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73" r:id="rId2"/>
    <p:sldMasterId id="2147483688" r:id="rId3"/>
    <p:sldMasterId id="2147483694" r:id="rId4"/>
    <p:sldMasterId id="2147483853" r:id="rId5"/>
    <p:sldMasterId id="2147483864" r:id="rId6"/>
    <p:sldMasterId id="2147483878" r:id="rId7"/>
    <p:sldMasterId id="2147483891" r:id="rId8"/>
    <p:sldMasterId id="2147483919" r:id="rId9"/>
    <p:sldMasterId id="2147483932" r:id="rId10"/>
    <p:sldMasterId id="2147483947" r:id="rId11"/>
    <p:sldMasterId id="2147483967" r:id="rId12"/>
  </p:sldMasterIdLst>
  <p:notesMasterIdLst>
    <p:notesMasterId r:id="rId81"/>
  </p:notesMasterIdLst>
  <p:sldIdLst>
    <p:sldId id="314" r:id="rId13"/>
    <p:sldId id="325" r:id="rId14"/>
    <p:sldId id="329" r:id="rId15"/>
    <p:sldId id="482" r:id="rId16"/>
    <p:sldId id="507" r:id="rId17"/>
    <p:sldId id="543" r:id="rId18"/>
    <p:sldId id="499" r:id="rId19"/>
    <p:sldId id="493" r:id="rId20"/>
    <p:sldId id="485" r:id="rId21"/>
    <p:sldId id="486" r:id="rId22"/>
    <p:sldId id="352" r:id="rId23"/>
    <p:sldId id="500" r:id="rId24"/>
    <p:sldId id="498" r:id="rId25"/>
    <p:sldId id="380" r:id="rId26"/>
    <p:sldId id="381" r:id="rId27"/>
    <p:sldId id="382" r:id="rId28"/>
    <p:sldId id="383" r:id="rId29"/>
    <p:sldId id="386" r:id="rId30"/>
    <p:sldId id="387" r:id="rId31"/>
    <p:sldId id="388" r:id="rId32"/>
    <p:sldId id="390" r:id="rId33"/>
    <p:sldId id="391" r:id="rId34"/>
    <p:sldId id="392" r:id="rId35"/>
    <p:sldId id="393" r:id="rId36"/>
    <p:sldId id="395" r:id="rId37"/>
    <p:sldId id="526" r:id="rId38"/>
    <p:sldId id="527" r:id="rId39"/>
    <p:sldId id="528" r:id="rId40"/>
    <p:sldId id="505" r:id="rId41"/>
    <p:sldId id="506" r:id="rId42"/>
    <p:sldId id="544" r:id="rId43"/>
    <p:sldId id="545" r:id="rId44"/>
    <p:sldId id="542" r:id="rId45"/>
    <p:sldId id="509" r:id="rId46"/>
    <p:sldId id="530" r:id="rId47"/>
    <p:sldId id="362" r:id="rId48"/>
    <p:sldId id="511" r:id="rId49"/>
    <p:sldId id="537" r:id="rId50"/>
    <p:sldId id="430" r:id="rId51"/>
    <p:sldId id="512" r:id="rId52"/>
    <p:sldId id="513" r:id="rId53"/>
    <p:sldId id="514" r:id="rId54"/>
    <p:sldId id="541" r:id="rId55"/>
    <p:sldId id="347" r:id="rId56"/>
    <p:sldId id="503" r:id="rId57"/>
    <p:sldId id="502" r:id="rId58"/>
    <p:sldId id="504" r:id="rId59"/>
    <p:sldId id="516" r:id="rId60"/>
    <p:sldId id="519" r:id="rId61"/>
    <p:sldId id="539" r:id="rId62"/>
    <p:sldId id="540" r:id="rId63"/>
    <p:sldId id="521" r:id="rId64"/>
    <p:sldId id="520" r:id="rId65"/>
    <p:sldId id="522" r:id="rId66"/>
    <p:sldId id="397" r:id="rId67"/>
    <p:sldId id="398" r:id="rId68"/>
    <p:sldId id="399" r:id="rId69"/>
    <p:sldId id="469" r:id="rId70"/>
    <p:sldId id="478" r:id="rId71"/>
    <p:sldId id="531" r:id="rId72"/>
    <p:sldId id="532" r:id="rId73"/>
    <p:sldId id="533" r:id="rId74"/>
    <p:sldId id="534" r:id="rId75"/>
    <p:sldId id="535" r:id="rId76"/>
    <p:sldId id="536" r:id="rId77"/>
    <p:sldId id="524" r:id="rId78"/>
    <p:sldId id="525" r:id="rId79"/>
    <p:sldId id="501" r:id="rId80"/>
  </p:sldIdLst>
  <p:sldSz cx="16256000" cy="9144000"/>
  <p:notesSz cx="6858000" cy="9144000"/>
  <p:defaultTextStyle>
    <a:defPPr>
      <a:defRPr lang="en-US"/>
    </a:defPPr>
    <a:lvl1pPr algn="ctr" rtl="0" fontAlgn="base">
      <a:spcBef>
        <a:spcPct val="0"/>
      </a:spcBef>
      <a:spcAft>
        <a:spcPct val="0"/>
      </a:spcAft>
      <a:defRPr sz="3700" kern="1200">
        <a:solidFill>
          <a:srgbClr val="000000"/>
        </a:solidFill>
        <a:latin typeface="Gill Sans" pitchFamily="-84" charset="0"/>
        <a:ea typeface="ヒラギノ角ゴ ProN W3" pitchFamily="-84" charset="-128"/>
        <a:cs typeface="+mn-cs"/>
        <a:sym typeface="Gill Sans" pitchFamily="-84" charset="0"/>
      </a:defRPr>
    </a:lvl1pPr>
    <a:lvl2pPr marL="457200" algn="ctr" rtl="0" fontAlgn="base">
      <a:spcBef>
        <a:spcPct val="0"/>
      </a:spcBef>
      <a:spcAft>
        <a:spcPct val="0"/>
      </a:spcAft>
      <a:defRPr sz="3700" kern="1200">
        <a:solidFill>
          <a:srgbClr val="000000"/>
        </a:solidFill>
        <a:latin typeface="Gill Sans" pitchFamily="-84" charset="0"/>
        <a:ea typeface="ヒラギノ角ゴ ProN W3" pitchFamily="-84" charset="-128"/>
        <a:cs typeface="+mn-cs"/>
        <a:sym typeface="Gill Sans" pitchFamily="-84" charset="0"/>
      </a:defRPr>
    </a:lvl2pPr>
    <a:lvl3pPr marL="912812" indent="1587" algn="ctr" rtl="0" fontAlgn="base">
      <a:spcBef>
        <a:spcPct val="0"/>
      </a:spcBef>
      <a:spcAft>
        <a:spcPct val="0"/>
      </a:spcAft>
      <a:defRPr sz="3700" kern="1200">
        <a:solidFill>
          <a:srgbClr val="000000"/>
        </a:solidFill>
        <a:latin typeface="Gill Sans" pitchFamily="-84" charset="0"/>
        <a:ea typeface="ヒラギノ角ゴ ProN W3" pitchFamily="-84" charset="-128"/>
        <a:cs typeface="+mn-cs"/>
        <a:sym typeface="Gill Sans" pitchFamily="-84" charset="0"/>
      </a:defRPr>
    </a:lvl3pPr>
    <a:lvl4pPr marL="1369991" indent="1587" algn="ctr" rtl="0" fontAlgn="base">
      <a:spcBef>
        <a:spcPct val="0"/>
      </a:spcBef>
      <a:spcAft>
        <a:spcPct val="0"/>
      </a:spcAft>
      <a:defRPr sz="3700" kern="1200">
        <a:solidFill>
          <a:srgbClr val="000000"/>
        </a:solidFill>
        <a:latin typeface="Gill Sans" pitchFamily="-84" charset="0"/>
        <a:ea typeface="ヒラギノ角ゴ ProN W3" pitchFamily="-84" charset="-128"/>
        <a:cs typeface="+mn-cs"/>
        <a:sym typeface="Gill Sans" pitchFamily="-84" charset="0"/>
      </a:defRPr>
    </a:lvl4pPr>
    <a:lvl5pPr marL="1827190" indent="1587" algn="ctr" rtl="0" fontAlgn="base">
      <a:spcBef>
        <a:spcPct val="0"/>
      </a:spcBef>
      <a:spcAft>
        <a:spcPct val="0"/>
      </a:spcAft>
      <a:defRPr sz="3700" kern="1200">
        <a:solidFill>
          <a:srgbClr val="000000"/>
        </a:solidFill>
        <a:latin typeface="Gill Sans" pitchFamily="-84" charset="0"/>
        <a:ea typeface="ヒラギノ角ゴ ProN W3" pitchFamily="-84" charset="-128"/>
        <a:cs typeface="+mn-cs"/>
        <a:sym typeface="Gill Sans" pitchFamily="-84" charset="0"/>
      </a:defRPr>
    </a:lvl5pPr>
    <a:lvl6pPr marL="2285964" algn="l" defTabSz="914393" rtl="0" eaLnBrk="1" latinLnBrk="0" hangingPunct="1">
      <a:defRPr sz="3700" kern="1200">
        <a:solidFill>
          <a:srgbClr val="000000"/>
        </a:solidFill>
        <a:latin typeface="Gill Sans" pitchFamily="-84" charset="0"/>
        <a:ea typeface="ヒラギノ角ゴ ProN W3" pitchFamily="-84" charset="-128"/>
        <a:cs typeface="+mn-cs"/>
        <a:sym typeface="Gill Sans" pitchFamily="-84" charset="0"/>
      </a:defRPr>
    </a:lvl6pPr>
    <a:lvl7pPr marL="2743161" algn="l" defTabSz="914393" rtl="0" eaLnBrk="1" latinLnBrk="0" hangingPunct="1">
      <a:defRPr sz="3700" kern="1200">
        <a:solidFill>
          <a:srgbClr val="000000"/>
        </a:solidFill>
        <a:latin typeface="Gill Sans" pitchFamily="-84" charset="0"/>
        <a:ea typeface="ヒラギノ角ゴ ProN W3" pitchFamily="-84" charset="-128"/>
        <a:cs typeface="+mn-cs"/>
        <a:sym typeface="Gill Sans" pitchFamily="-84" charset="0"/>
      </a:defRPr>
    </a:lvl7pPr>
    <a:lvl8pPr marL="3200356" algn="l" defTabSz="914393" rtl="0" eaLnBrk="1" latinLnBrk="0" hangingPunct="1">
      <a:defRPr sz="3700" kern="1200">
        <a:solidFill>
          <a:srgbClr val="000000"/>
        </a:solidFill>
        <a:latin typeface="Gill Sans" pitchFamily="-84" charset="0"/>
        <a:ea typeface="ヒラギノ角ゴ ProN W3" pitchFamily="-84" charset="-128"/>
        <a:cs typeface="+mn-cs"/>
        <a:sym typeface="Gill Sans" pitchFamily="-84" charset="0"/>
      </a:defRPr>
    </a:lvl8pPr>
    <a:lvl9pPr marL="3657546" algn="l" defTabSz="914393" rtl="0" eaLnBrk="1" latinLnBrk="0" hangingPunct="1">
      <a:defRPr sz="3700" kern="1200">
        <a:solidFill>
          <a:srgbClr val="000000"/>
        </a:solidFill>
        <a:latin typeface="Gill Sans" pitchFamily="-84" charset="0"/>
        <a:ea typeface="ヒラギノ角ゴ ProN W3" pitchFamily="-84" charset="-128"/>
        <a:cs typeface="+mn-cs"/>
        <a:sym typeface="Gill Sans" pitchFamily="-8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EE0"/>
    <a:srgbClr val="31D6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66" autoAdjust="0"/>
  </p:normalViewPr>
  <p:slideViewPr>
    <p:cSldViewPr>
      <p:cViewPr varScale="1">
        <p:scale>
          <a:sx n="50" d="100"/>
          <a:sy n="50" d="100"/>
        </p:scale>
        <p:origin x="-756" y="-90"/>
      </p:cViewPr>
      <p:guideLst>
        <p:guide orient="horz" pos="2880"/>
        <p:guide pos="5120"/>
      </p:guideLst>
    </p:cSldViewPr>
  </p:slideViewPr>
  <p:notesTextViewPr>
    <p:cViewPr>
      <p:scale>
        <a:sx n="100" d="100"/>
        <a:sy n="100" d="100"/>
      </p:scale>
      <p:origin x="0" y="0"/>
    </p:cViewPr>
  </p:notesTextViewPr>
  <p:sorterViewPr>
    <p:cViewPr>
      <p:scale>
        <a:sx n="70" d="100"/>
        <a:sy n="70" d="100"/>
      </p:scale>
      <p:origin x="0" y="76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presProps" Target="presProps.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0BDCC-F9BF-E344-8AD4-18EED8FE36EF}" type="doc">
      <dgm:prSet loTypeId="urn:microsoft.com/office/officeart/2005/8/layout/vList6" loCatId="" qsTypeId="urn:microsoft.com/office/officeart/2005/8/quickstyle/simple4" qsCatId="simple" csTypeId="urn:microsoft.com/office/officeart/2005/8/colors/accent1_2" csCatId="accent1" phldr="1"/>
      <dgm:spPr/>
      <dgm:t>
        <a:bodyPr/>
        <a:lstStyle/>
        <a:p>
          <a:endParaRPr lang="en-US"/>
        </a:p>
      </dgm:t>
    </dgm:pt>
    <dgm:pt modelId="{257ACEDB-89D5-DD48-91BD-D89BD3CFA1E1}">
      <dgm:prSet/>
      <dgm:spPr/>
      <dgm:t>
        <a:bodyPr/>
        <a:lstStyle/>
        <a:p>
          <a:pPr rtl="0"/>
          <a:r>
            <a:rPr lang="en-US" dirty="0" smtClean="0"/>
            <a:t>Capital</a:t>
          </a:r>
          <a:endParaRPr lang="en-US" dirty="0"/>
        </a:p>
      </dgm:t>
    </dgm:pt>
    <dgm:pt modelId="{6A92C8CD-6E85-854C-B650-2514C0AFC63D}" type="parTrans" cxnId="{A9CD9B10-0A3E-524D-AFC1-56D3B8C884C3}">
      <dgm:prSet/>
      <dgm:spPr/>
      <dgm:t>
        <a:bodyPr/>
        <a:lstStyle/>
        <a:p>
          <a:endParaRPr lang="en-US"/>
        </a:p>
      </dgm:t>
    </dgm:pt>
    <dgm:pt modelId="{C78FBD29-C700-4A4D-826B-0A193485F707}" type="sibTrans" cxnId="{A9CD9B10-0A3E-524D-AFC1-56D3B8C884C3}">
      <dgm:prSet/>
      <dgm:spPr/>
      <dgm:t>
        <a:bodyPr/>
        <a:lstStyle/>
        <a:p>
          <a:endParaRPr lang="en-US"/>
        </a:p>
      </dgm:t>
    </dgm:pt>
    <dgm:pt modelId="{844D2BF1-835D-2147-96FE-00E2C1C44A02}">
      <dgm:prSet/>
      <dgm:spPr/>
      <dgm:t>
        <a:bodyPr/>
        <a:lstStyle/>
        <a:p>
          <a:pPr rtl="0"/>
          <a:r>
            <a:rPr lang="en-US" dirty="0" smtClean="0"/>
            <a:t>Human capital</a:t>
          </a:r>
          <a:endParaRPr lang="en-US" dirty="0"/>
        </a:p>
      </dgm:t>
    </dgm:pt>
    <dgm:pt modelId="{4433ED5E-027E-544A-9CED-AFCB129FFDE5}" type="parTrans" cxnId="{37070141-31A3-1447-A615-09A11E135E8C}">
      <dgm:prSet/>
      <dgm:spPr/>
      <dgm:t>
        <a:bodyPr/>
        <a:lstStyle/>
        <a:p>
          <a:endParaRPr lang="en-US"/>
        </a:p>
      </dgm:t>
    </dgm:pt>
    <dgm:pt modelId="{82B8EDCE-4694-B84E-8737-9671D4251C04}" type="sibTrans" cxnId="{37070141-31A3-1447-A615-09A11E135E8C}">
      <dgm:prSet/>
      <dgm:spPr/>
      <dgm:t>
        <a:bodyPr/>
        <a:lstStyle/>
        <a:p>
          <a:endParaRPr lang="en-US"/>
        </a:p>
      </dgm:t>
    </dgm:pt>
    <dgm:pt modelId="{736D316A-1646-2541-8A08-32549B9271B5}">
      <dgm:prSet custT="1"/>
      <dgm:spPr/>
      <dgm:t>
        <a:bodyPr anchor="ctr" anchorCtr="0"/>
        <a:lstStyle/>
        <a:p>
          <a:pPr rtl="0"/>
          <a:r>
            <a:rPr lang="en-US" sz="2400" dirty="0" smtClean="0"/>
            <a:t>Information age: human assets</a:t>
          </a:r>
          <a:endParaRPr lang="en-US" sz="1900" dirty="0"/>
        </a:p>
      </dgm:t>
    </dgm:pt>
    <dgm:pt modelId="{D9F1B544-23D3-3347-8BD9-9EED992E2DBB}" type="parTrans" cxnId="{38056CF2-29AB-3044-A0C2-C98C265E1ECB}">
      <dgm:prSet/>
      <dgm:spPr/>
      <dgm:t>
        <a:bodyPr/>
        <a:lstStyle/>
        <a:p>
          <a:endParaRPr lang="en-US"/>
        </a:p>
      </dgm:t>
    </dgm:pt>
    <dgm:pt modelId="{356734BD-8D7B-F545-A91C-91858B174F93}" type="sibTrans" cxnId="{38056CF2-29AB-3044-A0C2-C98C265E1ECB}">
      <dgm:prSet/>
      <dgm:spPr/>
      <dgm:t>
        <a:bodyPr/>
        <a:lstStyle/>
        <a:p>
          <a:endParaRPr lang="en-US"/>
        </a:p>
      </dgm:t>
    </dgm:pt>
    <dgm:pt modelId="{3283C87B-D3BE-8549-84BC-96D16938BAB9}">
      <dgm:prSet custT="1"/>
      <dgm:spPr/>
      <dgm:t>
        <a:bodyPr anchor="ctr" anchorCtr="0"/>
        <a:lstStyle/>
        <a:p>
          <a:pPr rtl="0"/>
          <a:r>
            <a:rPr lang="en-US" sz="2400" dirty="0" smtClean="0"/>
            <a:t>Industrial age:	physical assets</a:t>
          </a:r>
          <a:endParaRPr lang="en-US" sz="2400" dirty="0"/>
        </a:p>
      </dgm:t>
    </dgm:pt>
    <dgm:pt modelId="{FFF1BC08-BA06-6440-B747-338A3EA79C61}" type="parTrans" cxnId="{456FB8D8-C743-8C49-BAC5-63CED80B2A6F}">
      <dgm:prSet/>
      <dgm:spPr/>
      <dgm:t>
        <a:bodyPr/>
        <a:lstStyle/>
        <a:p>
          <a:endParaRPr lang="en-US"/>
        </a:p>
      </dgm:t>
    </dgm:pt>
    <dgm:pt modelId="{C350CD30-1BA3-C14B-8F72-F953FAC9F848}" type="sibTrans" cxnId="{456FB8D8-C743-8C49-BAC5-63CED80B2A6F}">
      <dgm:prSet/>
      <dgm:spPr/>
      <dgm:t>
        <a:bodyPr/>
        <a:lstStyle/>
        <a:p>
          <a:endParaRPr lang="en-US"/>
        </a:p>
      </dgm:t>
    </dgm:pt>
    <dgm:pt modelId="{4CAEF471-056C-C445-992C-3BAEBA0374CF}" type="pres">
      <dgm:prSet presAssocID="{F4B0BDCC-F9BF-E344-8AD4-18EED8FE36EF}" presName="Name0" presStyleCnt="0">
        <dgm:presLayoutVars>
          <dgm:dir/>
          <dgm:animLvl val="lvl"/>
          <dgm:resizeHandles/>
        </dgm:presLayoutVars>
      </dgm:prSet>
      <dgm:spPr/>
      <dgm:t>
        <a:bodyPr/>
        <a:lstStyle/>
        <a:p>
          <a:endParaRPr lang="en-US"/>
        </a:p>
      </dgm:t>
    </dgm:pt>
    <dgm:pt modelId="{FA57AE5F-AD80-404F-9452-6B7B73B4031D}" type="pres">
      <dgm:prSet presAssocID="{257ACEDB-89D5-DD48-91BD-D89BD3CFA1E1}" presName="linNode" presStyleCnt="0"/>
      <dgm:spPr/>
    </dgm:pt>
    <dgm:pt modelId="{1B3583FB-D318-1643-B82C-6AF0A66BA0B0}" type="pres">
      <dgm:prSet presAssocID="{257ACEDB-89D5-DD48-91BD-D89BD3CFA1E1}" presName="parentShp" presStyleLbl="node1" presStyleIdx="0" presStyleCnt="2" custLinFactX="1970" custLinFactNeighborX="100000" custLinFactNeighborY="10038">
        <dgm:presLayoutVars>
          <dgm:bulletEnabled val="1"/>
        </dgm:presLayoutVars>
      </dgm:prSet>
      <dgm:spPr/>
      <dgm:t>
        <a:bodyPr/>
        <a:lstStyle/>
        <a:p>
          <a:endParaRPr lang="en-US"/>
        </a:p>
      </dgm:t>
    </dgm:pt>
    <dgm:pt modelId="{9E72D91F-96A9-B246-8474-50D705CEC51A}" type="pres">
      <dgm:prSet presAssocID="{257ACEDB-89D5-DD48-91BD-D89BD3CFA1E1}" presName="childShp" presStyleLbl="bgAccFollowNode1" presStyleIdx="0" presStyleCnt="2" custScaleX="78419" custLinFactX="-357" custLinFactNeighborX="-100000" custLinFactNeighborY="1343">
        <dgm:presLayoutVars>
          <dgm:bulletEnabled val="1"/>
        </dgm:presLayoutVars>
      </dgm:prSet>
      <dgm:spPr/>
      <dgm:t>
        <a:bodyPr/>
        <a:lstStyle/>
        <a:p>
          <a:endParaRPr lang="en-US"/>
        </a:p>
      </dgm:t>
    </dgm:pt>
    <dgm:pt modelId="{DEA4D222-E626-F14F-A4C9-3E04E2AC2123}" type="pres">
      <dgm:prSet presAssocID="{C78FBD29-C700-4A4D-826B-0A193485F707}" presName="spacing" presStyleCnt="0"/>
      <dgm:spPr/>
    </dgm:pt>
    <dgm:pt modelId="{D5AB46F2-8F94-4B46-BAF7-9EF5AA4C0690}" type="pres">
      <dgm:prSet presAssocID="{844D2BF1-835D-2147-96FE-00E2C1C44A02}" presName="linNode" presStyleCnt="0"/>
      <dgm:spPr/>
    </dgm:pt>
    <dgm:pt modelId="{D4310E59-5225-C244-8F4D-4728A3827055}" type="pres">
      <dgm:prSet presAssocID="{844D2BF1-835D-2147-96FE-00E2C1C44A02}" presName="parentShp" presStyleLbl="node1" presStyleIdx="1" presStyleCnt="2" custLinFactX="154" custLinFactNeighborX="100000" custLinFactNeighborY="4380">
        <dgm:presLayoutVars>
          <dgm:bulletEnabled val="1"/>
        </dgm:presLayoutVars>
      </dgm:prSet>
      <dgm:spPr/>
      <dgm:t>
        <a:bodyPr/>
        <a:lstStyle/>
        <a:p>
          <a:endParaRPr lang="en-US"/>
        </a:p>
      </dgm:t>
    </dgm:pt>
    <dgm:pt modelId="{C3E7D8A5-BEA5-1247-9E5F-DA857B6C134E}" type="pres">
      <dgm:prSet presAssocID="{844D2BF1-835D-2147-96FE-00E2C1C44A02}" presName="childShp" presStyleLbl="bgAccFollowNode1" presStyleIdx="1" presStyleCnt="2" custScaleX="79133" custLinFactX="-357" custLinFactNeighborX="-100000" custLinFactNeighborY="-4316">
        <dgm:presLayoutVars>
          <dgm:bulletEnabled val="1"/>
        </dgm:presLayoutVars>
      </dgm:prSet>
      <dgm:spPr/>
      <dgm:t>
        <a:bodyPr/>
        <a:lstStyle/>
        <a:p>
          <a:endParaRPr lang="en-US"/>
        </a:p>
      </dgm:t>
    </dgm:pt>
  </dgm:ptLst>
  <dgm:cxnLst>
    <dgm:cxn modelId="{456FB8D8-C743-8C49-BAC5-63CED80B2A6F}" srcId="{257ACEDB-89D5-DD48-91BD-D89BD3CFA1E1}" destId="{3283C87B-D3BE-8549-84BC-96D16938BAB9}" srcOrd="0" destOrd="0" parTransId="{FFF1BC08-BA06-6440-B747-338A3EA79C61}" sibTransId="{C350CD30-1BA3-C14B-8F72-F953FAC9F848}"/>
    <dgm:cxn modelId="{37070141-31A3-1447-A615-09A11E135E8C}" srcId="{F4B0BDCC-F9BF-E344-8AD4-18EED8FE36EF}" destId="{844D2BF1-835D-2147-96FE-00E2C1C44A02}" srcOrd="1" destOrd="0" parTransId="{4433ED5E-027E-544A-9CED-AFCB129FFDE5}" sibTransId="{82B8EDCE-4694-B84E-8737-9671D4251C04}"/>
    <dgm:cxn modelId="{BD093B3F-EFC2-49D4-B457-D057DBD447DE}" type="presOf" srcId="{736D316A-1646-2541-8A08-32549B9271B5}" destId="{C3E7D8A5-BEA5-1247-9E5F-DA857B6C134E}" srcOrd="0" destOrd="0" presId="urn:microsoft.com/office/officeart/2005/8/layout/vList6"/>
    <dgm:cxn modelId="{A9CD9B10-0A3E-524D-AFC1-56D3B8C884C3}" srcId="{F4B0BDCC-F9BF-E344-8AD4-18EED8FE36EF}" destId="{257ACEDB-89D5-DD48-91BD-D89BD3CFA1E1}" srcOrd="0" destOrd="0" parTransId="{6A92C8CD-6E85-854C-B650-2514C0AFC63D}" sibTransId="{C78FBD29-C700-4A4D-826B-0A193485F707}"/>
    <dgm:cxn modelId="{D9C13D2F-FD80-4340-9B35-79A65E4BD2FD}" type="presOf" srcId="{257ACEDB-89D5-DD48-91BD-D89BD3CFA1E1}" destId="{1B3583FB-D318-1643-B82C-6AF0A66BA0B0}" srcOrd="0" destOrd="0" presId="urn:microsoft.com/office/officeart/2005/8/layout/vList6"/>
    <dgm:cxn modelId="{364C9422-726E-4974-B675-80BDC79D88DC}" type="presOf" srcId="{844D2BF1-835D-2147-96FE-00E2C1C44A02}" destId="{D4310E59-5225-C244-8F4D-4728A3827055}" srcOrd="0" destOrd="0" presId="urn:microsoft.com/office/officeart/2005/8/layout/vList6"/>
    <dgm:cxn modelId="{38056CF2-29AB-3044-A0C2-C98C265E1ECB}" srcId="{844D2BF1-835D-2147-96FE-00E2C1C44A02}" destId="{736D316A-1646-2541-8A08-32549B9271B5}" srcOrd="0" destOrd="0" parTransId="{D9F1B544-23D3-3347-8BD9-9EED992E2DBB}" sibTransId="{356734BD-8D7B-F545-A91C-91858B174F93}"/>
    <dgm:cxn modelId="{82DEA41E-4123-4406-9281-F33ED192DA27}" type="presOf" srcId="{F4B0BDCC-F9BF-E344-8AD4-18EED8FE36EF}" destId="{4CAEF471-056C-C445-992C-3BAEBA0374CF}" srcOrd="0" destOrd="0" presId="urn:microsoft.com/office/officeart/2005/8/layout/vList6"/>
    <dgm:cxn modelId="{89BE8151-281A-423A-BDE5-67A9B5465714}" type="presOf" srcId="{3283C87B-D3BE-8549-84BC-96D16938BAB9}" destId="{9E72D91F-96A9-B246-8474-50D705CEC51A}" srcOrd="0" destOrd="0" presId="urn:microsoft.com/office/officeart/2005/8/layout/vList6"/>
    <dgm:cxn modelId="{15B289E2-13C7-41A8-B50C-89843F29FDBA}" type="presParOf" srcId="{4CAEF471-056C-C445-992C-3BAEBA0374CF}" destId="{FA57AE5F-AD80-404F-9452-6B7B73B4031D}" srcOrd="0" destOrd="0" presId="urn:microsoft.com/office/officeart/2005/8/layout/vList6"/>
    <dgm:cxn modelId="{D8B54623-7E51-4439-9CCC-2272DC5F5301}" type="presParOf" srcId="{FA57AE5F-AD80-404F-9452-6B7B73B4031D}" destId="{1B3583FB-D318-1643-B82C-6AF0A66BA0B0}" srcOrd="0" destOrd="0" presId="urn:microsoft.com/office/officeart/2005/8/layout/vList6"/>
    <dgm:cxn modelId="{63E6209C-4AC1-4E0D-99F1-F9CEB03D6D3D}" type="presParOf" srcId="{FA57AE5F-AD80-404F-9452-6B7B73B4031D}" destId="{9E72D91F-96A9-B246-8474-50D705CEC51A}" srcOrd="1" destOrd="0" presId="urn:microsoft.com/office/officeart/2005/8/layout/vList6"/>
    <dgm:cxn modelId="{085B0569-3149-4FA8-86F1-2FE1B6607B82}" type="presParOf" srcId="{4CAEF471-056C-C445-992C-3BAEBA0374CF}" destId="{DEA4D222-E626-F14F-A4C9-3E04E2AC2123}" srcOrd="1" destOrd="0" presId="urn:microsoft.com/office/officeart/2005/8/layout/vList6"/>
    <dgm:cxn modelId="{8D21301C-5CA0-4EAB-B059-AEFCABD8A0F1}" type="presParOf" srcId="{4CAEF471-056C-C445-992C-3BAEBA0374CF}" destId="{D5AB46F2-8F94-4B46-BAF7-9EF5AA4C0690}" srcOrd="2" destOrd="0" presId="urn:microsoft.com/office/officeart/2005/8/layout/vList6"/>
    <dgm:cxn modelId="{A8390320-B182-4293-A499-105D1268096A}" type="presParOf" srcId="{D5AB46F2-8F94-4B46-BAF7-9EF5AA4C0690}" destId="{D4310E59-5225-C244-8F4D-4728A3827055}" srcOrd="0" destOrd="0" presId="urn:microsoft.com/office/officeart/2005/8/layout/vList6"/>
    <dgm:cxn modelId="{3EFB9A79-FBA4-4872-A3E7-B347BEDE2FA0}" type="presParOf" srcId="{D5AB46F2-8F94-4B46-BAF7-9EF5AA4C0690}" destId="{C3E7D8A5-BEA5-1247-9E5F-DA857B6C134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7184A4-CBFB-4AE6-AEE0-A697E2EDABB5}" type="doc">
      <dgm:prSet loTypeId="urn:microsoft.com/office/officeart/2005/8/layout/hProcess9" loCatId="process" qsTypeId="urn:microsoft.com/office/officeart/2005/8/quickstyle/simple1" qsCatId="simple" csTypeId="urn:microsoft.com/office/officeart/2005/8/colors/accent6_2" csCatId="accent6" phldr="1"/>
      <dgm:spPr/>
    </dgm:pt>
    <dgm:pt modelId="{44BA37D9-1E28-4922-8FA9-9D8663BB4782}">
      <dgm:prSet phldrT="[Text]"/>
      <dgm:spPr/>
      <dgm:t>
        <a:bodyPr/>
        <a:lstStyle/>
        <a:p>
          <a:r>
            <a:rPr lang="en-AU" dirty="0" smtClean="0"/>
            <a:t>Link information</a:t>
          </a:r>
          <a:endParaRPr lang="en-AU" dirty="0"/>
        </a:p>
      </dgm:t>
    </dgm:pt>
    <dgm:pt modelId="{9233DBA2-3607-40CC-8DD9-EF20A9941821}" type="parTrans" cxnId="{D0E3DE9A-7FD5-41FA-AD86-8D285F8EB9E3}">
      <dgm:prSet/>
      <dgm:spPr/>
      <dgm:t>
        <a:bodyPr/>
        <a:lstStyle/>
        <a:p>
          <a:endParaRPr lang="en-AU"/>
        </a:p>
      </dgm:t>
    </dgm:pt>
    <dgm:pt modelId="{D02260C5-7F66-4A8F-AC7D-B637A853FDBA}" type="sibTrans" cxnId="{D0E3DE9A-7FD5-41FA-AD86-8D285F8EB9E3}">
      <dgm:prSet/>
      <dgm:spPr/>
      <dgm:t>
        <a:bodyPr/>
        <a:lstStyle/>
        <a:p>
          <a:endParaRPr lang="en-AU"/>
        </a:p>
      </dgm:t>
    </dgm:pt>
    <dgm:pt modelId="{2C696ACD-B38A-472D-B173-A230D8D97F30}">
      <dgm:prSet phldrT="[Text]"/>
      <dgm:spPr/>
      <dgm:t>
        <a:bodyPr/>
        <a:lstStyle/>
        <a:p>
          <a:r>
            <a:rPr lang="en-AU" dirty="0" smtClean="0"/>
            <a:t>Identify cause and effect</a:t>
          </a:r>
          <a:endParaRPr lang="en-AU" dirty="0"/>
        </a:p>
      </dgm:t>
    </dgm:pt>
    <dgm:pt modelId="{DF221C29-3A7F-4182-8C21-53634EBCF183}" type="parTrans" cxnId="{755F13EA-343E-4A0C-8417-64AD2A35679E}">
      <dgm:prSet/>
      <dgm:spPr/>
      <dgm:t>
        <a:bodyPr/>
        <a:lstStyle/>
        <a:p>
          <a:endParaRPr lang="en-AU"/>
        </a:p>
      </dgm:t>
    </dgm:pt>
    <dgm:pt modelId="{75EB9A37-B5C5-4A26-93EA-CA35FA79790B}" type="sibTrans" cxnId="{755F13EA-343E-4A0C-8417-64AD2A35679E}">
      <dgm:prSet/>
      <dgm:spPr/>
      <dgm:t>
        <a:bodyPr/>
        <a:lstStyle/>
        <a:p>
          <a:endParaRPr lang="en-AU"/>
        </a:p>
      </dgm:t>
    </dgm:pt>
    <dgm:pt modelId="{25AF701D-E374-4F94-AFD1-B56A2B327268}">
      <dgm:prSet phldrT="[Text]"/>
      <dgm:spPr/>
      <dgm:t>
        <a:bodyPr/>
        <a:lstStyle/>
        <a:p>
          <a:r>
            <a:rPr lang="en-AU" dirty="0" smtClean="0"/>
            <a:t>Communicate cause and effect</a:t>
          </a:r>
          <a:endParaRPr lang="en-AU" dirty="0"/>
        </a:p>
      </dgm:t>
    </dgm:pt>
    <dgm:pt modelId="{D54B2289-38D4-49E4-81C5-6CF177F0C92A}" type="parTrans" cxnId="{A124ADCC-0A74-42D7-B426-E50683E9C08A}">
      <dgm:prSet/>
      <dgm:spPr/>
      <dgm:t>
        <a:bodyPr/>
        <a:lstStyle/>
        <a:p>
          <a:endParaRPr lang="en-AU"/>
        </a:p>
      </dgm:t>
    </dgm:pt>
    <dgm:pt modelId="{A66C4676-698C-46B7-A073-D636855E9F2D}" type="sibTrans" cxnId="{A124ADCC-0A74-42D7-B426-E50683E9C08A}">
      <dgm:prSet/>
      <dgm:spPr/>
      <dgm:t>
        <a:bodyPr/>
        <a:lstStyle/>
        <a:p>
          <a:endParaRPr lang="en-AU"/>
        </a:p>
      </dgm:t>
    </dgm:pt>
    <dgm:pt modelId="{C789A1AA-9DE2-4F21-869B-220C4B51E931}">
      <dgm:prSet/>
      <dgm:spPr/>
      <dgm:t>
        <a:bodyPr/>
        <a:lstStyle/>
        <a:p>
          <a:r>
            <a:rPr lang="en-AU" dirty="0" smtClean="0"/>
            <a:t>Establish and share simple rules</a:t>
          </a:r>
          <a:endParaRPr lang="en-AU" dirty="0"/>
        </a:p>
      </dgm:t>
    </dgm:pt>
    <dgm:pt modelId="{CCC9F1B2-F4E7-44EC-AB74-9AE09FC94B19}" type="parTrans" cxnId="{E4D41346-E25E-45C7-87A8-3001B51E8CF3}">
      <dgm:prSet/>
      <dgm:spPr/>
      <dgm:t>
        <a:bodyPr/>
        <a:lstStyle/>
        <a:p>
          <a:endParaRPr lang="en-AU"/>
        </a:p>
      </dgm:t>
    </dgm:pt>
    <dgm:pt modelId="{5B001310-58BE-4CF2-A54A-9418C51F25FE}" type="sibTrans" cxnId="{E4D41346-E25E-45C7-87A8-3001B51E8CF3}">
      <dgm:prSet/>
      <dgm:spPr/>
      <dgm:t>
        <a:bodyPr/>
        <a:lstStyle/>
        <a:p>
          <a:endParaRPr lang="en-AU"/>
        </a:p>
      </dgm:t>
    </dgm:pt>
    <dgm:pt modelId="{477E9D64-4A3B-4878-A1DC-764FB1AAAFC3}" type="pres">
      <dgm:prSet presAssocID="{167184A4-CBFB-4AE6-AEE0-A697E2EDABB5}" presName="CompostProcess" presStyleCnt="0">
        <dgm:presLayoutVars>
          <dgm:dir/>
          <dgm:resizeHandles val="exact"/>
        </dgm:presLayoutVars>
      </dgm:prSet>
      <dgm:spPr/>
    </dgm:pt>
    <dgm:pt modelId="{122BD41D-1CCB-4661-A54B-4D1F5FCE9499}" type="pres">
      <dgm:prSet presAssocID="{167184A4-CBFB-4AE6-AEE0-A697E2EDABB5}" presName="arrow" presStyleLbl="bgShp" presStyleIdx="0" presStyleCnt="1"/>
      <dgm:spPr/>
    </dgm:pt>
    <dgm:pt modelId="{F2F48DA2-2320-4464-A16A-EFFB282CDCBC}" type="pres">
      <dgm:prSet presAssocID="{167184A4-CBFB-4AE6-AEE0-A697E2EDABB5}" presName="linearProcess" presStyleCnt="0"/>
      <dgm:spPr/>
    </dgm:pt>
    <dgm:pt modelId="{08FD6C47-58B7-45A5-87B1-45DAE1755D6F}" type="pres">
      <dgm:prSet presAssocID="{44BA37D9-1E28-4922-8FA9-9D8663BB4782}" presName="textNode" presStyleLbl="node1" presStyleIdx="0" presStyleCnt="4">
        <dgm:presLayoutVars>
          <dgm:bulletEnabled val="1"/>
        </dgm:presLayoutVars>
      </dgm:prSet>
      <dgm:spPr/>
      <dgm:t>
        <a:bodyPr/>
        <a:lstStyle/>
        <a:p>
          <a:endParaRPr lang="en-AU"/>
        </a:p>
      </dgm:t>
    </dgm:pt>
    <dgm:pt modelId="{25D0A481-A1F8-4518-A503-0C039BD78840}" type="pres">
      <dgm:prSet presAssocID="{D02260C5-7F66-4A8F-AC7D-B637A853FDBA}" presName="sibTrans" presStyleCnt="0"/>
      <dgm:spPr/>
    </dgm:pt>
    <dgm:pt modelId="{6B1996D5-955F-4BDD-B42D-F22118FDF3C0}" type="pres">
      <dgm:prSet presAssocID="{2C696ACD-B38A-472D-B173-A230D8D97F30}" presName="textNode" presStyleLbl="node1" presStyleIdx="1" presStyleCnt="4">
        <dgm:presLayoutVars>
          <dgm:bulletEnabled val="1"/>
        </dgm:presLayoutVars>
      </dgm:prSet>
      <dgm:spPr/>
      <dgm:t>
        <a:bodyPr/>
        <a:lstStyle/>
        <a:p>
          <a:endParaRPr lang="en-AU"/>
        </a:p>
      </dgm:t>
    </dgm:pt>
    <dgm:pt modelId="{463C146F-31EE-472C-945F-181B9B1571AE}" type="pres">
      <dgm:prSet presAssocID="{75EB9A37-B5C5-4A26-93EA-CA35FA79790B}" presName="sibTrans" presStyleCnt="0"/>
      <dgm:spPr/>
    </dgm:pt>
    <dgm:pt modelId="{D59B931A-2E0D-417F-8338-83864831D142}" type="pres">
      <dgm:prSet presAssocID="{25AF701D-E374-4F94-AFD1-B56A2B327268}" presName="textNode" presStyleLbl="node1" presStyleIdx="2" presStyleCnt="4">
        <dgm:presLayoutVars>
          <dgm:bulletEnabled val="1"/>
        </dgm:presLayoutVars>
      </dgm:prSet>
      <dgm:spPr/>
      <dgm:t>
        <a:bodyPr/>
        <a:lstStyle/>
        <a:p>
          <a:endParaRPr lang="en-AU"/>
        </a:p>
      </dgm:t>
    </dgm:pt>
    <dgm:pt modelId="{2640FF0C-1CAA-481C-9D4C-2D00DA1A35C5}" type="pres">
      <dgm:prSet presAssocID="{A66C4676-698C-46B7-A073-D636855E9F2D}" presName="sibTrans" presStyleCnt="0"/>
      <dgm:spPr/>
    </dgm:pt>
    <dgm:pt modelId="{6910D247-78C6-4D7A-B61A-C957CC81867D}" type="pres">
      <dgm:prSet presAssocID="{C789A1AA-9DE2-4F21-869B-220C4B51E931}" presName="textNode" presStyleLbl="node1" presStyleIdx="3" presStyleCnt="4">
        <dgm:presLayoutVars>
          <dgm:bulletEnabled val="1"/>
        </dgm:presLayoutVars>
      </dgm:prSet>
      <dgm:spPr/>
      <dgm:t>
        <a:bodyPr/>
        <a:lstStyle/>
        <a:p>
          <a:endParaRPr lang="en-AU"/>
        </a:p>
      </dgm:t>
    </dgm:pt>
  </dgm:ptLst>
  <dgm:cxnLst>
    <dgm:cxn modelId="{71D72FE0-BB28-4CA2-9551-A1918F758EEE}" type="presOf" srcId="{44BA37D9-1E28-4922-8FA9-9D8663BB4782}" destId="{08FD6C47-58B7-45A5-87B1-45DAE1755D6F}" srcOrd="0" destOrd="0" presId="urn:microsoft.com/office/officeart/2005/8/layout/hProcess9"/>
    <dgm:cxn modelId="{E4D41346-E25E-45C7-87A8-3001B51E8CF3}" srcId="{167184A4-CBFB-4AE6-AEE0-A697E2EDABB5}" destId="{C789A1AA-9DE2-4F21-869B-220C4B51E931}" srcOrd="3" destOrd="0" parTransId="{CCC9F1B2-F4E7-44EC-AB74-9AE09FC94B19}" sibTransId="{5B001310-58BE-4CF2-A54A-9418C51F25FE}"/>
    <dgm:cxn modelId="{A124ADCC-0A74-42D7-B426-E50683E9C08A}" srcId="{167184A4-CBFB-4AE6-AEE0-A697E2EDABB5}" destId="{25AF701D-E374-4F94-AFD1-B56A2B327268}" srcOrd="2" destOrd="0" parTransId="{D54B2289-38D4-49E4-81C5-6CF177F0C92A}" sibTransId="{A66C4676-698C-46B7-A073-D636855E9F2D}"/>
    <dgm:cxn modelId="{B3452520-9FEE-41B9-9D05-DAA40E9E6BED}" type="presOf" srcId="{2C696ACD-B38A-472D-B173-A230D8D97F30}" destId="{6B1996D5-955F-4BDD-B42D-F22118FDF3C0}" srcOrd="0" destOrd="0" presId="urn:microsoft.com/office/officeart/2005/8/layout/hProcess9"/>
    <dgm:cxn modelId="{28E16A21-78C3-495E-9BC1-B762B6ACDC2E}" type="presOf" srcId="{25AF701D-E374-4F94-AFD1-B56A2B327268}" destId="{D59B931A-2E0D-417F-8338-83864831D142}" srcOrd="0" destOrd="0" presId="urn:microsoft.com/office/officeart/2005/8/layout/hProcess9"/>
    <dgm:cxn modelId="{8C1E8A05-BAC2-4D1C-A3FA-B7CDD11355FE}" type="presOf" srcId="{C789A1AA-9DE2-4F21-869B-220C4B51E931}" destId="{6910D247-78C6-4D7A-B61A-C957CC81867D}" srcOrd="0" destOrd="0" presId="urn:microsoft.com/office/officeart/2005/8/layout/hProcess9"/>
    <dgm:cxn modelId="{755F13EA-343E-4A0C-8417-64AD2A35679E}" srcId="{167184A4-CBFB-4AE6-AEE0-A697E2EDABB5}" destId="{2C696ACD-B38A-472D-B173-A230D8D97F30}" srcOrd="1" destOrd="0" parTransId="{DF221C29-3A7F-4182-8C21-53634EBCF183}" sibTransId="{75EB9A37-B5C5-4A26-93EA-CA35FA79790B}"/>
    <dgm:cxn modelId="{D0E3DE9A-7FD5-41FA-AD86-8D285F8EB9E3}" srcId="{167184A4-CBFB-4AE6-AEE0-A697E2EDABB5}" destId="{44BA37D9-1E28-4922-8FA9-9D8663BB4782}" srcOrd="0" destOrd="0" parTransId="{9233DBA2-3607-40CC-8DD9-EF20A9941821}" sibTransId="{D02260C5-7F66-4A8F-AC7D-B637A853FDBA}"/>
    <dgm:cxn modelId="{54CD596E-7B4D-41EB-AED0-10D3CEB27BCC}" type="presOf" srcId="{167184A4-CBFB-4AE6-AEE0-A697E2EDABB5}" destId="{477E9D64-4A3B-4878-A1DC-764FB1AAAFC3}" srcOrd="0" destOrd="0" presId="urn:microsoft.com/office/officeart/2005/8/layout/hProcess9"/>
    <dgm:cxn modelId="{FCED787B-1B16-4E07-9D0E-80528A9AA606}" type="presParOf" srcId="{477E9D64-4A3B-4878-A1DC-764FB1AAAFC3}" destId="{122BD41D-1CCB-4661-A54B-4D1F5FCE9499}" srcOrd="0" destOrd="0" presId="urn:microsoft.com/office/officeart/2005/8/layout/hProcess9"/>
    <dgm:cxn modelId="{8D0155A9-615E-48B1-8E36-D6D35DBF396D}" type="presParOf" srcId="{477E9D64-4A3B-4878-A1DC-764FB1AAAFC3}" destId="{F2F48DA2-2320-4464-A16A-EFFB282CDCBC}" srcOrd="1" destOrd="0" presId="urn:microsoft.com/office/officeart/2005/8/layout/hProcess9"/>
    <dgm:cxn modelId="{1BD30452-5900-4571-8EA0-87714B546DF4}" type="presParOf" srcId="{F2F48DA2-2320-4464-A16A-EFFB282CDCBC}" destId="{08FD6C47-58B7-45A5-87B1-45DAE1755D6F}" srcOrd="0" destOrd="0" presId="urn:microsoft.com/office/officeart/2005/8/layout/hProcess9"/>
    <dgm:cxn modelId="{CDC88463-DEC7-4A1F-A9BA-E87B15A7A5C5}" type="presParOf" srcId="{F2F48DA2-2320-4464-A16A-EFFB282CDCBC}" destId="{25D0A481-A1F8-4518-A503-0C039BD78840}" srcOrd="1" destOrd="0" presId="urn:microsoft.com/office/officeart/2005/8/layout/hProcess9"/>
    <dgm:cxn modelId="{48144EC8-EFEE-40AA-93D5-C68F9B92ECFC}" type="presParOf" srcId="{F2F48DA2-2320-4464-A16A-EFFB282CDCBC}" destId="{6B1996D5-955F-4BDD-B42D-F22118FDF3C0}" srcOrd="2" destOrd="0" presId="urn:microsoft.com/office/officeart/2005/8/layout/hProcess9"/>
    <dgm:cxn modelId="{B765FF7F-2F82-4D5A-8BEC-C286C1B4BFF5}" type="presParOf" srcId="{F2F48DA2-2320-4464-A16A-EFFB282CDCBC}" destId="{463C146F-31EE-472C-945F-181B9B1571AE}" srcOrd="3" destOrd="0" presId="urn:microsoft.com/office/officeart/2005/8/layout/hProcess9"/>
    <dgm:cxn modelId="{1605A2C8-585C-44FF-BC99-374743CB1C4F}" type="presParOf" srcId="{F2F48DA2-2320-4464-A16A-EFFB282CDCBC}" destId="{D59B931A-2E0D-417F-8338-83864831D142}" srcOrd="4" destOrd="0" presId="urn:microsoft.com/office/officeart/2005/8/layout/hProcess9"/>
    <dgm:cxn modelId="{6663DA3F-9AFE-4BE7-8D83-27AFA78F436B}" type="presParOf" srcId="{F2F48DA2-2320-4464-A16A-EFFB282CDCBC}" destId="{2640FF0C-1CAA-481C-9D4C-2D00DA1A35C5}" srcOrd="5" destOrd="0" presId="urn:microsoft.com/office/officeart/2005/8/layout/hProcess9"/>
    <dgm:cxn modelId="{9C582975-20C3-4D3D-843A-3E96B333BC79}" type="presParOf" srcId="{F2F48DA2-2320-4464-A16A-EFFB282CDCBC}" destId="{6910D247-78C6-4D7A-B61A-C957CC81867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6C111C0-79F1-4D92-8B38-A3F8816D4D3A}" type="doc">
      <dgm:prSet loTypeId="urn:microsoft.com/office/officeart/2005/8/layout/hierarchy5" loCatId="hierarchy" qsTypeId="urn:microsoft.com/office/officeart/2005/8/quickstyle/simple1" qsCatId="simple" csTypeId="urn:microsoft.com/office/officeart/2005/8/colors/colorful5" csCatId="colorful" phldr="1"/>
      <dgm:spPr/>
      <dgm:t>
        <a:bodyPr/>
        <a:lstStyle/>
        <a:p>
          <a:endParaRPr lang="en-GB"/>
        </a:p>
      </dgm:t>
    </dgm:pt>
    <dgm:pt modelId="{2D56771A-5F79-426B-A7E6-F5572BE11799}">
      <dgm:prSet phldrT="[Text]"/>
      <dgm:spPr/>
      <dgm:t>
        <a:bodyPr/>
        <a:lstStyle/>
        <a:p>
          <a:r>
            <a:rPr lang="en-GB" dirty="0" smtClean="0"/>
            <a:t>Collaborative Problem Solving</a:t>
          </a:r>
          <a:endParaRPr lang="en-GB" dirty="0"/>
        </a:p>
      </dgm:t>
    </dgm:pt>
    <dgm:pt modelId="{A420699A-3E7C-4C67-94D9-BF1D11F7DCD0}" type="parTrans" cxnId="{3FFC2AD8-F0EB-497C-A82F-55E7B075B18D}">
      <dgm:prSet/>
      <dgm:spPr/>
      <dgm:t>
        <a:bodyPr/>
        <a:lstStyle/>
        <a:p>
          <a:endParaRPr lang="en-GB"/>
        </a:p>
      </dgm:t>
    </dgm:pt>
    <dgm:pt modelId="{A18F76CC-7672-4BE0-AAF8-2D693FAB17D2}" type="sibTrans" cxnId="{3FFC2AD8-F0EB-497C-A82F-55E7B075B18D}">
      <dgm:prSet/>
      <dgm:spPr/>
      <dgm:t>
        <a:bodyPr/>
        <a:lstStyle/>
        <a:p>
          <a:endParaRPr lang="en-GB"/>
        </a:p>
      </dgm:t>
    </dgm:pt>
    <dgm:pt modelId="{FAF96A2A-4812-46F3-94AB-3F14C0F0355C}">
      <dgm:prSet phldrT="[Text]"/>
      <dgm:spPr/>
      <dgm:t>
        <a:bodyPr/>
        <a:lstStyle/>
        <a:p>
          <a:r>
            <a:rPr lang="en-GB" dirty="0" smtClean="0"/>
            <a:t>Social Skills</a:t>
          </a:r>
          <a:endParaRPr lang="en-GB" dirty="0"/>
        </a:p>
      </dgm:t>
    </dgm:pt>
    <dgm:pt modelId="{6A2CCB53-382E-45B4-B75C-2FE0EB210B11}" type="parTrans" cxnId="{9D125A44-7C79-4FD3-BF52-403281D4F03F}">
      <dgm:prSet/>
      <dgm:spPr/>
      <dgm:t>
        <a:bodyPr/>
        <a:lstStyle/>
        <a:p>
          <a:endParaRPr lang="en-GB"/>
        </a:p>
      </dgm:t>
    </dgm:pt>
    <dgm:pt modelId="{15C0282D-0668-43D8-97BD-A5032CB45810}" type="sibTrans" cxnId="{9D125A44-7C79-4FD3-BF52-403281D4F03F}">
      <dgm:prSet/>
      <dgm:spPr/>
      <dgm:t>
        <a:bodyPr/>
        <a:lstStyle/>
        <a:p>
          <a:endParaRPr lang="en-GB"/>
        </a:p>
      </dgm:t>
    </dgm:pt>
    <dgm:pt modelId="{42B8A1A3-A2B0-4BF5-B8A0-5C6F838C130E}">
      <dgm:prSet phldrT="[Text]"/>
      <dgm:spPr/>
      <dgm:t>
        <a:bodyPr/>
        <a:lstStyle/>
        <a:p>
          <a:r>
            <a:rPr lang="en-GB" dirty="0" smtClean="0">
              <a:solidFill>
                <a:schemeClr val="tx1"/>
              </a:solidFill>
            </a:rPr>
            <a:t>Participation</a:t>
          </a:r>
          <a:endParaRPr lang="en-GB" dirty="0">
            <a:solidFill>
              <a:schemeClr val="tx1"/>
            </a:solidFill>
          </a:endParaRPr>
        </a:p>
      </dgm:t>
    </dgm:pt>
    <dgm:pt modelId="{25BF12A1-30E6-4333-831A-F0B4CB0813E3}" type="parTrans" cxnId="{5AF78421-16DF-4A76-9F03-F0DAC767A453}">
      <dgm:prSet/>
      <dgm:spPr/>
      <dgm:t>
        <a:bodyPr/>
        <a:lstStyle/>
        <a:p>
          <a:endParaRPr lang="en-GB"/>
        </a:p>
      </dgm:t>
    </dgm:pt>
    <dgm:pt modelId="{C05ED5E9-53BE-484B-8A7E-1B765C306CCF}" type="sibTrans" cxnId="{5AF78421-16DF-4A76-9F03-F0DAC767A453}">
      <dgm:prSet/>
      <dgm:spPr/>
      <dgm:t>
        <a:bodyPr/>
        <a:lstStyle/>
        <a:p>
          <a:endParaRPr lang="en-GB"/>
        </a:p>
      </dgm:t>
    </dgm:pt>
    <dgm:pt modelId="{6D8B95B5-A358-4541-B085-38E1B7F3108B}">
      <dgm:prSet phldrT="[Text]"/>
      <dgm:spPr/>
      <dgm:t>
        <a:bodyPr/>
        <a:lstStyle/>
        <a:p>
          <a:r>
            <a:rPr lang="en-GB" dirty="0" smtClean="0">
              <a:solidFill>
                <a:schemeClr val="tx1"/>
              </a:solidFill>
            </a:rPr>
            <a:t>Perspective taking</a:t>
          </a:r>
          <a:endParaRPr lang="en-GB" dirty="0">
            <a:solidFill>
              <a:schemeClr val="tx1"/>
            </a:solidFill>
          </a:endParaRPr>
        </a:p>
      </dgm:t>
    </dgm:pt>
    <dgm:pt modelId="{ED44FCEE-5D0E-4B38-BAF2-DE128A3DFC42}" type="parTrans" cxnId="{8561065F-A41D-46D1-869B-714A66DEC664}">
      <dgm:prSet/>
      <dgm:spPr/>
      <dgm:t>
        <a:bodyPr/>
        <a:lstStyle/>
        <a:p>
          <a:endParaRPr lang="en-GB"/>
        </a:p>
      </dgm:t>
    </dgm:pt>
    <dgm:pt modelId="{4DC4E5B3-BF57-4024-964B-57EBF2290C43}" type="sibTrans" cxnId="{8561065F-A41D-46D1-869B-714A66DEC664}">
      <dgm:prSet/>
      <dgm:spPr/>
      <dgm:t>
        <a:bodyPr/>
        <a:lstStyle/>
        <a:p>
          <a:endParaRPr lang="en-GB"/>
        </a:p>
      </dgm:t>
    </dgm:pt>
    <dgm:pt modelId="{111DCB6B-342D-47B7-8AB3-FAA69DD164CC}">
      <dgm:prSet phldrT="[Text]"/>
      <dgm:spPr/>
      <dgm:t>
        <a:bodyPr/>
        <a:lstStyle/>
        <a:p>
          <a:r>
            <a:rPr lang="en-GB" dirty="0" smtClean="0"/>
            <a:t>Cognitive Skills</a:t>
          </a:r>
          <a:endParaRPr lang="en-GB" dirty="0"/>
        </a:p>
      </dgm:t>
    </dgm:pt>
    <dgm:pt modelId="{1A6F1327-A1C8-435B-ADDF-611BBA18B85B}" type="parTrans" cxnId="{16C2BC8D-4443-46DF-A6B9-E8E098E11E0A}">
      <dgm:prSet/>
      <dgm:spPr/>
      <dgm:t>
        <a:bodyPr/>
        <a:lstStyle/>
        <a:p>
          <a:endParaRPr lang="en-GB"/>
        </a:p>
      </dgm:t>
    </dgm:pt>
    <dgm:pt modelId="{0C547D34-FD59-4AA9-921E-E2AED7D78892}" type="sibTrans" cxnId="{16C2BC8D-4443-46DF-A6B9-E8E098E11E0A}">
      <dgm:prSet/>
      <dgm:spPr/>
      <dgm:t>
        <a:bodyPr/>
        <a:lstStyle/>
        <a:p>
          <a:endParaRPr lang="en-GB"/>
        </a:p>
      </dgm:t>
    </dgm:pt>
    <dgm:pt modelId="{5E2CD960-E38F-46C5-87C4-759F1FEF0516}">
      <dgm:prSet phldrT="[Text]"/>
      <dgm:spPr/>
      <dgm:t>
        <a:bodyPr/>
        <a:lstStyle/>
        <a:p>
          <a:r>
            <a:rPr lang="en-GB" dirty="0" smtClean="0">
              <a:solidFill>
                <a:schemeClr val="tx1"/>
              </a:solidFill>
            </a:rPr>
            <a:t>Task regulation</a:t>
          </a:r>
          <a:endParaRPr lang="en-GB" dirty="0">
            <a:solidFill>
              <a:schemeClr val="tx1"/>
            </a:solidFill>
          </a:endParaRPr>
        </a:p>
      </dgm:t>
    </dgm:pt>
    <dgm:pt modelId="{C632CE11-7528-47CE-8130-D05CCDBD46EA}" type="parTrans" cxnId="{8CF57731-BF67-4983-972A-9EAD1C472C69}">
      <dgm:prSet/>
      <dgm:spPr/>
      <dgm:t>
        <a:bodyPr/>
        <a:lstStyle/>
        <a:p>
          <a:endParaRPr lang="en-GB"/>
        </a:p>
      </dgm:t>
    </dgm:pt>
    <dgm:pt modelId="{D0F3DE91-82BF-4B00-93EB-0834555313B2}" type="sibTrans" cxnId="{8CF57731-BF67-4983-972A-9EAD1C472C69}">
      <dgm:prSet/>
      <dgm:spPr/>
      <dgm:t>
        <a:bodyPr/>
        <a:lstStyle/>
        <a:p>
          <a:endParaRPr lang="en-GB"/>
        </a:p>
      </dgm:t>
    </dgm:pt>
    <dgm:pt modelId="{B75A85C9-4079-448D-BB35-48A0EBF3192E}">
      <dgm:prSet phldrT="[Text]"/>
      <dgm:spPr/>
      <dgm:t>
        <a:bodyPr/>
        <a:lstStyle/>
        <a:p>
          <a:r>
            <a:rPr lang="en-GB" dirty="0" smtClean="0">
              <a:solidFill>
                <a:schemeClr val="tx1"/>
              </a:solidFill>
            </a:rPr>
            <a:t>Social regulation</a:t>
          </a:r>
          <a:endParaRPr lang="en-GB" dirty="0">
            <a:solidFill>
              <a:schemeClr val="tx1"/>
            </a:solidFill>
          </a:endParaRPr>
        </a:p>
      </dgm:t>
    </dgm:pt>
    <dgm:pt modelId="{DA6EC395-C613-4E8A-8835-C90822BBA794}" type="parTrans" cxnId="{9FF31C88-B257-4087-BD8B-CF8C69420392}">
      <dgm:prSet/>
      <dgm:spPr/>
      <dgm:t>
        <a:bodyPr/>
        <a:lstStyle/>
        <a:p>
          <a:endParaRPr lang="en-GB"/>
        </a:p>
      </dgm:t>
    </dgm:pt>
    <dgm:pt modelId="{88178CAE-5E53-4020-9CBB-1E498245EE40}" type="sibTrans" cxnId="{9FF31C88-B257-4087-BD8B-CF8C69420392}">
      <dgm:prSet/>
      <dgm:spPr/>
      <dgm:t>
        <a:bodyPr/>
        <a:lstStyle/>
        <a:p>
          <a:endParaRPr lang="en-AU"/>
        </a:p>
      </dgm:t>
    </dgm:pt>
    <dgm:pt modelId="{B435E051-B350-48E0-8E7C-D70DD430FB54}">
      <dgm:prSet phldrT="[Text]"/>
      <dgm:spPr/>
      <dgm:t>
        <a:bodyPr/>
        <a:lstStyle/>
        <a:p>
          <a:r>
            <a:rPr lang="en-GB" dirty="0" smtClean="0">
              <a:solidFill>
                <a:schemeClr val="tx1"/>
              </a:solidFill>
            </a:rPr>
            <a:t>Knowledge building</a:t>
          </a:r>
          <a:endParaRPr lang="en-GB" dirty="0">
            <a:solidFill>
              <a:schemeClr val="tx1"/>
            </a:solidFill>
          </a:endParaRPr>
        </a:p>
      </dgm:t>
    </dgm:pt>
    <dgm:pt modelId="{223E6B4C-7CD0-4B70-BE57-07C459FAEAA9}" type="parTrans" cxnId="{BAACA58D-F875-44E6-9887-7331FF576E40}">
      <dgm:prSet/>
      <dgm:spPr/>
      <dgm:t>
        <a:bodyPr/>
        <a:lstStyle/>
        <a:p>
          <a:endParaRPr lang="en-GB"/>
        </a:p>
      </dgm:t>
    </dgm:pt>
    <dgm:pt modelId="{CBD3C1BC-19CC-4B26-A076-84FDC3A59286}" type="sibTrans" cxnId="{BAACA58D-F875-44E6-9887-7331FF576E40}">
      <dgm:prSet/>
      <dgm:spPr/>
      <dgm:t>
        <a:bodyPr/>
        <a:lstStyle/>
        <a:p>
          <a:endParaRPr lang="en-AU"/>
        </a:p>
      </dgm:t>
    </dgm:pt>
    <dgm:pt modelId="{6D3BB730-9E7C-45BE-AA84-78D9708552C5}" type="pres">
      <dgm:prSet presAssocID="{96C111C0-79F1-4D92-8B38-A3F8816D4D3A}" presName="mainComposite" presStyleCnt="0">
        <dgm:presLayoutVars>
          <dgm:chPref val="1"/>
          <dgm:dir/>
          <dgm:animOne val="branch"/>
          <dgm:animLvl val="lvl"/>
          <dgm:resizeHandles val="exact"/>
        </dgm:presLayoutVars>
      </dgm:prSet>
      <dgm:spPr/>
      <dgm:t>
        <a:bodyPr/>
        <a:lstStyle/>
        <a:p>
          <a:endParaRPr lang="en-AU"/>
        </a:p>
      </dgm:t>
    </dgm:pt>
    <dgm:pt modelId="{7D6711A0-9F22-4A9C-B866-6903DE3E88C5}" type="pres">
      <dgm:prSet presAssocID="{96C111C0-79F1-4D92-8B38-A3F8816D4D3A}" presName="hierFlow" presStyleCnt="0"/>
      <dgm:spPr/>
      <dgm:t>
        <a:bodyPr/>
        <a:lstStyle/>
        <a:p>
          <a:endParaRPr lang="en-AU"/>
        </a:p>
      </dgm:t>
    </dgm:pt>
    <dgm:pt modelId="{85EF4C73-BDE2-4CC9-BD49-CDEF53380D0A}" type="pres">
      <dgm:prSet presAssocID="{96C111C0-79F1-4D92-8B38-A3F8816D4D3A}" presName="hierChild1" presStyleCnt="0">
        <dgm:presLayoutVars>
          <dgm:chPref val="1"/>
          <dgm:animOne val="branch"/>
          <dgm:animLvl val="lvl"/>
        </dgm:presLayoutVars>
      </dgm:prSet>
      <dgm:spPr/>
      <dgm:t>
        <a:bodyPr/>
        <a:lstStyle/>
        <a:p>
          <a:endParaRPr lang="en-AU"/>
        </a:p>
      </dgm:t>
    </dgm:pt>
    <dgm:pt modelId="{C83A15C8-107C-45E9-8221-DE1AD117E5E4}" type="pres">
      <dgm:prSet presAssocID="{2D56771A-5F79-426B-A7E6-F5572BE11799}" presName="Name17" presStyleCnt="0"/>
      <dgm:spPr/>
      <dgm:t>
        <a:bodyPr/>
        <a:lstStyle/>
        <a:p>
          <a:endParaRPr lang="en-AU"/>
        </a:p>
      </dgm:t>
    </dgm:pt>
    <dgm:pt modelId="{A143BC80-61E0-41AD-889A-1B00870364DF}" type="pres">
      <dgm:prSet presAssocID="{2D56771A-5F79-426B-A7E6-F5572BE11799}" presName="level1Shape" presStyleLbl="node0" presStyleIdx="0" presStyleCnt="1">
        <dgm:presLayoutVars>
          <dgm:chPref val="3"/>
        </dgm:presLayoutVars>
      </dgm:prSet>
      <dgm:spPr/>
      <dgm:t>
        <a:bodyPr/>
        <a:lstStyle/>
        <a:p>
          <a:endParaRPr lang="en-AU"/>
        </a:p>
      </dgm:t>
    </dgm:pt>
    <dgm:pt modelId="{D27C2A7F-436A-4FF5-81E2-FD534DC3DC15}" type="pres">
      <dgm:prSet presAssocID="{2D56771A-5F79-426B-A7E6-F5572BE11799}" presName="hierChild2" presStyleCnt="0"/>
      <dgm:spPr/>
      <dgm:t>
        <a:bodyPr/>
        <a:lstStyle/>
        <a:p>
          <a:endParaRPr lang="en-AU"/>
        </a:p>
      </dgm:t>
    </dgm:pt>
    <dgm:pt modelId="{91864544-8288-4134-AD99-0AFFE39CA7AF}" type="pres">
      <dgm:prSet presAssocID="{6A2CCB53-382E-45B4-B75C-2FE0EB210B11}" presName="Name25" presStyleLbl="parChTrans1D2" presStyleIdx="0" presStyleCnt="2"/>
      <dgm:spPr/>
      <dgm:t>
        <a:bodyPr/>
        <a:lstStyle/>
        <a:p>
          <a:endParaRPr lang="en-AU"/>
        </a:p>
      </dgm:t>
    </dgm:pt>
    <dgm:pt modelId="{E92D8949-55BB-4EC8-A3CD-CFB0211D643A}" type="pres">
      <dgm:prSet presAssocID="{6A2CCB53-382E-45B4-B75C-2FE0EB210B11}" presName="connTx" presStyleLbl="parChTrans1D2" presStyleIdx="0" presStyleCnt="2"/>
      <dgm:spPr/>
      <dgm:t>
        <a:bodyPr/>
        <a:lstStyle/>
        <a:p>
          <a:endParaRPr lang="en-AU"/>
        </a:p>
      </dgm:t>
    </dgm:pt>
    <dgm:pt modelId="{35E8E7BF-465B-4BCD-9732-B76F4AED1CEE}" type="pres">
      <dgm:prSet presAssocID="{FAF96A2A-4812-46F3-94AB-3F14C0F0355C}" presName="Name30" presStyleCnt="0"/>
      <dgm:spPr/>
      <dgm:t>
        <a:bodyPr/>
        <a:lstStyle/>
        <a:p>
          <a:endParaRPr lang="en-AU"/>
        </a:p>
      </dgm:t>
    </dgm:pt>
    <dgm:pt modelId="{CCA57EC4-540F-4887-8D9C-7D3F9D157C6D}" type="pres">
      <dgm:prSet presAssocID="{FAF96A2A-4812-46F3-94AB-3F14C0F0355C}" presName="level2Shape" presStyleLbl="node2" presStyleIdx="0" presStyleCnt="2"/>
      <dgm:spPr/>
      <dgm:t>
        <a:bodyPr/>
        <a:lstStyle/>
        <a:p>
          <a:endParaRPr lang="en-AU"/>
        </a:p>
      </dgm:t>
    </dgm:pt>
    <dgm:pt modelId="{92A13602-7187-4DF7-B607-2BB1604BB2FA}" type="pres">
      <dgm:prSet presAssocID="{FAF96A2A-4812-46F3-94AB-3F14C0F0355C}" presName="hierChild3" presStyleCnt="0"/>
      <dgm:spPr/>
      <dgm:t>
        <a:bodyPr/>
        <a:lstStyle/>
        <a:p>
          <a:endParaRPr lang="en-AU"/>
        </a:p>
      </dgm:t>
    </dgm:pt>
    <dgm:pt modelId="{57BD9335-F8A1-41A4-8D13-F1E935A83CF9}" type="pres">
      <dgm:prSet presAssocID="{25BF12A1-30E6-4333-831A-F0B4CB0813E3}" presName="Name25" presStyleLbl="parChTrans1D3" presStyleIdx="0" presStyleCnt="5"/>
      <dgm:spPr/>
      <dgm:t>
        <a:bodyPr/>
        <a:lstStyle/>
        <a:p>
          <a:endParaRPr lang="en-AU"/>
        </a:p>
      </dgm:t>
    </dgm:pt>
    <dgm:pt modelId="{872499BE-F259-423B-B240-CAA1A74F1775}" type="pres">
      <dgm:prSet presAssocID="{25BF12A1-30E6-4333-831A-F0B4CB0813E3}" presName="connTx" presStyleLbl="parChTrans1D3" presStyleIdx="0" presStyleCnt="5"/>
      <dgm:spPr/>
      <dgm:t>
        <a:bodyPr/>
        <a:lstStyle/>
        <a:p>
          <a:endParaRPr lang="en-AU"/>
        </a:p>
      </dgm:t>
    </dgm:pt>
    <dgm:pt modelId="{93CE43F9-EA4C-4C6E-BB55-6521560838DB}" type="pres">
      <dgm:prSet presAssocID="{42B8A1A3-A2B0-4BF5-B8A0-5C6F838C130E}" presName="Name30" presStyleCnt="0"/>
      <dgm:spPr/>
      <dgm:t>
        <a:bodyPr/>
        <a:lstStyle/>
        <a:p>
          <a:endParaRPr lang="en-AU"/>
        </a:p>
      </dgm:t>
    </dgm:pt>
    <dgm:pt modelId="{F7F1AFED-8C19-42DB-B1A7-02C5CB17A048}" type="pres">
      <dgm:prSet presAssocID="{42B8A1A3-A2B0-4BF5-B8A0-5C6F838C130E}" presName="level2Shape" presStyleLbl="node3" presStyleIdx="0" presStyleCnt="5"/>
      <dgm:spPr/>
      <dgm:t>
        <a:bodyPr/>
        <a:lstStyle/>
        <a:p>
          <a:endParaRPr lang="en-AU"/>
        </a:p>
      </dgm:t>
    </dgm:pt>
    <dgm:pt modelId="{5243573F-832B-406C-B1DA-CCB2E855C34F}" type="pres">
      <dgm:prSet presAssocID="{42B8A1A3-A2B0-4BF5-B8A0-5C6F838C130E}" presName="hierChild3" presStyleCnt="0"/>
      <dgm:spPr/>
      <dgm:t>
        <a:bodyPr/>
        <a:lstStyle/>
        <a:p>
          <a:endParaRPr lang="en-AU"/>
        </a:p>
      </dgm:t>
    </dgm:pt>
    <dgm:pt modelId="{36F3399A-5A70-4AA4-B2D1-F7799D462460}" type="pres">
      <dgm:prSet presAssocID="{ED44FCEE-5D0E-4B38-BAF2-DE128A3DFC42}" presName="Name25" presStyleLbl="parChTrans1D3" presStyleIdx="1" presStyleCnt="5"/>
      <dgm:spPr/>
      <dgm:t>
        <a:bodyPr/>
        <a:lstStyle/>
        <a:p>
          <a:endParaRPr lang="en-AU"/>
        </a:p>
      </dgm:t>
    </dgm:pt>
    <dgm:pt modelId="{8B4461D4-54B0-47A2-96D9-BE6351BCC121}" type="pres">
      <dgm:prSet presAssocID="{ED44FCEE-5D0E-4B38-BAF2-DE128A3DFC42}" presName="connTx" presStyleLbl="parChTrans1D3" presStyleIdx="1" presStyleCnt="5"/>
      <dgm:spPr/>
      <dgm:t>
        <a:bodyPr/>
        <a:lstStyle/>
        <a:p>
          <a:endParaRPr lang="en-AU"/>
        </a:p>
      </dgm:t>
    </dgm:pt>
    <dgm:pt modelId="{4EED864F-BE9B-41E0-920C-4C2AF1D78AE8}" type="pres">
      <dgm:prSet presAssocID="{6D8B95B5-A358-4541-B085-38E1B7F3108B}" presName="Name30" presStyleCnt="0"/>
      <dgm:spPr/>
      <dgm:t>
        <a:bodyPr/>
        <a:lstStyle/>
        <a:p>
          <a:endParaRPr lang="en-AU"/>
        </a:p>
      </dgm:t>
    </dgm:pt>
    <dgm:pt modelId="{15F9F689-1ED0-4E07-A494-E17777C7C7E7}" type="pres">
      <dgm:prSet presAssocID="{6D8B95B5-A358-4541-B085-38E1B7F3108B}" presName="level2Shape" presStyleLbl="node3" presStyleIdx="1" presStyleCnt="5"/>
      <dgm:spPr/>
      <dgm:t>
        <a:bodyPr/>
        <a:lstStyle/>
        <a:p>
          <a:endParaRPr lang="en-AU"/>
        </a:p>
      </dgm:t>
    </dgm:pt>
    <dgm:pt modelId="{D2E4D166-5C9D-49E3-B77E-BB90E93C3F56}" type="pres">
      <dgm:prSet presAssocID="{6D8B95B5-A358-4541-B085-38E1B7F3108B}" presName="hierChild3" presStyleCnt="0"/>
      <dgm:spPr/>
      <dgm:t>
        <a:bodyPr/>
        <a:lstStyle/>
        <a:p>
          <a:endParaRPr lang="en-AU"/>
        </a:p>
      </dgm:t>
    </dgm:pt>
    <dgm:pt modelId="{67C3603A-80FC-4645-84B7-5F5667F6B382}" type="pres">
      <dgm:prSet presAssocID="{DA6EC395-C613-4E8A-8835-C90822BBA794}" presName="Name25" presStyleLbl="parChTrans1D3" presStyleIdx="2" presStyleCnt="5"/>
      <dgm:spPr/>
      <dgm:t>
        <a:bodyPr/>
        <a:lstStyle/>
        <a:p>
          <a:endParaRPr lang="en-AU"/>
        </a:p>
      </dgm:t>
    </dgm:pt>
    <dgm:pt modelId="{2B7A025F-7DF1-421A-872B-08C5195897A7}" type="pres">
      <dgm:prSet presAssocID="{DA6EC395-C613-4E8A-8835-C90822BBA794}" presName="connTx" presStyleLbl="parChTrans1D3" presStyleIdx="2" presStyleCnt="5"/>
      <dgm:spPr/>
      <dgm:t>
        <a:bodyPr/>
        <a:lstStyle/>
        <a:p>
          <a:endParaRPr lang="en-AU"/>
        </a:p>
      </dgm:t>
    </dgm:pt>
    <dgm:pt modelId="{BCE3AA1C-1E4D-42E6-8C3F-937EBA5472DA}" type="pres">
      <dgm:prSet presAssocID="{B75A85C9-4079-448D-BB35-48A0EBF3192E}" presName="Name30" presStyleCnt="0"/>
      <dgm:spPr/>
      <dgm:t>
        <a:bodyPr/>
        <a:lstStyle/>
        <a:p>
          <a:endParaRPr lang="en-AU"/>
        </a:p>
      </dgm:t>
    </dgm:pt>
    <dgm:pt modelId="{1BEEF5AB-3577-46B7-93A7-25C64E9345FD}" type="pres">
      <dgm:prSet presAssocID="{B75A85C9-4079-448D-BB35-48A0EBF3192E}" presName="level2Shape" presStyleLbl="node3" presStyleIdx="2" presStyleCnt="5"/>
      <dgm:spPr/>
      <dgm:t>
        <a:bodyPr/>
        <a:lstStyle/>
        <a:p>
          <a:endParaRPr lang="en-AU"/>
        </a:p>
      </dgm:t>
    </dgm:pt>
    <dgm:pt modelId="{CCA3F7BD-52A3-4A31-96F0-3AD54D8F6DC7}" type="pres">
      <dgm:prSet presAssocID="{B75A85C9-4079-448D-BB35-48A0EBF3192E}" presName="hierChild3" presStyleCnt="0"/>
      <dgm:spPr/>
      <dgm:t>
        <a:bodyPr/>
        <a:lstStyle/>
        <a:p>
          <a:endParaRPr lang="en-AU"/>
        </a:p>
      </dgm:t>
    </dgm:pt>
    <dgm:pt modelId="{A2F146A8-C4B3-4E32-9F3C-958D0F3458FB}" type="pres">
      <dgm:prSet presAssocID="{1A6F1327-A1C8-435B-ADDF-611BBA18B85B}" presName="Name25" presStyleLbl="parChTrans1D2" presStyleIdx="1" presStyleCnt="2"/>
      <dgm:spPr/>
      <dgm:t>
        <a:bodyPr/>
        <a:lstStyle/>
        <a:p>
          <a:endParaRPr lang="en-AU"/>
        </a:p>
      </dgm:t>
    </dgm:pt>
    <dgm:pt modelId="{773EE1D0-9FA2-4E09-91F4-F935689E04B4}" type="pres">
      <dgm:prSet presAssocID="{1A6F1327-A1C8-435B-ADDF-611BBA18B85B}" presName="connTx" presStyleLbl="parChTrans1D2" presStyleIdx="1" presStyleCnt="2"/>
      <dgm:spPr/>
      <dgm:t>
        <a:bodyPr/>
        <a:lstStyle/>
        <a:p>
          <a:endParaRPr lang="en-AU"/>
        </a:p>
      </dgm:t>
    </dgm:pt>
    <dgm:pt modelId="{BF33ACE3-573C-420F-9DB9-5146506D754C}" type="pres">
      <dgm:prSet presAssocID="{111DCB6B-342D-47B7-8AB3-FAA69DD164CC}" presName="Name30" presStyleCnt="0"/>
      <dgm:spPr/>
      <dgm:t>
        <a:bodyPr/>
        <a:lstStyle/>
        <a:p>
          <a:endParaRPr lang="en-AU"/>
        </a:p>
      </dgm:t>
    </dgm:pt>
    <dgm:pt modelId="{2DCA00AA-44E4-4BCB-81CC-5532D7E4834F}" type="pres">
      <dgm:prSet presAssocID="{111DCB6B-342D-47B7-8AB3-FAA69DD164CC}" presName="level2Shape" presStyleLbl="node2" presStyleIdx="1" presStyleCnt="2"/>
      <dgm:spPr/>
      <dgm:t>
        <a:bodyPr/>
        <a:lstStyle/>
        <a:p>
          <a:endParaRPr lang="en-AU"/>
        </a:p>
      </dgm:t>
    </dgm:pt>
    <dgm:pt modelId="{10173ABA-052E-4A9D-8EF3-09CDB675410B}" type="pres">
      <dgm:prSet presAssocID="{111DCB6B-342D-47B7-8AB3-FAA69DD164CC}" presName="hierChild3" presStyleCnt="0"/>
      <dgm:spPr/>
      <dgm:t>
        <a:bodyPr/>
        <a:lstStyle/>
        <a:p>
          <a:endParaRPr lang="en-AU"/>
        </a:p>
      </dgm:t>
    </dgm:pt>
    <dgm:pt modelId="{B48A93FF-1C18-49FD-8452-4102A65FEE2C}" type="pres">
      <dgm:prSet presAssocID="{C632CE11-7528-47CE-8130-D05CCDBD46EA}" presName="Name25" presStyleLbl="parChTrans1D3" presStyleIdx="3" presStyleCnt="5"/>
      <dgm:spPr/>
      <dgm:t>
        <a:bodyPr/>
        <a:lstStyle/>
        <a:p>
          <a:endParaRPr lang="en-AU"/>
        </a:p>
      </dgm:t>
    </dgm:pt>
    <dgm:pt modelId="{D818D2CE-ECE1-41DF-A6C8-BD68FDB824CB}" type="pres">
      <dgm:prSet presAssocID="{C632CE11-7528-47CE-8130-D05CCDBD46EA}" presName="connTx" presStyleLbl="parChTrans1D3" presStyleIdx="3" presStyleCnt="5"/>
      <dgm:spPr/>
      <dgm:t>
        <a:bodyPr/>
        <a:lstStyle/>
        <a:p>
          <a:endParaRPr lang="en-AU"/>
        </a:p>
      </dgm:t>
    </dgm:pt>
    <dgm:pt modelId="{091EB1F1-5FDF-4AE3-BE44-D36DD023A974}" type="pres">
      <dgm:prSet presAssocID="{5E2CD960-E38F-46C5-87C4-759F1FEF0516}" presName="Name30" presStyleCnt="0"/>
      <dgm:spPr/>
      <dgm:t>
        <a:bodyPr/>
        <a:lstStyle/>
        <a:p>
          <a:endParaRPr lang="en-AU"/>
        </a:p>
      </dgm:t>
    </dgm:pt>
    <dgm:pt modelId="{66E1F5FA-DF97-4343-8122-9DFE20DA8A7C}" type="pres">
      <dgm:prSet presAssocID="{5E2CD960-E38F-46C5-87C4-759F1FEF0516}" presName="level2Shape" presStyleLbl="node3" presStyleIdx="3" presStyleCnt="5"/>
      <dgm:spPr/>
      <dgm:t>
        <a:bodyPr/>
        <a:lstStyle/>
        <a:p>
          <a:endParaRPr lang="en-AU"/>
        </a:p>
      </dgm:t>
    </dgm:pt>
    <dgm:pt modelId="{CDAC3B18-1A4C-485D-B99D-E10BB9C29F00}" type="pres">
      <dgm:prSet presAssocID="{5E2CD960-E38F-46C5-87C4-759F1FEF0516}" presName="hierChild3" presStyleCnt="0"/>
      <dgm:spPr/>
      <dgm:t>
        <a:bodyPr/>
        <a:lstStyle/>
        <a:p>
          <a:endParaRPr lang="en-AU"/>
        </a:p>
      </dgm:t>
    </dgm:pt>
    <dgm:pt modelId="{4416C12E-848C-44A4-BC34-285F34B729F5}" type="pres">
      <dgm:prSet presAssocID="{223E6B4C-7CD0-4B70-BE57-07C459FAEAA9}" presName="Name25" presStyleLbl="parChTrans1D3" presStyleIdx="4" presStyleCnt="5"/>
      <dgm:spPr/>
      <dgm:t>
        <a:bodyPr/>
        <a:lstStyle/>
        <a:p>
          <a:endParaRPr lang="en-AU"/>
        </a:p>
      </dgm:t>
    </dgm:pt>
    <dgm:pt modelId="{54DD8C71-2125-443F-9674-4372AD10CABA}" type="pres">
      <dgm:prSet presAssocID="{223E6B4C-7CD0-4B70-BE57-07C459FAEAA9}" presName="connTx" presStyleLbl="parChTrans1D3" presStyleIdx="4" presStyleCnt="5"/>
      <dgm:spPr/>
      <dgm:t>
        <a:bodyPr/>
        <a:lstStyle/>
        <a:p>
          <a:endParaRPr lang="en-AU"/>
        </a:p>
      </dgm:t>
    </dgm:pt>
    <dgm:pt modelId="{5C9B7DB3-D1A2-4745-82FD-D337D9836C5F}" type="pres">
      <dgm:prSet presAssocID="{B435E051-B350-48E0-8E7C-D70DD430FB54}" presName="Name30" presStyleCnt="0"/>
      <dgm:spPr/>
      <dgm:t>
        <a:bodyPr/>
        <a:lstStyle/>
        <a:p>
          <a:endParaRPr lang="en-AU"/>
        </a:p>
      </dgm:t>
    </dgm:pt>
    <dgm:pt modelId="{DD2F1FD5-1F69-4266-9283-202E6FDDCB7B}" type="pres">
      <dgm:prSet presAssocID="{B435E051-B350-48E0-8E7C-D70DD430FB54}" presName="level2Shape" presStyleLbl="node3" presStyleIdx="4" presStyleCnt="5"/>
      <dgm:spPr/>
      <dgm:t>
        <a:bodyPr/>
        <a:lstStyle/>
        <a:p>
          <a:endParaRPr lang="en-AU"/>
        </a:p>
      </dgm:t>
    </dgm:pt>
    <dgm:pt modelId="{5A45EA56-1B8F-4EEF-81EC-FA2167D7C2A9}" type="pres">
      <dgm:prSet presAssocID="{B435E051-B350-48E0-8E7C-D70DD430FB54}" presName="hierChild3" presStyleCnt="0"/>
      <dgm:spPr/>
      <dgm:t>
        <a:bodyPr/>
        <a:lstStyle/>
        <a:p>
          <a:endParaRPr lang="en-AU"/>
        </a:p>
      </dgm:t>
    </dgm:pt>
    <dgm:pt modelId="{C590288D-F9AC-4BB7-B4D8-7862CCE6A7EE}" type="pres">
      <dgm:prSet presAssocID="{96C111C0-79F1-4D92-8B38-A3F8816D4D3A}" presName="bgShapesFlow" presStyleCnt="0"/>
      <dgm:spPr/>
      <dgm:t>
        <a:bodyPr/>
        <a:lstStyle/>
        <a:p>
          <a:endParaRPr lang="en-AU"/>
        </a:p>
      </dgm:t>
    </dgm:pt>
  </dgm:ptLst>
  <dgm:cxnLst>
    <dgm:cxn modelId="{12FE43C9-8A39-4D8F-8C1C-FF9C80DE5E7A}" type="presOf" srcId="{ED44FCEE-5D0E-4B38-BAF2-DE128A3DFC42}" destId="{36F3399A-5A70-4AA4-B2D1-F7799D462460}" srcOrd="0" destOrd="0" presId="urn:microsoft.com/office/officeart/2005/8/layout/hierarchy5"/>
    <dgm:cxn modelId="{F4F85FC9-B68E-41E4-8629-E609830A65A1}" type="presOf" srcId="{25BF12A1-30E6-4333-831A-F0B4CB0813E3}" destId="{57BD9335-F8A1-41A4-8D13-F1E935A83CF9}" srcOrd="0" destOrd="0" presId="urn:microsoft.com/office/officeart/2005/8/layout/hierarchy5"/>
    <dgm:cxn modelId="{4ED585F0-E49D-4C58-8818-D546BD287146}" type="presOf" srcId="{6A2CCB53-382E-45B4-B75C-2FE0EB210B11}" destId="{91864544-8288-4134-AD99-0AFFE39CA7AF}" srcOrd="0" destOrd="0" presId="urn:microsoft.com/office/officeart/2005/8/layout/hierarchy5"/>
    <dgm:cxn modelId="{2E64C65A-DC21-43B2-9D25-EFF162CCA1DA}" type="presOf" srcId="{223E6B4C-7CD0-4B70-BE57-07C459FAEAA9}" destId="{54DD8C71-2125-443F-9674-4372AD10CABA}" srcOrd="1" destOrd="0" presId="urn:microsoft.com/office/officeart/2005/8/layout/hierarchy5"/>
    <dgm:cxn modelId="{8BD9ADA6-65CF-4C26-88DE-06B37802C763}" type="presOf" srcId="{6D8B95B5-A358-4541-B085-38E1B7F3108B}" destId="{15F9F689-1ED0-4E07-A494-E17777C7C7E7}" srcOrd="0" destOrd="0" presId="urn:microsoft.com/office/officeart/2005/8/layout/hierarchy5"/>
    <dgm:cxn modelId="{8561065F-A41D-46D1-869B-714A66DEC664}" srcId="{FAF96A2A-4812-46F3-94AB-3F14C0F0355C}" destId="{6D8B95B5-A358-4541-B085-38E1B7F3108B}" srcOrd="1" destOrd="0" parTransId="{ED44FCEE-5D0E-4B38-BAF2-DE128A3DFC42}" sibTransId="{4DC4E5B3-BF57-4024-964B-57EBF2290C43}"/>
    <dgm:cxn modelId="{BAACA58D-F875-44E6-9887-7331FF576E40}" srcId="{111DCB6B-342D-47B7-8AB3-FAA69DD164CC}" destId="{B435E051-B350-48E0-8E7C-D70DD430FB54}" srcOrd="1" destOrd="0" parTransId="{223E6B4C-7CD0-4B70-BE57-07C459FAEAA9}" sibTransId="{CBD3C1BC-19CC-4B26-A076-84FDC3A59286}"/>
    <dgm:cxn modelId="{5AF78421-16DF-4A76-9F03-F0DAC767A453}" srcId="{FAF96A2A-4812-46F3-94AB-3F14C0F0355C}" destId="{42B8A1A3-A2B0-4BF5-B8A0-5C6F838C130E}" srcOrd="0" destOrd="0" parTransId="{25BF12A1-30E6-4333-831A-F0B4CB0813E3}" sibTransId="{C05ED5E9-53BE-484B-8A7E-1B765C306CCF}"/>
    <dgm:cxn modelId="{9D125A44-7C79-4FD3-BF52-403281D4F03F}" srcId="{2D56771A-5F79-426B-A7E6-F5572BE11799}" destId="{FAF96A2A-4812-46F3-94AB-3F14C0F0355C}" srcOrd="0" destOrd="0" parTransId="{6A2CCB53-382E-45B4-B75C-2FE0EB210B11}" sibTransId="{15C0282D-0668-43D8-97BD-A5032CB45810}"/>
    <dgm:cxn modelId="{2402A126-95AA-48BC-826F-F8651EE7604E}" type="presOf" srcId="{2D56771A-5F79-426B-A7E6-F5572BE11799}" destId="{A143BC80-61E0-41AD-889A-1B00870364DF}" srcOrd="0" destOrd="0" presId="urn:microsoft.com/office/officeart/2005/8/layout/hierarchy5"/>
    <dgm:cxn modelId="{FE0F4CC1-3FFC-4A48-9DD4-8433B9B41632}" type="presOf" srcId="{223E6B4C-7CD0-4B70-BE57-07C459FAEAA9}" destId="{4416C12E-848C-44A4-BC34-285F34B729F5}" srcOrd="0" destOrd="0" presId="urn:microsoft.com/office/officeart/2005/8/layout/hierarchy5"/>
    <dgm:cxn modelId="{9A48B85A-0814-4BD9-A2A8-E6AC0DD52158}" type="presOf" srcId="{96C111C0-79F1-4D92-8B38-A3F8816D4D3A}" destId="{6D3BB730-9E7C-45BE-AA84-78D9708552C5}" srcOrd="0" destOrd="0" presId="urn:microsoft.com/office/officeart/2005/8/layout/hierarchy5"/>
    <dgm:cxn modelId="{02AD83E1-C08D-45A3-9C68-70F2B10BF28D}" type="presOf" srcId="{25BF12A1-30E6-4333-831A-F0B4CB0813E3}" destId="{872499BE-F259-423B-B240-CAA1A74F1775}" srcOrd="1" destOrd="0" presId="urn:microsoft.com/office/officeart/2005/8/layout/hierarchy5"/>
    <dgm:cxn modelId="{16C2BC8D-4443-46DF-A6B9-E8E098E11E0A}" srcId="{2D56771A-5F79-426B-A7E6-F5572BE11799}" destId="{111DCB6B-342D-47B7-8AB3-FAA69DD164CC}" srcOrd="1" destOrd="0" parTransId="{1A6F1327-A1C8-435B-ADDF-611BBA18B85B}" sibTransId="{0C547D34-FD59-4AA9-921E-E2AED7D78892}"/>
    <dgm:cxn modelId="{40777880-2267-4325-BDF6-FDD8D5978F0C}" type="presOf" srcId="{5E2CD960-E38F-46C5-87C4-759F1FEF0516}" destId="{66E1F5FA-DF97-4343-8122-9DFE20DA8A7C}" srcOrd="0" destOrd="0" presId="urn:microsoft.com/office/officeart/2005/8/layout/hierarchy5"/>
    <dgm:cxn modelId="{CD7623E1-67E7-4F16-B228-04DC000AA4CF}" type="presOf" srcId="{111DCB6B-342D-47B7-8AB3-FAA69DD164CC}" destId="{2DCA00AA-44E4-4BCB-81CC-5532D7E4834F}" srcOrd="0" destOrd="0" presId="urn:microsoft.com/office/officeart/2005/8/layout/hierarchy5"/>
    <dgm:cxn modelId="{2A304A5C-4229-4FA5-8798-87730DBDCB03}" type="presOf" srcId="{C632CE11-7528-47CE-8130-D05CCDBD46EA}" destId="{D818D2CE-ECE1-41DF-A6C8-BD68FDB824CB}" srcOrd="1" destOrd="0" presId="urn:microsoft.com/office/officeart/2005/8/layout/hierarchy5"/>
    <dgm:cxn modelId="{4B95689E-E99C-40DF-B9F1-5CEF1CE00766}" type="presOf" srcId="{DA6EC395-C613-4E8A-8835-C90822BBA794}" destId="{2B7A025F-7DF1-421A-872B-08C5195897A7}" srcOrd="1" destOrd="0" presId="urn:microsoft.com/office/officeart/2005/8/layout/hierarchy5"/>
    <dgm:cxn modelId="{98444FD8-85B2-4885-B78E-7AE6B30E9A26}" type="presOf" srcId="{B75A85C9-4079-448D-BB35-48A0EBF3192E}" destId="{1BEEF5AB-3577-46B7-93A7-25C64E9345FD}" srcOrd="0" destOrd="0" presId="urn:microsoft.com/office/officeart/2005/8/layout/hierarchy5"/>
    <dgm:cxn modelId="{8669234F-D107-4555-A732-52C50C3190CF}" type="presOf" srcId="{B435E051-B350-48E0-8E7C-D70DD430FB54}" destId="{DD2F1FD5-1F69-4266-9283-202E6FDDCB7B}" srcOrd="0" destOrd="0" presId="urn:microsoft.com/office/officeart/2005/8/layout/hierarchy5"/>
    <dgm:cxn modelId="{A34D1136-8B95-47DE-A0FB-18A4C1D7B4E2}" type="presOf" srcId="{6A2CCB53-382E-45B4-B75C-2FE0EB210B11}" destId="{E92D8949-55BB-4EC8-A3CD-CFB0211D643A}" srcOrd="1" destOrd="0" presId="urn:microsoft.com/office/officeart/2005/8/layout/hierarchy5"/>
    <dgm:cxn modelId="{4DC070B7-7703-41D8-A96E-3F221BC17281}" type="presOf" srcId="{42B8A1A3-A2B0-4BF5-B8A0-5C6F838C130E}" destId="{F7F1AFED-8C19-42DB-B1A7-02C5CB17A048}" srcOrd="0" destOrd="0" presId="urn:microsoft.com/office/officeart/2005/8/layout/hierarchy5"/>
    <dgm:cxn modelId="{E1204AA8-78CF-4CD3-A734-78217BB1091D}" type="presOf" srcId="{C632CE11-7528-47CE-8130-D05CCDBD46EA}" destId="{B48A93FF-1C18-49FD-8452-4102A65FEE2C}" srcOrd="0" destOrd="0" presId="urn:microsoft.com/office/officeart/2005/8/layout/hierarchy5"/>
    <dgm:cxn modelId="{1E76A51B-0649-4687-A715-4A46F3527697}" type="presOf" srcId="{DA6EC395-C613-4E8A-8835-C90822BBA794}" destId="{67C3603A-80FC-4645-84B7-5F5667F6B382}" srcOrd="0" destOrd="0" presId="urn:microsoft.com/office/officeart/2005/8/layout/hierarchy5"/>
    <dgm:cxn modelId="{9FF31C88-B257-4087-BD8B-CF8C69420392}" srcId="{FAF96A2A-4812-46F3-94AB-3F14C0F0355C}" destId="{B75A85C9-4079-448D-BB35-48A0EBF3192E}" srcOrd="2" destOrd="0" parTransId="{DA6EC395-C613-4E8A-8835-C90822BBA794}" sibTransId="{88178CAE-5E53-4020-9CBB-1E498245EE40}"/>
    <dgm:cxn modelId="{9D9AB237-AB17-488C-B8AB-6A5171FACF5A}" type="presOf" srcId="{1A6F1327-A1C8-435B-ADDF-611BBA18B85B}" destId="{A2F146A8-C4B3-4E32-9F3C-958D0F3458FB}" srcOrd="0" destOrd="0" presId="urn:microsoft.com/office/officeart/2005/8/layout/hierarchy5"/>
    <dgm:cxn modelId="{8CF57731-BF67-4983-972A-9EAD1C472C69}" srcId="{111DCB6B-342D-47B7-8AB3-FAA69DD164CC}" destId="{5E2CD960-E38F-46C5-87C4-759F1FEF0516}" srcOrd="0" destOrd="0" parTransId="{C632CE11-7528-47CE-8130-D05CCDBD46EA}" sibTransId="{D0F3DE91-82BF-4B00-93EB-0834555313B2}"/>
    <dgm:cxn modelId="{E09CF189-9E8B-41AB-BDF8-8C2E8E3C0BDF}" type="presOf" srcId="{ED44FCEE-5D0E-4B38-BAF2-DE128A3DFC42}" destId="{8B4461D4-54B0-47A2-96D9-BE6351BCC121}" srcOrd="1" destOrd="0" presId="urn:microsoft.com/office/officeart/2005/8/layout/hierarchy5"/>
    <dgm:cxn modelId="{65B5F86B-91E9-4D76-8D74-42ACE08B11F4}" type="presOf" srcId="{1A6F1327-A1C8-435B-ADDF-611BBA18B85B}" destId="{773EE1D0-9FA2-4E09-91F4-F935689E04B4}" srcOrd="1" destOrd="0" presId="urn:microsoft.com/office/officeart/2005/8/layout/hierarchy5"/>
    <dgm:cxn modelId="{3FFC2AD8-F0EB-497C-A82F-55E7B075B18D}" srcId="{96C111C0-79F1-4D92-8B38-A3F8816D4D3A}" destId="{2D56771A-5F79-426B-A7E6-F5572BE11799}" srcOrd="0" destOrd="0" parTransId="{A420699A-3E7C-4C67-94D9-BF1D11F7DCD0}" sibTransId="{A18F76CC-7672-4BE0-AAF8-2D693FAB17D2}"/>
    <dgm:cxn modelId="{C6F360BE-41E4-4C14-AA42-2B3F418753D1}" type="presOf" srcId="{FAF96A2A-4812-46F3-94AB-3F14C0F0355C}" destId="{CCA57EC4-540F-4887-8D9C-7D3F9D157C6D}" srcOrd="0" destOrd="0" presId="urn:microsoft.com/office/officeart/2005/8/layout/hierarchy5"/>
    <dgm:cxn modelId="{3EFA9602-EA1C-46B3-A202-B9D3CFD1E0B3}" type="presParOf" srcId="{6D3BB730-9E7C-45BE-AA84-78D9708552C5}" destId="{7D6711A0-9F22-4A9C-B866-6903DE3E88C5}" srcOrd="0" destOrd="0" presId="urn:microsoft.com/office/officeart/2005/8/layout/hierarchy5"/>
    <dgm:cxn modelId="{61E450B8-4E43-4FBC-B94F-422CFD627625}" type="presParOf" srcId="{7D6711A0-9F22-4A9C-B866-6903DE3E88C5}" destId="{85EF4C73-BDE2-4CC9-BD49-CDEF53380D0A}" srcOrd="0" destOrd="0" presId="urn:microsoft.com/office/officeart/2005/8/layout/hierarchy5"/>
    <dgm:cxn modelId="{60D81B6E-A5A4-45F1-95A7-E65826AD09B7}" type="presParOf" srcId="{85EF4C73-BDE2-4CC9-BD49-CDEF53380D0A}" destId="{C83A15C8-107C-45E9-8221-DE1AD117E5E4}" srcOrd="0" destOrd="0" presId="urn:microsoft.com/office/officeart/2005/8/layout/hierarchy5"/>
    <dgm:cxn modelId="{C2F35E47-9F07-4040-B798-C68C980CDECF}" type="presParOf" srcId="{C83A15C8-107C-45E9-8221-DE1AD117E5E4}" destId="{A143BC80-61E0-41AD-889A-1B00870364DF}" srcOrd="0" destOrd="0" presId="urn:microsoft.com/office/officeart/2005/8/layout/hierarchy5"/>
    <dgm:cxn modelId="{F8FECF86-1991-4023-836C-F99B996F8B87}" type="presParOf" srcId="{C83A15C8-107C-45E9-8221-DE1AD117E5E4}" destId="{D27C2A7F-436A-4FF5-81E2-FD534DC3DC15}" srcOrd="1" destOrd="0" presId="urn:microsoft.com/office/officeart/2005/8/layout/hierarchy5"/>
    <dgm:cxn modelId="{80462A1F-E31F-4F5D-9985-6B8BD2BD8447}" type="presParOf" srcId="{D27C2A7F-436A-4FF5-81E2-FD534DC3DC15}" destId="{91864544-8288-4134-AD99-0AFFE39CA7AF}" srcOrd="0" destOrd="0" presId="urn:microsoft.com/office/officeart/2005/8/layout/hierarchy5"/>
    <dgm:cxn modelId="{6B561976-2F38-42D1-AB10-F59DC957E070}" type="presParOf" srcId="{91864544-8288-4134-AD99-0AFFE39CA7AF}" destId="{E92D8949-55BB-4EC8-A3CD-CFB0211D643A}" srcOrd="0" destOrd="0" presId="urn:microsoft.com/office/officeart/2005/8/layout/hierarchy5"/>
    <dgm:cxn modelId="{A5D275A1-AFF7-4019-B42B-852123706488}" type="presParOf" srcId="{D27C2A7F-436A-4FF5-81E2-FD534DC3DC15}" destId="{35E8E7BF-465B-4BCD-9732-B76F4AED1CEE}" srcOrd="1" destOrd="0" presId="urn:microsoft.com/office/officeart/2005/8/layout/hierarchy5"/>
    <dgm:cxn modelId="{2BC7E352-3EC7-4408-908A-F5E0989E6006}" type="presParOf" srcId="{35E8E7BF-465B-4BCD-9732-B76F4AED1CEE}" destId="{CCA57EC4-540F-4887-8D9C-7D3F9D157C6D}" srcOrd="0" destOrd="0" presId="urn:microsoft.com/office/officeart/2005/8/layout/hierarchy5"/>
    <dgm:cxn modelId="{BA52543E-5ADD-4826-9A5C-D32D5A5977AD}" type="presParOf" srcId="{35E8E7BF-465B-4BCD-9732-B76F4AED1CEE}" destId="{92A13602-7187-4DF7-B607-2BB1604BB2FA}" srcOrd="1" destOrd="0" presId="urn:microsoft.com/office/officeart/2005/8/layout/hierarchy5"/>
    <dgm:cxn modelId="{5C7FD48D-EEF5-4985-ACF7-637D36BE0E0E}" type="presParOf" srcId="{92A13602-7187-4DF7-B607-2BB1604BB2FA}" destId="{57BD9335-F8A1-41A4-8D13-F1E935A83CF9}" srcOrd="0" destOrd="0" presId="urn:microsoft.com/office/officeart/2005/8/layout/hierarchy5"/>
    <dgm:cxn modelId="{90E596D2-487A-4783-AABD-D9B89C00A0F2}" type="presParOf" srcId="{57BD9335-F8A1-41A4-8D13-F1E935A83CF9}" destId="{872499BE-F259-423B-B240-CAA1A74F1775}" srcOrd="0" destOrd="0" presId="urn:microsoft.com/office/officeart/2005/8/layout/hierarchy5"/>
    <dgm:cxn modelId="{666A68B5-2EF0-4F2E-9D31-3AC837D37E64}" type="presParOf" srcId="{92A13602-7187-4DF7-B607-2BB1604BB2FA}" destId="{93CE43F9-EA4C-4C6E-BB55-6521560838DB}" srcOrd="1" destOrd="0" presId="urn:microsoft.com/office/officeart/2005/8/layout/hierarchy5"/>
    <dgm:cxn modelId="{89336656-20C9-42A5-8DE8-5210E12E58CB}" type="presParOf" srcId="{93CE43F9-EA4C-4C6E-BB55-6521560838DB}" destId="{F7F1AFED-8C19-42DB-B1A7-02C5CB17A048}" srcOrd="0" destOrd="0" presId="urn:microsoft.com/office/officeart/2005/8/layout/hierarchy5"/>
    <dgm:cxn modelId="{8AB9F94E-A2FE-4904-B947-38F7D8E43F2A}" type="presParOf" srcId="{93CE43F9-EA4C-4C6E-BB55-6521560838DB}" destId="{5243573F-832B-406C-B1DA-CCB2E855C34F}" srcOrd="1" destOrd="0" presId="urn:microsoft.com/office/officeart/2005/8/layout/hierarchy5"/>
    <dgm:cxn modelId="{A5261C9D-1A8A-4827-8079-151AF704DDBA}" type="presParOf" srcId="{92A13602-7187-4DF7-B607-2BB1604BB2FA}" destId="{36F3399A-5A70-4AA4-B2D1-F7799D462460}" srcOrd="2" destOrd="0" presId="urn:microsoft.com/office/officeart/2005/8/layout/hierarchy5"/>
    <dgm:cxn modelId="{46D34AA4-F6E1-4226-81B3-8F2CA7CF016E}" type="presParOf" srcId="{36F3399A-5A70-4AA4-B2D1-F7799D462460}" destId="{8B4461D4-54B0-47A2-96D9-BE6351BCC121}" srcOrd="0" destOrd="0" presId="urn:microsoft.com/office/officeart/2005/8/layout/hierarchy5"/>
    <dgm:cxn modelId="{8E4F3C13-78D8-41C1-9BE5-A9DE49C7999E}" type="presParOf" srcId="{92A13602-7187-4DF7-B607-2BB1604BB2FA}" destId="{4EED864F-BE9B-41E0-920C-4C2AF1D78AE8}" srcOrd="3" destOrd="0" presId="urn:microsoft.com/office/officeart/2005/8/layout/hierarchy5"/>
    <dgm:cxn modelId="{514E28E3-CC9C-4C46-8812-5BB409DCFF39}" type="presParOf" srcId="{4EED864F-BE9B-41E0-920C-4C2AF1D78AE8}" destId="{15F9F689-1ED0-4E07-A494-E17777C7C7E7}" srcOrd="0" destOrd="0" presId="urn:microsoft.com/office/officeart/2005/8/layout/hierarchy5"/>
    <dgm:cxn modelId="{05B8258B-B140-4274-97AE-DEEE698A0581}" type="presParOf" srcId="{4EED864F-BE9B-41E0-920C-4C2AF1D78AE8}" destId="{D2E4D166-5C9D-49E3-B77E-BB90E93C3F56}" srcOrd="1" destOrd="0" presId="urn:microsoft.com/office/officeart/2005/8/layout/hierarchy5"/>
    <dgm:cxn modelId="{9F550F83-9C97-4025-87AC-9A977567EC97}" type="presParOf" srcId="{92A13602-7187-4DF7-B607-2BB1604BB2FA}" destId="{67C3603A-80FC-4645-84B7-5F5667F6B382}" srcOrd="4" destOrd="0" presId="urn:microsoft.com/office/officeart/2005/8/layout/hierarchy5"/>
    <dgm:cxn modelId="{277025CC-7F9A-46E7-BCCA-D01A80EF1B08}" type="presParOf" srcId="{67C3603A-80FC-4645-84B7-5F5667F6B382}" destId="{2B7A025F-7DF1-421A-872B-08C5195897A7}" srcOrd="0" destOrd="0" presId="urn:microsoft.com/office/officeart/2005/8/layout/hierarchy5"/>
    <dgm:cxn modelId="{942EA92C-6B3F-4A04-9628-557972E34C64}" type="presParOf" srcId="{92A13602-7187-4DF7-B607-2BB1604BB2FA}" destId="{BCE3AA1C-1E4D-42E6-8C3F-937EBA5472DA}" srcOrd="5" destOrd="0" presId="urn:microsoft.com/office/officeart/2005/8/layout/hierarchy5"/>
    <dgm:cxn modelId="{E858B17F-AAAB-4DD3-951B-22DAB5E61581}" type="presParOf" srcId="{BCE3AA1C-1E4D-42E6-8C3F-937EBA5472DA}" destId="{1BEEF5AB-3577-46B7-93A7-25C64E9345FD}" srcOrd="0" destOrd="0" presId="urn:microsoft.com/office/officeart/2005/8/layout/hierarchy5"/>
    <dgm:cxn modelId="{0B469EBB-04C7-418C-9A06-E1078A2F8AAE}" type="presParOf" srcId="{BCE3AA1C-1E4D-42E6-8C3F-937EBA5472DA}" destId="{CCA3F7BD-52A3-4A31-96F0-3AD54D8F6DC7}" srcOrd="1" destOrd="0" presId="urn:microsoft.com/office/officeart/2005/8/layout/hierarchy5"/>
    <dgm:cxn modelId="{A2B38F9E-2D4D-421E-B345-C20475701346}" type="presParOf" srcId="{D27C2A7F-436A-4FF5-81E2-FD534DC3DC15}" destId="{A2F146A8-C4B3-4E32-9F3C-958D0F3458FB}" srcOrd="2" destOrd="0" presId="urn:microsoft.com/office/officeart/2005/8/layout/hierarchy5"/>
    <dgm:cxn modelId="{8E4AA0CB-9BBC-4485-9E99-CE47B470F01B}" type="presParOf" srcId="{A2F146A8-C4B3-4E32-9F3C-958D0F3458FB}" destId="{773EE1D0-9FA2-4E09-91F4-F935689E04B4}" srcOrd="0" destOrd="0" presId="urn:microsoft.com/office/officeart/2005/8/layout/hierarchy5"/>
    <dgm:cxn modelId="{1844036E-F8AB-492E-954E-74EB5B7C1079}" type="presParOf" srcId="{D27C2A7F-436A-4FF5-81E2-FD534DC3DC15}" destId="{BF33ACE3-573C-420F-9DB9-5146506D754C}" srcOrd="3" destOrd="0" presId="urn:microsoft.com/office/officeart/2005/8/layout/hierarchy5"/>
    <dgm:cxn modelId="{2EB5BDB7-48E6-46D9-9AC4-C3B0BC5EFAF3}" type="presParOf" srcId="{BF33ACE3-573C-420F-9DB9-5146506D754C}" destId="{2DCA00AA-44E4-4BCB-81CC-5532D7E4834F}" srcOrd="0" destOrd="0" presId="urn:microsoft.com/office/officeart/2005/8/layout/hierarchy5"/>
    <dgm:cxn modelId="{67DF7A6B-34E5-4B30-BF27-D2DC5D5FD3FA}" type="presParOf" srcId="{BF33ACE3-573C-420F-9DB9-5146506D754C}" destId="{10173ABA-052E-4A9D-8EF3-09CDB675410B}" srcOrd="1" destOrd="0" presId="urn:microsoft.com/office/officeart/2005/8/layout/hierarchy5"/>
    <dgm:cxn modelId="{4904B692-EB24-41CF-9D74-E2E97E4D4FAC}" type="presParOf" srcId="{10173ABA-052E-4A9D-8EF3-09CDB675410B}" destId="{B48A93FF-1C18-49FD-8452-4102A65FEE2C}" srcOrd="0" destOrd="0" presId="urn:microsoft.com/office/officeart/2005/8/layout/hierarchy5"/>
    <dgm:cxn modelId="{D3FC19B2-8CBC-4C39-A576-7DC22D6FB98E}" type="presParOf" srcId="{B48A93FF-1C18-49FD-8452-4102A65FEE2C}" destId="{D818D2CE-ECE1-41DF-A6C8-BD68FDB824CB}" srcOrd="0" destOrd="0" presId="urn:microsoft.com/office/officeart/2005/8/layout/hierarchy5"/>
    <dgm:cxn modelId="{A3C4F4CA-3340-460C-9FAA-2E7E5A9F501F}" type="presParOf" srcId="{10173ABA-052E-4A9D-8EF3-09CDB675410B}" destId="{091EB1F1-5FDF-4AE3-BE44-D36DD023A974}" srcOrd="1" destOrd="0" presId="urn:microsoft.com/office/officeart/2005/8/layout/hierarchy5"/>
    <dgm:cxn modelId="{A3769F4D-570C-4950-BF97-1FE63AEDCE89}" type="presParOf" srcId="{091EB1F1-5FDF-4AE3-BE44-D36DD023A974}" destId="{66E1F5FA-DF97-4343-8122-9DFE20DA8A7C}" srcOrd="0" destOrd="0" presId="urn:microsoft.com/office/officeart/2005/8/layout/hierarchy5"/>
    <dgm:cxn modelId="{FE59A0F6-7F33-4CAB-B484-A5D998364B6A}" type="presParOf" srcId="{091EB1F1-5FDF-4AE3-BE44-D36DD023A974}" destId="{CDAC3B18-1A4C-485D-B99D-E10BB9C29F00}" srcOrd="1" destOrd="0" presId="urn:microsoft.com/office/officeart/2005/8/layout/hierarchy5"/>
    <dgm:cxn modelId="{DABB32CB-8168-4E42-AB1D-8C747F549CA3}" type="presParOf" srcId="{10173ABA-052E-4A9D-8EF3-09CDB675410B}" destId="{4416C12E-848C-44A4-BC34-285F34B729F5}" srcOrd="2" destOrd="0" presId="urn:microsoft.com/office/officeart/2005/8/layout/hierarchy5"/>
    <dgm:cxn modelId="{0C7F9CA0-77F9-4010-AFAB-AF88F8E21404}" type="presParOf" srcId="{4416C12E-848C-44A4-BC34-285F34B729F5}" destId="{54DD8C71-2125-443F-9674-4372AD10CABA}" srcOrd="0" destOrd="0" presId="urn:microsoft.com/office/officeart/2005/8/layout/hierarchy5"/>
    <dgm:cxn modelId="{F248F78D-2D40-488C-9F41-CC286B8FEBE2}" type="presParOf" srcId="{10173ABA-052E-4A9D-8EF3-09CDB675410B}" destId="{5C9B7DB3-D1A2-4745-82FD-D337D9836C5F}" srcOrd="3" destOrd="0" presId="urn:microsoft.com/office/officeart/2005/8/layout/hierarchy5"/>
    <dgm:cxn modelId="{75A9E7A2-D1C2-4D49-A671-4281185CAB9F}" type="presParOf" srcId="{5C9B7DB3-D1A2-4745-82FD-D337D9836C5F}" destId="{DD2F1FD5-1F69-4266-9283-202E6FDDCB7B}" srcOrd="0" destOrd="0" presId="urn:microsoft.com/office/officeart/2005/8/layout/hierarchy5"/>
    <dgm:cxn modelId="{E1DB88A3-B96E-47E5-B0E1-9FA27DB589B1}" type="presParOf" srcId="{5C9B7DB3-D1A2-4745-82FD-D337D9836C5F}" destId="{5A45EA56-1B8F-4EEF-81EC-FA2167D7C2A9}" srcOrd="1" destOrd="0" presId="urn:microsoft.com/office/officeart/2005/8/layout/hierarchy5"/>
    <dgm:cxn modelId="{EC64128C-46F1-4366-A5C7-0DB54B8497FF}" type="presParOf" srcId="{6D3BB730-9E7C-45BE-AA84-78D9708552C5}" destId="{C590288D-F9AC-4BB7-B4D8-7862CCE6A7EE}" srcOrd="1" destOrd="0" presId="urn:microsoft.com/office/officeart/2005/8/layout/hierarchy5"/>
  </dgm:cxnLst>
  <dgm:bg>
    <a:gradFill>
      <a:gsLst>
        <a:gs pos="0">
          <a:srgbClr val="FFEFD1"/>
        </a:gs>
        <a:gs pos="64999">
          <a:srgbClr val="F0EBD5"/>
        </a:gs>
        <a:gs pos="100000">
          <a:srgbClr val="D1C39F"/>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B0BDCC-F9BF-E344-8AD4-18EED8FE36EF}" type="doc">
      <dgm:prSet loTypeId="urn:microsoft.com/office/officeart/2005/8/layout/vList6" loCatId="" qsTypeId="urn:microsoft.com/office/officeart/2005/8/quickstyle/simple4" qsCatId="simple" csTypeId="urn:microsoft.com/office/officeart/2005/8/colors/accent1_2" csCatId="accent1" phldr="1"/>
      <dgm:spPr/>
      <dgm:t>
        <a:bodyPr/>
        <a:lstStyle/>
        <a:p>
          <a:endParaRPr lang="en-US"/>
        </a:p>
      </dgm:t>
    </dgm:pt>
    <dgm:pt modelId="{257ACEDB-89D5-DD48-91BD-D89BD3CFA1E1}">
      <dgm:prSet/>
      <dgm:spPr/>
      <dgm:t>
        <a:bodyPr/>
        <a:lstStyle/>
        <a:p>
          <a:pPr rtl="0"/>
          <a:r>
            <a:rPr lang="en-US" dirty="0" smtClean="0"/>
            <a:t>Formal education</a:t>
          </a:r>
          <a:endParaRPr lang="en-US" dirty="0"/>
        </a:p>
      </dgm:t>
    </dgm:pt>
    <dgm:pt modelId="{6A92C8CD-6E85-854C-B650-2514C0AFC63D}" type="parTrans" cxnId="{A9CD9B10-0A3E-524D-AFC1-56D3B8C884C3}">
      <dgm:prSet/>
      <dgm:spPr/>
      <dgm:t>
        <a:bodyPr/>
        <a:lstStyle/>
        <a:p>
          <a:endParaRPr lang="en-US"/>
        </a:p>
      </dgm:t>
    </dgm:pt>
    <dgm:pt modelId="{C78FBD29-C700-4A4D-826B-0A193485F707}" type="sibTrans" cxnId="{A9CD9B10-0A3E-524D-AFC1-56D3B8C884C3}">
      <dgm:prSet/>
      <dgm:spPr/>
      <dgm:t>
        <a:bodyPr/>
        <a:lstStyle/>
        <a:p>
          <a:endParaRPr lang="en-US"/>
        </a:p>
      </dgm:t>
    </dgm:pt>
    <dgm:pt modelId="{844D2BF1-835D-2147-96FE-00E2C1C44A02}">
      <dgm:prSet/>
      <dgm:spPr/>
      <dgm:t>
        <a:bodyPr/>
        <a:lstStyle/>
        <a:p>
          <a:pPr rtl="0"/>
          <a:r>
            <a:rPr lang="en-US" dirty="0" smtClean="0"/>
            <a:t>Literacy, numeracy, problem solving</a:t>
          </a:r>
          <a:endParaRPr lang="en-US" dirty="0"/>
        </a:p>
      </dgm:t>
    </dgm:pt>
    <dgm:pt modelId="{4433ED5E-027E-544A-9CED-AFCB129FFDE5}" type="parTrans" cxnId="{37070141-31A3-1447-A615-09A11E135E8C}">
      <dgm:prSet/>
      <dgm:spPr/>
      <dgm:t>
        <a:bodyPr/>
        <a:lstStyle/>
        <a:p>
          <a:endParaRPr lang="en-US"/>
        </a:p>
      </dgm:t>
    </dgm:pt>
    <dgm:pt modelId="{82B8EDCE-4694-B84E-8737-9671D4251C04}" type="sibTrans" cxnId="{37070141-31A3-1447-A615-09A11E135E8C}">
      <dgm:prSet/>
      <dgm:spPr/>
      <dgm:t>
        <a:bodyPr/>
        <a:lstStyle/>
        <a:p>
          <a:endParaRPr lang="en-US"/>
        </a:p>
      </dgm:t>
    </dgm:pt>
    <dgm:pt modelId="{736D316A-1646-2541-8A08-32549B9271B5}">
      <dgm:prSet custT="1"/>
      <dgm:spPr/>
      <dgm:t>
        <a:bodyPr anchor="ctr" anchorCtr="0"/>
        <a:lstStyle/>
        <a:p>
          <a:pPr rtl="0"/>
          <a:r>
            <a:rPr lang="en-US" sz="2400" dirty="0" smtClean="0"/>
            <a:t>21</a:t>
          </a:r>
          <a:r>
            <a:rPr lang="en-US" sz="2400" baseline="30000" dirty="0" smtClean="0"/>
            <a:t>st</a:t>
          </a:r>
          <a:r>
            <a:rPr lang="en-US" sz="2400" dirty="0" smtClean="0"/>
            <a:t> century measure</a:t>
          </a:r>
          <a:endParaRPr lang="en-US" sz="1900" dirty="0"/>
        </a:p>
      </dgm:t>
    </dgm:pt>
    <dgm:pt modelId="{D9F1B544-23D3-3347-8BD9-9EED992E2DBB}" type="parTrans" cxnId="{38056CF2-29AB-3044-A0C2-C98C265E1ECB}">
      <dgm:prSet/>
      <dgm:spPr/>
      <dgm:t>
        <a:bodyPr/>
        <a:lstStyle/>
        <a:p>
          <a:endParaRPr lang="en-US"/>
        </a:p>
      </dgm:t>
    </dgm:pt>
    <dgm:pt modelId="{356734BD-8D7B-F545-A91C-91858B174F93}" type="sibTrans" cxnId="{38056CF2-29AB-3044-A0C2-C98C265E1ECB}">
      <dgm:prSet/>
      <dgm:spPr/>
      <dgm:t>
        <a:bodyPr/>
        <a:lstStyle/>
        <a:p>
          <a:endParaRPr lang="en-US"/>
        </a:p>
      </dgm:t>
    </dgm:pt>
    <dgm:pt modelId="{3283C87B-D3BE-8549-84BC-96D16938BAB9}">
      <dgm:prSet custT="1"/>
      <dgm:spPr/>
      <dgm:t>
        <a:bodyPr anchor="ctr" anchorCtr="0"/>
        <a:lstStyle/>
        <a:p>
          <a:pPr rtl="0"/>
          <a:r>
            <a:rPr lang="en-US" sz="2400" dirty="0" smtClean="0"/>
            <a:t>Original measure</a:t>
          </a:r>
          <a:endParaRPr lang="en-US" sz="2400" dirty="0"/>
        </a:p>
      </dgm:t>
    </dgm:pt>
    <dgm:pt modelId="{FFF1BC08-BA06-6440-B747-338A3EA79C61}" type="parTrans" cxnId="{456FB8D8-C743-8C49-BAC5-63CED80B2A6F}">
      <dgm:prSet/>
      <dgm:spPr/>
      <dgm:t>
        <a:bodyPr/>
        <a:lstStyle/>
        <a:p>
          <a:endParaRPr lang="en-US"/>
        </a:p>
      </dgm:t>
    </dgm:pt>
    <dgm:pt modelId="{C350CD30-1BA3-C14B-8F72-F953FAC9F848}" type="sibTrans" cxnId="{456FB8D8-C743-8C49-BAC5-63CED80B2A6F}">
      <dgm:prSet/>
      <dgm:spPr/>
      <dgm:t>
        <a:bodyPr/>
        <a:lstStyle/>
        <a:p>
          <a:endParaRPr lang="en-US"/>
        </a:p>
      </dgm:t>
    </dgm:pt>
    <dgm:pt modelId="{4CAEF471-056C-C445-992C-3BAEBA0374CF}" type="pres">
      <dgm:prSet presAssocID="{F4B0BDCC-F9BF-E344-8AD4-18EED8FE36EF}" presName="Name0" presStyleCnt="0">
        <dgm:presLayoutVars>
          <dgm:dir/>
          <dgm:animLvl val="lvl"/>
          <dgm:resizeHandles/>
        </dgm:presLayoutVars>
      </dgm:prSet>
      <dgm:spPr/>
      <dgm:t>
        <a:bodyPr/>
        <a:lstStyle/>
        <a:p>
          <a:endParaRPr lang="en-US"/>
        </a:p>
      </dgm:t>
    </dgm:pt>
    <dgm:pt modelId="{FA57AE5F-AD80-404F-9452-6B7B73B4031D}" type="pres">
      <dgm:prSet presAssocID="{257ACEDB-89D5-DD48-91BD-D89BD3CFA1E1}" presName="linNode" presStyleCnt="0"/>
      <dgm:spPr/>
    </dgm:pt>
    <dgm:pt modelId="{1B3583FB-D318-1643-B82C-6AF0A66BA0B0}" type="pres">
      <dgm:prSet presAssocID="{257ACEDB-89D5-DD48-91BD-D89BD3CFA1E1}" presName="parentShp" presStyleLbl="node1" presStyleIdx="0" presStyleCnt="2" custLinFactX="1970" custLinFactNeighborX="100000" custLinFactNeighborY="10038">
        <dgm:presLayoutVars>
          <dgm:bulletEnabled val="1"/>
        </dgm:presLayoutVars>
      </dgm:prSet>
      <dgm:spPr/>
      <dgm:t>
        <a:bodyPr/>
        <a:lstStyle/>
        <a:p>
          <a:endParaRPr lang="en-US"/>
        </a:p>
      </dgm:t>
    </dgm:pt>
    <dgm:pt modelId="{9E72D91F-96A9-B246-8474-50D705CEC51A}" type="pres">
      <dgm:prSet presAssocID="{257ACEDB-89D5-DD48-91BD-D89BD3CFA1E1}" presName="childShp" presStyleLbl="bgAccFollowNode1" presStyleIdx="0" presStyleCnt="2" custScaleX="78419" custLinFactX="-357" custLinFactNeighborX="-100000" custLinFactNeighborY="1343">
        <dgm:presLayoutVars>
          <dgm:bulletEnabled val="1"/>
        </dgm:presLayoutVars>
      </dgm:prSet>
      <dgm:spPr/>
      <dgm:t>
        <a:bodyPr/>
        <a:lstStyle/>
        <a:p>
          <a:endParaRPr lang="en-US"/>
        </a:p>
      </dgm:t>
    </dgm:pt>
    <dgm:pt modelId="{DEA4D222-E626-F14F-A4C9-3E04E2AC2123}" type="pres">
      <dgm:prSet presAssocID="{C78FBD29-C700-4A4D-826B-0A193485F707}" presName="spacing" presStyleCnt="0"/>
      <dgm:spPr/>
    </dgm:pt>
    <dgm:pt modelId="{D5AB46F2-8F94-4B46-BAF7-9EF5AA4C0690}" type="pres">
      <dgm:prSet presAssocID="{844D2BF1-835D-2147-96FE-00E2C1C44A02}" presName="linNode" presStyleCnt="0"/>
      <dgm:spPr/>
    </dgm:pt>
    <dgm:pt modelId="{D4310E59-5225-C244-8F4D-4728A3827055}" type="pres">
      <dgm:prSet presAssocID="{844D2BF1-835D-2147-96FE-00E2C1C44A02}" presName="parentShp" presStyleLbl="node1" presStyleIdx="1" presStyleCnt="2" custLinFactX="154" custLinFactNeighborX="100000" custLinFactNeighborY="4380">
        <dgm:presLayoutVars>
          <dgm:bulletEnabled val="1"/>
        </dgm:presLayoutVars>
      </dgm:prSet>
      <dgm:spPr/>
      <dgm:t>
        <a:bodyPr/>
        <a:lstStyle/>
        <a:p>
          <a:endParaRPr lang="en-US"/>
        </a:p>
      </dgm:t>
    </dgm:pt>
    <dgm:pt modelId="{C3E7D8A5-BEA5-1247-9E5F-DA857B6C134E}" type="pres">
      <dgm:prSet presAssocID="{844D2BF1-835D-2147-96FE-00E2C1C44A02}" presName="childShp" presStyleLbl="bgAccFollowNode1" presStyleIdx="1" presStyleCnt="2" custScaleX="79133" custLinFactX="-357" custLinFactNeighborX="-100000" custLinFactNeighborY="-4316">
        <dgm:presLayoutVars>
          <dgm:bulletEnabled val="1"/>
        </dgm:presLayoutVars>
      </dgm:prSet>
      <dgm:spPr/>
      <dgm:t>
        <a:bodyPr/>
        <a:lstStyle/>
        <a:p>
          <a:endParaRPr lang="en-US"/>
        </a:p>
      </dgm:t>
    </dgm:pt>
  </dgm:ptLst>
  <dgm:cxnLst>
    <dgm:cxn modelId="{CDBEC169-D676-4C85-A405-787641BFA723}" type="presOf" srcId="{3283C87B-D3BE-8549-84BC-96D16938BAB9}" destId="{9E72D91F-96A9-B246-8474-50D705CEC51A}" srcOrd="0" destOrd="0" presId="urn:microsoft.com/office/officeart/2005/8/layout/vList6"/>
    <dgm:cxn modelId="{5A565170-F318-40D3-87FA-B541BC03A6F8}" type="presOf" srcId="{736D316A-1646-2541-8A08-32549B9271B5}" destId="{C3E7D8A5-BEA5-1247-9E5F-DA857B6C134E}" srcOrd="0" destOrd="0" presId="urn:microsoft.com/office/officeart/2005/8/layout/vList6"/>
    <dgm:cxn modelId="{5FF57BAF-92B2-4B0F-A6A8-B68452AC8E67}" type="presOf" srcId="{F4B0BDCC-F9BF-E344-8AD4-18EED8FE36EF}" destId="{4CAEF471-056C-C445-992C-3BAEBA0374CF}" srcOrd="0" destOrd="0" presId="urn:microsoft.com/office/officeart/2005/8/layout/vList6"/>
    <dgm:cxn modelId="{C408A24E-1450-4D4B-A1AE-5AF2B70D8FA9}" type="presOf" srcId="{257ACEDB-89D5-DD48-91BD-D89BD3CFA1E1}" destId="{1B3583FB-D318-1643-B82C-6AF0A66BA0B0}" srcOrd="0" destOrd="0" presId="urn:microsoft.com/office/officeart/2005/8/layout/vList6"/>
    <dgm:cxn modelId="{38056CF2-29AB-3044-A0C2-C98C265E1ECB}" srcId="{844D2BF1-835D-2147-96FE-00E2C1C44A02}" destId="{736D316A-1646-2541-8A08-32549B9271B5}" srcOrd="0" destOrd="0" parTransId="{D9F1B544-23D3-3347-8BD9-9EED992E2DBB}" sibTransId="{356734BD-8D7B-F545-A91C-91858B174F93}"/>
    <dgm:cxn modelId="{A9CD9B10-0A3E-524D-AFC1-56D3B8C884C3}" srcId="{F4B0BDCC-F9BF-E344-8AD4-18EED8FE36EF}" destId="{257ACEDB-89D5-DD48-91BD-D89BD3CFA1E1}" srcOrd="0" destOrd="0" parTransId="{6A92C8CD-6E85-854C-B650-2514C0AFC63D}" sibTransId="{C78FBD29-C700-4A4D-826B-0A193485F707}"/>
    <dgm:cxn modelId="{37070141-31A3-1447-A615-09A11E135E8C}" srcId="{F4B0BDCC-F9BF-E344-8AD4-18EED8FE36EF}" destId="{844D2BF1-835D-2147-96FE-00E2C1C44A02}" srcOrd="1" destOrd="0" parTransId="{4433ED5E-027E-544A-9CED-AFCB129FFDE5}" sibTransId="{82B8EDCE-4694-B84E-8737-9671D4251C04}"/>
    <dgm:cxn modelId="{5C80EE89-E122-46BB-BD59-3917731111AA}" type="presOf" srcId="{844D2BF1-835D-2147-96FE-00E2C1C44A02}" destId="{D4310E59-5225-C244-8F4D-4728A3827055}" srcOrd="0" destOrd="0" presId="urn:microsoft.com/office/officeart/2005/8/layout/vList6"/>
    <dgm:cxn modelId="{456FB8D8-C743-8C49-BAC5-63CED80B2A6F}" srcId="{257ACEDB-89D5-DD48-91BD-D89BD3CFA1E1}" destId="{3283C87B-D3BE-8549-84BC-96D16938BAB9}" srcOrd="0" destOrd="0" parTransId="{FFF1BC08-BA06-6440-B747-338A3EA79C61}" sibTransId="{C350CD30-1BA3-C14B-8F72-F953FAC9F848}"/>
    <dgm:cxn modelId="{4721D070-A86F-436A-9747-19E5D39DB61F}" type="presParOf" srcId="{4CAEF471-056C-C445-992C-3BAEBA0374CF}" destId="{FA57AE5F-AD80-404F-9452-6B7B73B4031D}" srcOrd="0" destOrd="0" presId="urn:microsoft.com/office/officeart/2005/8/layout/vList6"/>
    <dgm:cxn modelId="{D4A295FB-B89C-423B-BCE5-12F05EAFF72D}" type="presParOf" srcId="{FA57AE5F-AD80-404F-9452-6B7B73B4031D}" destId="{1B3583FB-D318-1643-B82C-6AF0A66BA0B0}" srcOrd="0" destOrd="0" presId="urn:microsoft.com/office/officeart/2005/8/layout/vList6"/>
    <dgm:cxn modelId="{20A34A7A-1BF5-44F5-A5D4-5032AA9EBF50}" type="presParOf" srcId="{FA57AE5F-AD80-404F-9452-6B7B73B4031D}" destId="{9E72D91F-96A9-B246-8474-50D705CEC51A}" srcOrd="1" destOrd="0" presId="urn:microsoft.com/office/officeart/2005/8/layout/vList6"/>
    <dgm:cxn modelId="{B720F7EF-906A-4AB8-BE9E-E67D52106D1F}" type="presParOf" srcId="{4CAEF471-056C-C445-992C-3BAEBA0374CF}" destId="{DEA4D222-E626-F14F-A4C9-3E04E2AC2123}" srcOrd="1" destOrd="0" presId="urn:microsoft.com/office/officeart/2005/8/layout/vList6"/>
    <dgm:cxn modelId="{1DE0FFF1-DB7C-44A1-B308-1C1F35CF6425}" type="presParOf" srcId="{4CAEF471-056C-C445-992C-3BAEBA0374CF}" destId="{D5AB46F2-8F94-4B46-BAF7-9EF5AA4C0690}" srcOrd="2" destOrd="0" presId="urn:microsoft.com/office/officeart/2005/8/layout/vList6"/>
    <dgm:cxn modelId="{6C01639F-3199-46B9-A44F-FCC276FF957F}" type="presParOf" srcId="{D5AB46F2-8F94-4B46-BAF7-9EF5AA4C0690}" destId="{D4310E59-5225-C244-8F4D-4728A3827055}" srcOrd="0" destOrd="0" presId="urn:microsoft.com/office/officeart/2005/8/layout/vList6"/>
    <dgm:cxn modelId="{FD2E4C04-2D3D-4A66-BC46-B2A3A735FCD2}" type="presParOf" srcId="{D5AB46F2-8F94-4B46-BAF7-9EF5AA4C0690}" destId="{C3E7D8A5-BEA5-1247-9E5F-DA857B6C134E}"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47A1C1-A98A-4320-B0EE-0012EF50C20D}"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en-AU"/>
        </a:p>
      </dgm:t>
    </dgm:pt>
    <dgm:pt modelId="{1A0A6789-12BD-497A-B326-D100311B1B39}">
      <dgm:prSet phldrT="[Text]"/>
      <dgm:spPr>
        <a:solidFill>
          <a:srgbClr val="92D050"/>
        </a:solidFill>
      </dgm:spPr>
      <dgm:t>
        <a:bodyPr/>
        <a:lstStyle/>
        <a:p>
          <a:r>
            <a:rPr lang="en-AU" dirty="0" smtClean="0">
              <a:solidFill>
                <a:schemeClr val="tx1"/>
              </a:solidFill>
            </a:rPr>
            <a:t>Social skills</a:t>
          </a:r>
          <a:endParaRPr lang="en-AU" dirty="0">
            <a:solidFill>
              <a:schemeClr val="tx1"/>
            </a:solidFill>
          </a:endParaRPr>
        </a:p>
      </dgm:t>
    </dgm:pt>
    <dgm:pt modelId="{DA7116B0-E449-45AA-BB89-D83CA5115409}" type="parTrans" cxnId="{DAF714F3-307E-4B0C-A5D3-4EABEA0B2539}">
      <dgm:prSet/>
      <dgm:spPr/>
      <dgm:t>
        <a:bodyPr/>
        <a:lstStyle/>
        <a:p>
          <a:endParaRPr lang="en-AU"/>
        </a:p>
      </dgm:t>
    </dgm:pt>
    <dgm:pt modelId="{E3880223-8A5E-491A-A815-0D4B6D54D13C}" type="sibTrans" cxnId="{DAF714F3-307E-4B0C-A5D3-4EABEA0B2539}">
      <dgm:prSet/>
      <dgm:spPr/>
      <dgm:t>
        <a:bodyPr/>
        <a:lstStyle/>
        <a:p>
          <a:endParaRPr lang="en-AU"/>
        </a:p>
      </dgm:t>
    </dgm:pt>
    <dgm:pt modelId="{F83A5B22-73DB-44B3-80A4-E09CC55A1FC2}">
      <dgm:prSet phldrT="[Text]"/>
      <dgm:spPr>
        <a:solidFill>
          <a:schemeClr val="accent5">
            <a:lumMod val="75000"/>
          </a:schemeClr>
        </a:solidFill>
      </dgm:spPr>
      <dgm:t>
        <a:bodyPr/>
        <a:lstStyle/>
        <a:p>
          <a:r>
            <a:rPr lang="en-AU" dirty="0" smtClean="0">
              <a:solidFill>
                <a:schemeClr val="tx1"/>
              </a:solidFill>
            </a:rPr>
            <a:t>Participation</a:t>
          </a:r>
          <a:endParaRPr lang="en-AU" dirty="0">
            <a:solidFill>
              <a:schemeClr val="tx1"/>
            </a:solidFill>
          </a:endParaRPr>
        </a:p>
      </dgm:t>
    </dgm:pt>
    <dgm:pt modelId="{FE818873-B86C-4185-BA9E-7DF564BC14F5}" type="parTrans" cxnId="{65D413B3-67F6-40A6-91EF-2465FBBE5800}">
      <dgm:prSet/>
      <dgm:spPr/>
      <dgm:t>
        <a:bodyPr/>
        <a:lstStyle/>
        <a:p>
          <a:endParaRPr lang="en-AU"/>
        </a:p>
      </dgm:t>
    </dgm:pt>
    <dgm:pt modelId="{5FF3215C-1817-4FB8-8E63-B40BC367D839}" type="sibTrans" cxnId="{65D413B3-67F6-40A6-91EF-2465FBBE5800}">
      <dgm:prSet/>
      <dgm:spPr/>
      <dgm:t>
        <a:bodyPr/>
        <a:lstStyle/>
        <a:p>
          <a:endParaRPr lang="en-AU"/>
        </a:p>
      </dgm:t>
    </dgm:pt>
    <dgm:pt modelId="{D5D066D1-0696-410F-B5B4-00955FC4FFEB}">
      <dgm:prSet phldrT="[Text]"/>
      <dgm:spPr>
        <a:solidFill>
          <a:schemeClr val="accent1"/>
        </a:solidFill>
      </dgm:spPr>
      <dgm:t>
        <a:bodyPr/>
        <a:lstStyle/>
        <a:p>
          <a:r>
            <a:rPr lang="en-AU" dirty="0" smtClean="0">
              <a:solidFill>
                <a:schemeClr val="tx1"/>
              </a:solidFill>
            </a:rPr>
            <a:t>Perspective-taking</a:t>
          </a:r>
          <a:endParaRPr lang="en-AU" dirty="0">
            <a:solidFill>
              <a:schemeClr val="tx1"/>
            </a:solidFill>
          </a:endParaRPr>
        </a:p>
      </dgm:t>
    </dgm:pt>
    <dgm:pt modelId="{9B578388-2401-4F88-9CBA-C95C7BC8A344}" type="parTrans" cxnId="{23A7C459-32A5-40BF-B447-B265747DD76B}">
      <dgm:prSet/>
      <dgm:spPr/>
      <dgm:t>
        <a:bodyPr/>
        <a:lstStyle/>
        <a:p>
          <a:endParaRPr lang="en-AU"/>
        </a:p>
      </dgm:t>
    </dgm:pt>
    <dgm:pt modelId="{E6792A45-5415-418E-87AB-FE6DE1E360FA}" type="sibTrans" cxnId="{23A7C459-32A5-40BF-B447-B265747DD76B}">
      <dgm:prSet/>
      <dgm:spPr/>
      <dgm:t>
        <a:bodyPr/>
        <a:lstStyle/>
        <a:p>
          <a:endParaRPr lang="en-AU"/>
        </a:p>
      </dgm:t>
    </dgm:pt>
    <dgm:pt modelId="{E7EB6705-EDCB-4CAD-8EF7-4B982741F3AA}">
      <dgm:prSet/>
      <dgm:spPr>
        <a:solidFill>
          <a:schemeClr val="accent3">
            <a:lumMod val="65000"/>
          </a:schemeClr>
        </a:solidFill>
      </dgm:spPr>
      <dgm:t>
        <a:bodyPr/>
        <a:lstStyle/>
        <a:p>
          <a:r>
            <a:rPr lang="en-AU" dirty="0" smtClean="0">
              <a:solidFill>
                <a:schemeClr val="tx1"/>
              </a:solidFill>
            </a:rPr>
            <a:t>Social Regulation Skills</a:t>
          </a:r>
          <a:endParaRPr lang="en-AU" dirty="0">
            <a:solidFill>
              <a:schemeClr val="tx1"/>
            </a:solidFill>
          </a:endParaRPr>
        </a:p>
      </dgm:t>
    </dgm:pt>
    <dgm:pt modelId="{21B0AD4C-1462-40AE-8B25-2F5BFD98D388}" type="parTrans" cxnId="{524758CB-828A-46D7-8C62-CD0D7E85A801}">
      <dgm:prSet/>
      <dgm:spPr/>
      <dgm:t>
        <a:bodyPr/>
        <a:lstStyle/>
        <a:p>
          <a:endParaRPr lang="en-AU"/>
        </a:p>
      </dgm:t>
    </dgm:pt>
    <dgm:pt modelId="{CE6B869A-CF21-4BAB-BE0B-3F88EF5B623D}" type="sibTrans" cxnId="{524758CB-828A-46D7-8C62-CD0D7E85A801}">
      <dgm:prSet/>
      <dgm:spPr/>
      <dgm:t>
        <a:bodyPr/>
        <a:lstStyle/>
        <a:p>
          <a:endParaRPr lang="en-AU"/>
        </a:p>
      </dgm:t>
    </dgm:pt>
    <dgm:pt modelId="{4F89B12B-D265-4FC4-A7FA-47706688BAD9}" type="pres">
      <dgm:prSet presAssocID="{C847A1C1-A98A-4320-B0EE-0012EF50C20D}" presName="Name0" presStyleCnt="0">
        <dgm:presLayoutVars>
          <dgm:chPref val="1"/>
          <dgm:dir/>
          <dgm:animOne val="branch"/>
          <dgm:animLvl val="lvl"/>
          <dgm:resizeHandles/>
        </dgm:presLayoutVars>
      </dgm:prSet>
      <dgm:spPr/>
      <dgm:t>
        <a:bodyPr/>
        <a:lstStyle/>
        <a:p>
          <a:endParaRPr lang="en-AU"/>
        </a:p>
      </dgm:t>
    </dgm:pt>
    <dgm:pt modelId="{818B60C5-06F4-48B1-8D42-1A8683F52817}" type="pres">
      <dgm:prSet presAssocID="{1A0A6789-12BD-497A-B326-D100311B1B39}" presName="vertOne" presStyleCnt="0"/>
      <dgm:spPr/>
    </dgm:pt>
    <dgm:pt modelId="{AA399EDC-E82B-4A3A-AD5F-70A7FBBF1F92}" type="pres">
      <dgm:prSet presAssocID="{1A0A6789-12BD-497A-B326-D100311B1B39}" presName="txOne" presStyleLbl="node0" presStyleIdx="0" presStyleCnt="1" custScaleY="38576" custLinFactNeighborX="-938" custLinFactNeighborY="77458">
        <dgm:presLayoutVars>
          <dgm:chPref val="3"/>
        </dgm:presLayoutVars>
      </dgm:prSet>
      <dgm:spPr/>
      <dgm:t>
        <a:bodyPr/>
        <a:lstStyle/>
        <a:p>
          <a:endParaRPr lang="en-AU"/>
        </a:p>
      </dgm:t>
    </dgm:pt>
    <dgm:pt modelId="{08C93202-5E9E-4C41-991A-E3906949E4E8}" type="pres">
      <dgm:prSet presAssocID="{1A0A6789-12BD-497A-B326-D100311B1B39}" presName="parTransOne" presStyleCnt="0"/>
      <dgm:spPr/>
    </dgm:pt>
    <dgm:pt modelId="{E57414B0-0F66-43FA-951D-FD4AC93CB29D}" type="pres">
      <dgm:prSet presAssocID="{1A0A6789-12BD-497A-B326-D100311B1B39}" presName="horzOne" presStyleCnt="0"/>
      <dgm:spPr/>
    </dgm:pt>
    <dgm:pt modelId="{6577A88B-A61C-4DF9-9612-37F02FA6AF70}" type="pres">
      <dgm:prSet presAssocID="{F83A5B22-73DB-44B3-80A4-E09CC55A1FC2}" presName="vertTwo" presStyleCnt="0"/>
      <dgm:spPr/>
    </dgm:pt>
    <dgm:pt modelId="{452C5F6F-9127-4F07-B3E6-BD3A8A0B2199}" type="pres">
      <dgm:prSet presAssocID="{F83A5B22-73DB-44B3-80A4-E09CC55A1FC2}" presName="txTwo" presStyleLbl="node2" presStyleIdx="0" presStyleCnt="3">
        <dgm:presLayoutVars>
          <dgm:chPref val="3"/>
        </dgm:presLayoutVars>
      </dgm:prSet>
      <dgm:spPr/>
      <dgm:t>
        <a:bodyPr/>
        <a:lstStyle/>
        <a:p>
          <a:endParaRPr lang="en-AU"/>
        </a:p>
      </dgm:t>
    </dgm:pt>
    <dgm:pt modelId="{911DC1EC-2F74-4384-ADA2-2ADE793AEA23}" type="pres">
      <dgm:prSet presAssocID="{F83A5B22-73DB-44B3-80A4-E09CC55A1FC2}" presName="horzTwo" presStyleCnt="0"/>
      <dgm:spPr/>
    </dgm:pt>
    <dgm:pt modelId="{112D5EED-2907-4A0A-8AAA-8BAB61C6EBCE}" type="pres">
      <dgm:prSet presAssocID="{5FF3215C-1817-4FB8-8E63-B40BC367D839}" presName="sibSpaceTwo" presStyleCnt="0"/>
      <dgm:spPr/>
    </dgm:pt>
    <dgm:pt modelId="{CEEED5B1-7CD9-4C2F-8DEB-3464230C9FAB}" type="pres">
      <dgm:prSet presAssocID="{D5D066D1-0696-410F-B5B4-00955FC4FFEB}" presName="vertTwo" presStyleCnt="0"/>
      <dgm:spPr/>
    </dgm:pt>
    <dgm:pt modelId="{845FF139-EDD2-4A69-A029-2D001C1B68AE}" type="pres">
      <dgm:prSet presAssocID="{D5D066D1-0696-410F-B5B4-00955FC4FFEB}" presName="txTwo" presStyleLbl="node2" presStyleIdx="1" presStyleCnt="3">
        <dgm:presLayoutVars>
          <dgm:chPref val="3"/>
        </dgm:presLayoutVars>
      </dgm:prSet>
      <dgm:spPr/>
      <dgm:t>
        <a:bodyPr/>
        <a:lstStyle/>
        <a:p>
          <a:endParaRPr lang="en-AU"/>
        </a:p>
      </dgm:t>
    </dgm:pt>
    <dgm:pt modelId="{7103B188-B66A-42F6-A5A1-F40A3BB5FB5C}" type="pres">
      <dgm:prSet presAssocID="{D5D066D1-0696-410F-B5B4-00955FC4FFEB}" presName="horzTwo" presStyleCnt="0"/>
      <dgm:spPr/>
    </dgm:pt>
    <dgm:pt modelId="{9A51894D-D711-4F66-9058-05E3FBFE9C79}" type="pres">
      <dgm:prSet presAssocID="{E6792A45-5415-418E-87AB-FE6DE1E360FA}" presName="sibSpaceTwo" presStyleCnt="0"/>
      <dgm:spPr/>
    </dgm:pt>
    <dgm:pt modelId="{187FD4C1-608C-48CB-A827-D512DAD8903A}" type="pres">
      <dgm:prSet presAssocID="{E7EB6705-EDCB-4CAD-8EF7-4B982741F3AA}" presName="vertTwo" presStyleCnt="0"/>
      <dgm:spPr/>
    </dgm:pt>
    <dgm:pt modelId="{661CF0CE-D4C4-4719-860B-2F0B165D5B1A}" type="pres">
      <dgm:prSet presAssocID="{E7EB6705-EDCB-4CAD-8EF7-4B982741F3AA}" presName="txTwo" presStyleLbl="node2" presStyleIdx="2" presStyleCnt="3">
        <dgm:presLayoutVars>
          <dgm:chPref val="3"/>
        </dgm:presLayoutVars>
      </dgm:prSet>
      <dgm:spPr/>
      <dgm:t>
        <a:bodyPr/>
        <a:lstStyle/>
        <a:p>
          <a:endParaRPr lang="en-AU"/>
        </a:p>
      </dgm:t>
    </dgm:pt>
    <dgm:pt modelId="{753CB4C1-30FC-4608-999D-85FD551DEB4F}" type="pres">
      <dgm:prSet presAssocID="{E7EB6705-EDCB-4CAD-8EF7-4B982741F3AA}" presName="horzTwo" presStyleCnt="0"/>
      <dgm:spPr/>
    </dgm:pt>
  </dgm:ptLst>
  <dgm:cxnLst>
    <dgm:cxn modelId="{0AD1DC72-E034-4BFD-BEDB-56EAA69B6324}" type="presOf" srcId="{D5D066D1-0696-410F-B5B4-00955FC4FFEB}" destId="{845FF139-EDD2-4A69-A029-2D001C1B68AE}" srcOrd="0" destOrd="0" presId="urn:microsoft.com/office/officeart/2005/8/layout/hierarchy4"/>
    <dgm:cxn modelId="{022C7C83-9E81-47A7-949B-21D642F1B670}" type="presOf" srcId="{F83A5B22-73DB-44B3-80A4-E09CC55A1FC2}" destId="{452C5F6F-9127-4F07-B3E6-BD3A8A0B2199}" srcOrd="0" destOrd="0" presId="urn:microsoft.com/office/officeart/2005/8/layout/hierarchy4"/>
    <dgm:cxn modelId="{E1EF1CAA-0D8B-4153-A2E4-9BDBE535D574}" type="presOf" srcId="{1A0A6789-12BD-497A-B326-D100311B1B39}" destId="{AA399EDC-E82B-4A3A-AD5F-70A7FBBF1F92}" srcOrd="0" destOrd="0" presId="urn:microsoft.com/office/officeart/2005/8/layout/hierarchy4"/>
    <dgm:cxn modelId="{DAF714F3-307E-4B0C-A5D3-4EABEA0B2539}" srcId="{C847A1C1-A98A-4320-B0EE-0012EF50C20D}" destId="{1A0A6789-12BD-497A-B326-D100311B1B39}" srcOrd="0" destOrd="0" parTransId="{DA7116B0-E449-45AA-BB89-D83CA5115409}" sibTransId="{E3880223-8A5E-491A-A815-0D4B6D54D13C}"/>
    <dgm:cxn modelId="{65D413B3-67F6-40A6-91EF-2465FBBE5800}" srcId="{1A0A6789-12BD-497A-B326-D100311B1B39}" destId="{F83A5B22-73DB-44B3-80A4-E09CC55A1FC2}" srcOrd="0" destOrd="0" parTransId="{FE818873-B86C-4185-BA9E-7DF564BC14F5}" sibTransId="{5FF3215C-1817-4FB8-8E63-B40BC367D839}"/>
    <dgm:cxn modelId="{BBF246AF-4274-4CE3-9B31-9C5AA3C0AE7D}" type="presOf" srcId="{C847A1C1-A98A-4320-B0EE-0012EF50C20D}" destId="{4F89B12B-D265-4FC4-A7FA-47706688BAD9}" srcOrd="0" destOrd="0" presId="urn:microsoft.com/office/officeart/2005/8/layout/hierarchy4"/>
    <dgm:cxn modelId="{6B51E421-DBC5-4A04-A6A5-01097468DC08}" type="presOf" srcId="{E7EB6705-EDCB-4CAD-8EF7-4B982741F3AA}" destId="{661CF0CE-D4C4-4719-860B-2F0B165D5B1A}" srcOrd="0" destOrd="0" presId="urn:microsoft.com/office/officeart/2005/8/layout/hierarchy4"/>
    <dgm:cxn modelId="{23A7C459-32A5-40BF-B447-B265747DD76B}" srcId="{1A0A6789-12BD-497A-B326-D100311B1B39}" destId="{D5D066D1-0696-410F-B5B4-00955FC4FFEB}" srcOrd="1" destOrd="0" parTransId="{9B578388-2401-4F88-9CBA-C95C7BC8A344}" sibTransId="{E6792A45-5415-418E-87AB-FE6DE1E360FA}"/>
    <dgm:cxn modelId="{524758CB-828A-46D7-8C62-CD0D7E85A801}" srcId="{1A0A6789-12BD-497A-B326-D100311B1B39}" destId="{E7EB6705-EDCB-4CAD-8EF7-4B982741F3AA}" srcOrd="2" destOrd="0" parTransId="{21B0AD4C-1462-40AE-8B25-2F5BFD98D388}" sibTransId="{CE6B869A-CF21-4BAB-BE0B-3F88EF5B623D}"/>
    <dgm:cxn modelId="{6083A7BF-1E1C-46CA-ADB6-4EF9BB5BA0C9}" type="presParOf" srcId="{4F89B12B-D265-4FC4-A7FA-47706688BAD9}" destId="{818B60C5-06F4-48B1-8D42-1A8683F52817}" srcOrd="0" destOrd="0" presId="urn:microsoft.com/office/officeart/2005/8/layout/hierarchy4"/>
    <dgm:cxn modelId="{6CFDD136-E994-419E-8B75-1A4CBEF0202C}" type="presParOf" srcId="{818B60C5-06F4-48B1-8D42-1A8683F52817}" destId="{AA399EDC-E82B-4A3A-AD5F-70A7FBBF1F92}" srcOrd="0" destOrd="0" presId="urn:microsoft.com/office/officeart/2005/8/layout/hierarchy4"/>
    <dgm:cxn modelId="{862F70DD-60EA-41C2-8CCC-C21CBE1E987E}" type="presParOf" srcId="{818B60C5-06F4-48B1-8D42-1A8683F52817}" destId="{08C93202-5E9E-4C41-991A-E3906949E4E8}" srcOrd="1" destOrd="0" presId="urn:microsoft.com/office/officeart/2005/8/layout/hierarchy4"/>
    <dgm:cxn modelId="{F34D3D49-DC26-4781-BA43-7673E3D3231E}" type="presParOf" srcId="{818B60C5-06F4-48B1-8D42-1A8683F52817}" destId="{E57414B0-0F66-43FA-951D-FD4AC93CB29D}" srcOrd="2" destOrd="0" presId="urn:microsoft.com/office/officeart/2005/8/layout/hierarchy4"/>
    <dgm:cxn modelId="{A6369043-36BB-4748-AD06-86209922D8E8}" type="presParOf" srcId="{E57414B0-0F66-43FA-951D-FD4AC93CB29D}" destId="{6577A88B-A61C-4DF9-9612-37F02FA6AF70}" srcOrd="0" destOrd="0" presId="urn:microsoft.com/office/officeart/2005/8/layout/hierarchy4"/>
    <dgm:cxn modelId="{566A270C-0937-48DB-BF4E-061B24DDC7C0}" type="presParOf" srcId="{6577A88B-A61C-4DF9-9612-37F02FA6AF70}" destId="{452C5F6F-9127-4F07-B3E6-BD3A8A0B2199}" srcOrd="0" destOrd="0" presId="urn:microsoft.com/office/officeart/2005/8/layout/hierarchy4"/>
    <dgm:cxn modelId="{924DD4E6-C8E4-4213-8FAC-33118FA28E25}" type="presParOf" srcId="{6577A88B-A61C-4DF9-9612-37F02FA6AF70}" destId="{911DC1EC-2F74-4384-ADA2-2ADE793AEA23}" srcOrd="1" destOrd="0" presId="urn:microsoft.com/office/officeart/2005/8/layout/hierarchy4"/>
    <dgm:cxn modelId="{A2027AC5-1EEF-4857-AA4C-AD48C3D351CD}" type="presParOf" srcId="{E57414B0-0F66-43FA-951D-FD4AC93CB29D}" destId="{112D5EED-2907-4A0A-8AAA-8BAB61C6EBCE}" srcOrd="1" destOrd="0" presId="urn:microsoft.com/office/officeart/2005/8/layout/hierarchy4"/>
    <dgm:cxn modelId="{1DB1338A-80CA-4E99-AE30-E049415F842B}" type="presParOf" srcId="{E57414B0-0F66-43FA-951D-FD4AC93CB29D}" destId="{CEEED5B1-7CD9-4C2F-8DEB-3464230C9FAB}" srcOrd="2" destOrd="0" presId="urn:microsoft.com/office/officeart/2005/8/layout/hierarchy4"/>
    <dgm:cxn modelId="{8AF983C6-B4B4-49DB-B571-4169D2363483}" type="presParOf" srcId="{CEEED5B1-7CD9-4C2F-8DEB-3464230C9FAB}" destId="{845FF139-EDD2-4A69-A029-2D001C1B68AE}" srcOrd="0" destOrd="0" presId="urn:microsoft.com/office/officeart/2005/8/layout/hierarchy4"/>
    <dgm:cxn modelId="{F53AC26F-36BA-4E0E-8321-FA22D782F0A4}" type="presParOf" srcId="{CEEED5B1-7CD9-4C2F-8DEB-3464230C9FAB}" destId="{7103B188-B66A-42F6-A5A1-F40A3BB5FB5C}" srcOrd="1" destOrd="0" presId="urn:microsoft.com/office/officeart/2005/8/layout/hierarchy4"/>
    <dgm:cxn modelId="{777C6E36-485A-437E-83E1-ED5CDB614AA8}" type="presParOf" srcId="{E57414B0-0F66-43FA-951D-FD4AC93CB29D}" destId="{9A51894D-D711-4F66-9058-05E3FBFE9C79}" srcOrd="3" destOrd="0" presId="urn:microsoft.com/office/officeart/2005/8/layout/hierarchy4"/>
    <dgm:cxn modelId="{B5AE5093-ED9F-4EF3-9CEE-B9EDAC95F6A2}" type="presParOf" srcId="{E57414B0-0F66-43FA-951D-FD4AC93CB29D}" destId="{187FD4C1-608C-48CB-A827-D512DAD8903A}" srcOrd="4" destOrd="0" presId="urn:microsoft.com/office/officeart/2005/8/layout/hierarchy4"/>
    <dgm:cxn modelId="{A7A602EC-33DC-4456-852D-94AE18A2CB7B}" type="presParOf" srcId="{187FD4C1-608C-48CB-A827-D512DAD8903A}" destId="{661CF0CE-D4C4-4719-860B-2F0B165D5B1A}" srcOrd="0" destOrd="0" presId="urn:microsoft.com/office/officeart/2005/8/layout/hierarchy4"/>
    <dgm:cxn modelId="{ED10CAB7-E90A-41FC-8CB4-28223AC7E374}" type="presParOf" srcId="{187FD4C1-608C-48CB-A827-D512DAD8903A}" destId="{753CB4C1-30FC-4608-999D-85FD551DEB4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702146E-C45F-4BE5-A0A2-C60E1F4EE2FD}"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AU"/>
        </a:p>
      </dgm:t>
    </dgm:pt>
    <dgm:pt modelId="{0976AAF6-0336-4719-9FB9-BE07E3B354D4}">
      <dgm:prSet phldrT="[Text]"/>
      <dgm:spPr/>
      <dgm:t>
        <a:bodyPr/>
        <a:lstStyle/>
        <a:p>
          <a:r>
            <a:rPr lang="en-AU" dirty="0" smtClean="0"/>
            <a:t>Action</a:t>
          </a:r>
          <a:endParaRPr lang="en-AU" dirty="0"/>
        </a:p>
      </dgm:t>
    </dgm:pt>
    <dgm:pt modelId="{131E745B-2604-447A-8690-4D302EDEF0FF}" type="parTrans" cxnId="{4E3DF01E-04D6-4D15-B7BF-E70D477A88DC}">
      <dgm:prSet/>
      <dgm:spPr/>
      <dgm:t>
        <a:bodyPr/>
        <a:lstStyle/>
        <a:p>
          <a:endParaRPr lang="en-AU"/>
        </a:p>
      </dgm:t>
    </dgm:pt>
    <dgm:pt modelId="{6B28821D-7CE2-4F93-8A34-E49A5C064630}" type="sibTrans" cxnId="{4E3DF01E-04D6-4D15-B7BF-E70D477A88DC}">
      <dgm:prSet/>
      <dgm:spPr/>
      <dgm:t>
        <a:bodyPr/>
        <a:lstStyle/>
        <a:p>
          <a:endParaRPr lang="en-AU"/>
        </a:p>
      </dgm:t>
    </dgm:pt>
    <dgm:pt modelId="{2CD9966A-2330-4350-B683-01881C7054C4}">
      <dgm:prSet phldrT="[Text]"/>
      <dgm:spPr/>
      <dgm:t>
        <a:bodyPr/>
        <a:lstStyle/>
        <a:p>
          <a:r>
            <a:rPr lang="en-AU" dirty="0" smtClean="0"/>
            <a:t>Interaction</a:t>
          </a:r>
          <a:endParaRPr lang="en-AU" dirty="0"/>
        </a:p>
      </dgm:t>
    </dgm:pt>
    <dgm:pt modelId="{40971202-1A7A-4272-954F-7D187F83F7EA}" type="parTrans" cxnId="{9726C3D2-E01B-4623-AB4C-884C6D378C7D}">
      <dgm:prSet/>
      <dgm:spPr/>
      <dgm:t>
        <a:bodyPr/>
        <a:lstStyle/>
        <a:p>
          <a:endParaRPr lang="en-AU"/>
        </a:p>
      </dgm:t>
    </dgm:pt>
    <dgm:pt modelId="{6DF15A46-4058-4981-B86A-E4DD55591721}" type="sibTrans" cxnId="{9726C3D2-E01B-4623-AB4C-884C6D378C7D}">
      <dgm:prSet/>
      <dgm:spPr/>
      <dgm:t>
        <a:bodyPr/>
        <a:lstStyle/>
        <a:p>
          <a:endParaRPr lang="en-AU"/>
        </a:p>
      </dgm:t>
    </dgm:pt>
    <dgm:pt modelId="{E70A64AE-E865-4785-9A53-16EC1601BFFC}">
      <dgm:prSet phldrT="[Text]"/>
      <dgm:spPr/>
      <dgm:t>
        <a:bodyPr/>
        <a:lstStyle/>
        <a:p>
          <a:r>
            <a:rPr lang="en-AU" dirty="0" smtClean="0"/>
            <a:t>Task Completion</a:t>
          </a:r>
          <a:endParaRPr lang="en-AU" dirty="0"/>
        </a:p>
      </dgm:t>
    </dgm:pt>
    <dgm:pt modelId="{7D7BF1D8-7A82-4463-B60F-A6FD9F3EBBA3}" type="parTrans" cxnId="{1714D516-78E9-40EB-86B7-43A1B3E38D5B}">
      <dgm:prSet/>
      <dgm:spPr/>
      <dgm:t>
        <a:bodyPr/>
        <a:lstStyle/>
        <a:p>
          <a:endParaRPr lang="en-AU"/>
        </a:p>
      </dgm:t>
    </dgm:pt>
    <dgm:pt modelId="{83993A90-C78A-4CBB-BB9F-6E106FE8334A}" type="sibTrans" cxnId="{1714D516-78E9-40EB-86B7-43A1B3E38D5B}">
      <dgm:prSet/>
      <dgm:spPr/>
      <dgm:t>
        <a:bodyPr/>
        <a:lstStyle/>
        <a:p>
          <a:endParaRPr lang="en-AU"/>
        </a:p>
      </dgm:t>
    </dgm:pt>
    <dgm:pt modelId="{8DE852CE-3789-4D90-91A8-6EBC736634BC}">
      <dgm:prSet/>
      <dgm:spPr/>
      <dgm:t>
        <a:bodyPr/>
        <a:lstStyle/>
        <a:p>
          <a:r>
            <a:rPr lang="en-AU" dirty="0" smtClean="0"/>
            <a:t>General level of participation</a:t>
          </a:r>
          <a:endParaRPr lang="en-AU" dirty="0"/>
        </a:p>
      </dgm:t>
    </dgm:pt>
    <dgm:pt modelId="{BABB412A-F7AE-4F0D-82A7-6AF0B749A1B1}" type="parTrans" cxnId="{CD97E670-D0E6-49B6-858B-585B1A5FA9C4}">
      <dgm:prSet/>
      <dgm:spPr/>
      <dgm:t>
        <a:bodyPr/>
        <a:lstStyle/>
        <a:p>
          <a:endParaRPr lang="en-AU"/>
        </a:p>
      </dgm:t>
    </dgm:pt>
    <dgm:pt modelId="{909FFD1B-1BC4-447D-B60B-9EEBEEDE615C}" type="sibTrans" cxnId="{CD97E670-D0E6-49B6-858B-585B1A5FA9C4}">
      <dgm:prSet/>
      <dgm:spPr/>
      <dgm:t>
        <a:bodyPr/>
        <a:lstStyle/>
        <a:p>
          <a:endParaRPr lang="en-AU"/>
        </a:p>
      </dgm:t>
    </dgm:pt>
    <dgm:pt modelId="{0F8C1000-E878-4BB4-91D1-5E1ABA2DC64C}">
      <dgm:prSet/>
      <dgm:spPr/>
      <dgm:t>
        <a:bodyPr/>
        <a:lstStyle/>
        <a:p>
          <a:r>
            <a:rPr lang="en-AU" dirty="0" smtClean="0"/>
            <a:t>Difference in level of competence acting in a group</a:t>
          </a:r>
          <a:endParaRPr lang="en-AU" dirty="0"/>
        </a:p>
      </dgm:t>
    </dgm:pt>
    <dgm:pt modelId="{8A2A2545-B801-43D4-8110-23B05FA887AE}" type="parTrans" cxnId="{3A520E2A-4685-40B5-9EBA-C25B24FFBAED}">
      <dgm:prSet/>
      <dgm:spPr/>
      <dgm:t>
        <a:bodyPr/>
        <a:lstStyle/>
        <a:p>
          <a:endParaRPr lang="en-AU"/>
        </a:p>
      </dgm:t>
    </dgm:pt>
    <dgm:pt modelId="{49726019-BB9F-4ECF-9200-B83ABCCDE48F}" type="sibTrans" cxnId="{3A520E2A-4685-40B5-9EBA-C25B24FFBAED}">
      <dgm:prSet/>
      <dgm:spPr/>
      <dgm:t>
        <a:bodyPr/>
        <a:lstStyle/>
        <a:p>
          <a:endParaRPr lang="en-AU"/>
        </a:p>
      </dgm:t>
    </dgm:pt>
    <dgm:pt modelId="{0BB49E11-CA27-453B-AF26-4703C6D13EC9}">
      <dgm:prSet/>
      <dgm:spPr/>
      <dgm:t>
        <a:bodyPr/>
        <a:lstStyle/>
        <a:p>
          <a:r>
            <a:rPr lang="en-AU" dirty="0" smtClean="0"/>
            <a:t>Responding or coordinating with others</a:t>
          </a:r>
          <a:endParaRPr lang="en-AU" dirty="0"/>
        </a:p>
      </dgm:t>
    </dgm:pt>
    <dgm:pt modelId="{A9D71153-2882-43D7-9B83-C95057950720}" type="parTrans" cxnId="{52CFAA21-5599-4133-AD73-97880979B35F}">
      <dgm:prSet/>
      <dgm:spPr/>
      <dgm:t>
        <a:bodyPr/>
        <a:lstStyle/>
        <a:p>
          <a:endParaRPr lang="en-AU"/>
        </a:p>
      </dgm:t>
    </dgm:pt>
    <dgm:pt modelId="{CF62863D-3BEE-4040-8A62-F2FBB9AF16DE}" type="sibTrans" cxnId="{52CFAA21-5599-4133-AD73-97880979B35F}">
      <dgm:prSet/>
      <dgm:spPr/>
      <dgm:t>
        <a:bodyPr/>
        <a:lstStyle/>
        <a:p>
          <a:endParaRPr lang="en-AU"/>
        </a:p>
      </dgm:t>
    </dgm:pt>
    <dgm:pt modelId="{C58E2090-C7A9-4D49-8DF5-07002F416584}">
      <dgm:prSet/>
      <dgm:spPr/>
      <dgm:t>
        <a:bodyPr/>
        <a:lstStyle/>
        <a:p>
          <a:r>
            <a:rPr lang="en-AU" dirty="0" smtClean="0"/>
            <a:t>Persistence</a:t>
          </a:r>
          <a:endParaRPr lang="en-AU" dirty="0"/>
        </a:p>
      </dgm:t>
    </dgm:pt>
    <dgm:pt modelId="{5BEBB464-2078-4C1C-9B67-108E932143FC}" type="parTrans" cxnId="{06CEF872-3222-4807-AFA0-61121641D564}">
      <dgm:prSet/>
      <dgm:spPr/>
      <dgm:t>
        <a:bodyPr/>
        <a:lstStyle/>
        <a:p>
          <a:endParaRPr lang="en-AU"/>
        </a:p>
      </dgm:t>
    </dgm:pt>
    <dgm:pt modelId="{4309A4F4-B244-4D7D-8497-683615ACF284}" type="sibTrans" cxnId="{06CEF872-3222-4807-AFA0-61121641D564}">
      <dgm:prSet/>
      <dgm:spPr/>
      <dgm:t>
        <a:bodyPr/>
        <a:lstStyle/>
        <a:p>
          <a:endParaRPr lang="en-AU"/>
        </a:p>
      </dgm:t>
    </dgm:pt>
    <dgm:pt modelId="{FF9CA67B-00D7-43C2-8758-43AFDA504A51}">
      <dgm:prSet/>
      <dgm:spPr/>
      <dgm:t>
        <a:bodyPr/>
        <a:lstStyle/>
        <a:p>
          <a:r>
            <a:rPr lang="en-AU" dirty="0" smtClean="0"/>
            <a:t>Motivational aspects </a:t>
          </a:r>
          <a:endParaRPr lang="en-AU" dirty="0"/>
        </a:p>
      </dgm:t>
    </dgm:pt>
    <dgm:pt modelId="{86BE54EB-4131-44C6-A516-E2601EEBB879}" type="parTrans" cxnId="{C4119B77-0F82-46EC-9D2C-08AEF8D9E526}">
      <dgm:prSet/>
      <dgm:spPr/>
      <dgm:t>
        <a:bodyPr/>
        <a:lstStyle/>
        <a:p>
          <a:endParaRPr lang="en-AU"/>
        </a:p>
      </dgm:t>
    </dgm:pt>
    <dgm:pt modelId="{8C1A4C1B-6133-40AB-8C91-B3686A8AFF1E}" type="sibTrans" cxnId="{C4119B77-0F82-46EC-9D2C-08AEF8D9E526}">
      <dgm:prSet/>
      <dgm:spPr/>
      <dgm:t>
        <a:bodyPr/>
        <a:lstStyle/>
        <a:p>
          <a:endParaRPr lang="en-AU"/>
        </a:p>
      </dgm:t>
    </dgm:pt>
    <dgm:pt modelId="{AD4F31DF-974C-4E7B-80A8-A23E73682987}" type="pres">
      <dgm:prSet presAssocID="{A702146E-C45F-4BE5-A0A2-C60E1F4EE2FD}" presName="linear" presStyleCnt="0">
        <dgm:presLayoutVars>
          <dgm:dir/>
          <dgm:animLvl val="lvl"/>
          <dgm:resizeHandles val="exact"/>
        </dgm:presLayoutVars>
      </dgm:prSet>
      <dgm:spPr/>
      <dgm:t>
        <a:bodyPr/>
        <a:lstStyle/>
        <a:p>
          <a:endParaRPr lang="en-AU"/>
        </a:p>
      </dgm:t>
    </dgm:pt>
    <dgm:pt modelId="{0B939CBA-BBBF-4646-A496-1E0E5D86F1D8}" type="pres">
      <dgm:prSet presAssocID="{0976AAF6-0336-4719-9FB9-BE07E3B354D4}" presName="parentLin" presStyleCnt="0"/>
      <dgm:spPr/>
    </dgm:pt>
    <dgm:pt modelId="{352D492D-DFFD-45A0-80C8-694694E76D28}" type="pres">
      <dgm:prSet presAssocID="{0976AAF6-0336-4719-9FB9-BE07E3B354D4}" presName="parentLeftMargin" presStyleLbl="node1" presStyleIdx="0" presStyleCnt="3"/>
      <dgm:spPr/>
      <dgm:t>
        <a:bodyPr/>
        <a:lstStyle/>
        <a:p>
          <a:endParaRPr lang="en-AU"/>
        </a:p>
      </dgm:t>
    </dgm:pt>
    <dgm:pt modelId="{FD89D4DF-6856-4AE7-BD85-32315BAA2F22}" type="pres">
      <dgm:prSet presAssocID="{0976AAF6-0336-4719-9FB9-BE07E3B354D4}" presName="parentText" presStyleLbl="node1" presStyleIdx="0" presStyleCnt="3">
        <dgm:presLayoutVars>
          <dgm:chMax val="0"/>
          <dgm:bulletEnabled val="1"/>
        </dgm:presLayoutVars>
      </dgm:prSet>
      <dgm:spPr/>
      <dgm:t>
        <a:bodyPr/>
        <a:lstStyle/>
        <a:p>
          <a:endParaRPr lang="en-AU"/>
        </a:p>
      </dgm:t>
    </dgm:pt>
    <dgm:pt modelId="{C010C945-E296-4F68-97CE-945BD46CE5FA}" type="pres">
      <dgm:prSet presAssocID="{0976AAF6-0336-4719-9FB9-BE07E3B354D4}" presName="negativeSpace" presStyleCnt="0"/>
      <dgm:spPr/>
    </dgm:pt>
    <dgm:pt modelId="{EB15DB25-2B48-45FE-89C3-F56562176B73}" type="pres">
      <dgm:prSet presAssocID="{0976AAF6-0336-4719-9FB9-BE07E3B354D4}" presName="childText" presStyleLbl="conFgAcc1" presStyleIdx="0" presStyleCnt="3">
        <dgm:presLayoutVars>
          <dgm:bulletEnabled val="1"/>
        </dgm:presLayoutVars>
      </dgm:prSet>
      <dgm:spPr/>
      <dgm:t>
        <a:bodyPr/>
        <a:lstStyle/>
        <a:p>
          <a:endParaRPr lang="en-AU"/>
        </a:p>
      </dgm:t>
    </dgm:pt>
    <dgm:pt modelId="{5557A704-672B-41C2-B23C-9CEA45718D13}" type="pres">
      <dgm:prSet presAssocID="{6B28821D-7CE2-4F93-8A34-E49A5C064630}" presName="spaceBetweenRectangles" presStyleCnt="0"/>
      <dgm:spPr/>
    </dgm:pt>
    <dgm:pt modelId="{86CD5FCA-A003-47DC-8AC1-331F00CAD285}" type="pres">
      <dgm:prSet presAssocID="{2CD9966A-2330-4350-B683-01881C7054C4}" presName="parentLin" presStyleCnt="0"/>
      <dgm:spPr/>
    </dgm:pt>
    <dgm:pt modelId="{978BB3AD-6382-4EC8-8311-33E30D702DA9}" type="pres">
      <dgm:prSet presAssocID="{2CD9966A-2330-4350-B683-01881C7054C4}" presName="parentLeftMargin" presStyleLbl="node1" presStyleIdx="0" presStyleCnt="3"/>
      <dgm:spPr/>
      <dgm:t>
        <a:bodyPr/>
        <a:lstStyle/>
        <a:p>
          <a:endParaRPr lang="en-AU"/>
        </a:p>
      </dgm:t>
    </dgm:pt>
    <dgm:pt modelId="{41ABF00B-F105-4516-9DFA-B30E21E675E6}" type="pres">
      <dgm:prSet presAssocID="{2CD9966A-2330-4350-B683-01881C7054C4}" presName="parentText" presStyleLbl="node1" presStyleIdx="1" presStyleCnt="3">
        <dgm:presLayoutVars>
          <dgm:chMax val="0"/>
          <dgm:bulletEnabled val="1"/>
        </dgm:presLayoutVars>
      </dgm:prSet>
      <dgm:spPr/>
      <dgm:t>
        <a:bodyPr/>
        <a:lstStyle/>
        <a:p>
          <a:endParaRPr lang="en-AU"/>
        </a:p>
      </dgm:t>
    </dgm:pt>
    <dgm:pt modelId="{4C746AA4-5739-4D03-9206-5D32317B47F0}" type="pres">
      <dgm:prSet presAssocID="{2CD9966A-2330-4350-B683-01881C7054C4}" presName="negativeSpace" presStyleCnt="0"/>
      <dgm:spPr/>
    </dgm:pt>
    <dgm:pt modelId="{438302AD-5E0D-46B3-ABD7-B3F3DCE5AFD1}" type="pres">
      <dgm:prSet presAssocID="{2CD9966A-2330-4350-B683-01881C7054C4}" presName="childText" presStyleLbl="conFgAcc1" presStyleIdx="1" presStyleCnt="3">
        <dgm:presLayoutVars>
          <dgm:bulletEnabled val="1"/>
        </dgm:presLayoutVars>
      </dgm:prSet>
      <dgm:spPr/>
      <dgm:t>
        <a:bodyPr/>
        <a:lstStyle/>
        <a:p>
          <a:endParaRPr lang="en-AU"/>
        </a:p>
      </dgm:t>
    </dgm:pt>
    <dgm:pt modelId="{30B16BFA-7922-41D7-B912-DE342C146F92}" type="pres">
      <dgm:prSet presAssocID="{6DF15A46-4058-4981-B86A-E4DD55591721}" presName="spaceBetweenRectangles" presStyleCnt="0"/>
      <dgm:spPr/>
    </dgm:pt>
    <dgm:pt modelId="{39888F4D-0ED7-4150-9E6E-BC0FC85EB94A}" type="pres">
      <dgm:prSet presAssocID="{E70A64AE-E865-4785-9A53-16EC1601BFFC}" presName="parentLin" presStyleCnt="0"/>
      <dgm:spPr/>
    </dgm:pt>
    <dgm:pt modelId="{7FBA1182-60A4-4F60-82A9-D0242757F83F}" type="pres">
      <dgm:prSet presAssocID="{E70A64AE-E865-4785-9A53-16EC1601BFFC}" presName="parentLeftMargin" presStyleLbl="node1" presStyleIdx="1" presStyleCnt="3"/>
      <dgm:spPr/>
      <dgm:t>
        <a:bodyPr/>
        <a:lstStyle/>
        <a:p>
          <a:endParaRPr lang="en-AU"/>
        </a:p>
      </dgm:t>
    </dgm:pt>
    <dgm:pt modelId="{3023CC41-78ED-4C38-B21C-1EB5E1B6AB1C}" type="pres">
      <dgm:prSet presAssocID="{E70A64AE-E865-4785-9A53-16EC1601BFFC}" presName="parentText" presStyleLbl="node1" presStyleIdx="2" presStyleCnt="3">
        <dgm:presLayoutVars>
          <dgm:chMax val="0"/>
          <dgm:bulletEnabled val="1"/>
        </dgm:presLayoutVars>
      </dgm:prSet>
      <dgm:spPr/>
      <dgm:t>
        <a:bodyPr/>
        <a:lstStyle/>
        <a:p>
          <a:endParaRPr lang="en-AU"/>
        </a:p>
      </dgm:t>
    </dgm:pt>
    <dgm:pt modelId="{7F6D9BAA-725E-467F-A812-F06B2D106816}" type="pres">
      <dgm:prSet presAssocID="{E70A64AE-E865-4785-9A53-16EC1601BFFC}" presName="negativeSpace" presStyleCnt="0"/>
      <dgm:spPr/>
    </dgm:pt>
    <dgm:pt modelId="{0B129163-1762-4C61-930E-D5A75663006B}" type="pres">
      <dgm:prSet presAssocID="{E70A64AE-E865-4785-9A53-16EC1601BFFC}" presName="childText" presStyleLbl="conFgAcc1" presStyleIdx="2" presStyleCnt="3">
        <dgm:presLayoutVars>
          <dgm:bulletEnabled val="1"/>
        </dgm:presLayoutVars>
      </dgm:prSet>
      <dgm:spPr/>
      <dgm:t>
        <a:bodyPr/>
        <a:lstStyle/>
        <a:p>
          <a:endParaRPr lang="en-AU"/>
        </a:p>
      </dgm:t>
    </dgm:pt>
  </dgm:ptLst>
  <dgm:cxnLst>
    <dgm:cxn modelId="{9726C3D2-E01B-4623-AB4C-884C6D378C7D}" srcId="{A702146E-C45F-4BE5-A0A2-C60E1F4EE2FD}" destId="{2CD9966A-2330-4350-B683-01881C7054C4}" srcOrd="1" destOrd="0" parTransId="{40971202-1A7A-4272-954F-7D187F83F7EA}" sibTransId="{6DF15A46-4058-4981-B86A-E4DD55591721}"/>
    <dgm:cxn modelId="{373CD56F-8804-491B-BA8E-8AC2AA80D305}" type="presOf" srcId="{E70A64AE-E865-4785-9A53-16EC1601BFFC}" destId="{3023CC41-78ED-4C38-B21C-1EB5E1B6AB1C}" srcOrd="1" destOrd="0" presId="urn:microsoft.com/office/officeart/2005/8/layout/list1"/>
    <dgm:cxn modelId="{FD396DD2-E986-4236-A772-B547AC87D96B}" type="presOf" srcId="{0976AAF6-0336-4719-9FB9-BE07E3B354D4}" destId="{352D492D-DFFD-45A0-80C8-694694E76D28}" srcOrd="0" destOrd="0" presId="urn:microsoft.com/office/officeart/2005/8/layout/list1"/>
    <dgm:cxn modelId="{4E3DF01E-04D6-4D15-B7BF-E70D477A88DC}" srcId="{A702146E-C45F-4BE5-A0A2-C60E1F4EE2FD}" destId="{0976AAF6-0336-4719-9FB9-BE07E3B354D4}" srcOrd="0" destOrd="0" parTransId="{131E745B-2604-447A-8690-4D302EDEF0FF}" sibTransId="{6B28821D-7CE2-4F93-8A34-E49A5C064630}"/>
    <dgm:cxn modelId="{52CFAA21-5599-4133-AD73-97880979B35F}" srcId="{2CD9966A-2330-4350-B683-01881C7054C4}" destId="{0BB49E11-CA27-453B-AF26-4703C6D13EC9}" srcOrd="0" destOrd="0" parTransId="{A9D71153-2882-43D7-9B83-C95057950720}" sibTransId="{CF62863D-3BEE-4040-8A62-F2FBB9AF16DE}"/>
    <dgm:cxn modelId="{4C23E6A9-7044-4F0B-B869-F185FA0F15F2}" type="presOf" srcId="{8DE852CE-3789-4D90-91A8-6EBC736634BC}" destId="{EB15DB25-2B48-45FE-89C3-F56562176B73}" srcOrd="0" destOrd="0" presId="urn:microsoft.com/office/officeart/2005/8/layout/list1"/>
    <dgm:cxn modelId="{C4119B77-0F82-46EC-9D2C-08AEF8D9E526}" srcId="{E70A64AE-E865-4785-9A53-16EC1601BFFC}" destId="{FF9CA67B-00D7-43C2-8758-43AFDA504A51}" srcOrd="0" destOrd="0" parTransId="{86BE54EB-4131-44C6-A516-E2601EEBB879}" sibTransId="{8C1A4C1B-6133-40AB-8C91-B3686A8AFF1E}"/>
    <dgm:cxn modelId="{06CEF872-3222-4807-AFA0-61121641D564}" srcId="{E70A64AE-E865-4785-9A53-16EC1601BFFC}" destId="{C58E2090-C7A9-4D49-8DF5-07002F416584}" srcOrd="1" destOrd="0" parTransId="{5BEBB464-2078-4C1C-9B67-108E932143FC}" sibTransId="{4309A4F4-B244-4D7D-8497-683615ACF284}"/>
    <dgm:cxn modelId="{61E87695-1407-470B-87C3-2A14347EF152}" type="presOf" srcId="{C58E2090-C7A9-4D49-8DF5-07002F416584}" destId="{0B129163-1762-4C61-930E-D5A75663006B}" srcOrd="0" destOrd="1" presId="urn:microsoft.com/office/officeart/2005/8/layout/list1"/>
    <dgm:cxn modelId="{B9B1B2E4-8FF6-475A-975A-38A5702F0A75}" type="presOf" srcId="{FF9CA67B-00D7-43C2-8758-43AFDA504A51}" destId="{0B129163-1762-4C61-930E-D5A75663006B}" srcOrd="0" destOrd="0" presId="urn:microsoft.com/office/officeart/2005/8/layout/list1"/>
    <dgm:cxn modelId="{162BCF24-1AEE-4ADC-9F62-6E9DF73AABBB}" type="presOf" srcId="{2CD9966A-2330-4350-B683-01881C7054C4}" destId="{41ABF00B-F105-4516-9DFA-B30E21E675E6}" srcOrd="1" destOrd="0" presId="urn:microsoft.com/office/officeart/2005/8/layout/list1"/>
    <dgm:cxn modelId="{CD97E670-D0E6-49B6-858B-585B1A5FA9C4}" srcId="{0976AAF6-0336-4719-9FB9-BE07E3B354D4}" destId="{8DE852CE-3789-4D90-91A8-6EBC736634BC}" srcOrd="0" destOrd="0" parTransId="{BABB412A-F7AE-4F0D-82A7-6AF0B749A1B1}" sibTransId="{909FFD1B-1BC4-447D-B60B-9EEBEEDE615C}"/>
    <dgm:cxn modelId="{51B1A436-7986-45EC-95B1-3A5E5BA470C7}" type="presOf" srcId="{0BB49E11-CA27-453B-AF26-4703C6D13EC9}" destId="{438302AD-5E0D-46B3-ABD7-B3F3DCE5AFD1}" srcOrd="0" destOrd="0" presId="urn:microsoft.com/office/officeart/2005/8/layout/list1"/>
    <dgm:cxn modelId="{0B824877-CF1B-43AF-807B-08B080FA24D5}" type="presOf" srcId="{0976AAF6-0336-4719-9FB9-BE07E3B354D4}" destId="{FD89D4DF-6856-4AE7-BD85-32315BAA2F22}" srcOrd="1" destOrd="0" presId="urn:microsoft.com/office/officeart/2005/8/layout/list1"/>
    <dgm:cxn modelId="{3E0DE4F7-8FAA-4DAF-A2C3-339C34BBAEE6}" type="presOf" srcId="{E70A64AE-E865-4785-9A53-16EC1601BFFC}" destId="{7FBA1182-60A4-4F60-82A9-D0242757F83F}" srcOrd="0" destOrd="0" presId="urn:microsoft.com/office/officeart/2005/8/layout/list1"/>
    <dgm:cxn modelId="{442DDB78-E01B-48BC-827A-B58AD43FDB2A}" type="presOf" srcId="{0F8C1000-E878-4BB4-91D1-5E1ABA2DC64C}" destId="{EB15DB25-2B48-45FE-89C3-F56562176B73}" srcOrd="0" destOrd="1" presId="urn:microsoft.com/office/officeart/2005/8/layout/list1"/>
    <dgm:cxn modelId="{3D0B714A-786B-4750-B232-76945FE722F5}" type="presOf" srcId="{2CD9966A-2330-4350-B683-01881C7054C4}" destId="{978BB3AD-6382-4EC8-8311-33E30D702DA9}" srcOrd="0" destOrd="0" presId="urn:microsoft.com/office/officeart/2005/8/layout/list1"/>
    <dgm:cxn modelId="{3A520E2A-4685-40B5-9EBA-C25B24FFBAED}" srcId="{0976AAF6-0336-4719-9FB9-BE07E3B354D4}" destId="{0F8C1000-E878-4BB4-91D1-5E1ABA2DC64C}" srcOrd="1" destOrd="0" parTransId="{8A2A2545-B801-43D4-8110-23B05FA887AE}" sibTransId="{49726019-BB9F-4ECF-9200-B83ABCCDE48F}"/>
    <dgm:cxn modelId="{93B5A9CA-70A4-4071-A865-8CE624B327B1}" type="presOf" srcId="{A702146E-C45F-4BE5-A0A2-C60E1F4EE2FD}" destId="{AD4F31DF-974C-4E7B-80A8-A23E73682987}" srcOrd="0" destOrd="0" presId="urn:microsoft.com/office/officeart/2005/8/layout/list1"/>
    <dgm:cxn modelId="{1714D516-78E9-40EB-86B7-43A1B3E38D5B}" srcId="{A702146E-C45F-4BE5-A0A2-C60E1F4EE2FD}" destId="{E70A64AE-E865-4785-9A53-16EC1601BFFC}" srcOrd="2" destOrd="0" parTransId="{7D7BF1D8-7A82-4463-B60F-A6FD9F3EBBA3}" sibTransId="{83993A90-C78A-4CBB-BB9F-6E106FE8334A}"/>
    <dgm:cxn modelId="{A2F1738A-F912-4D90-A649-92AD8D396529}" type="presParOf" srcId="{AD4F31DF-974C-4E7B-80A8-A23E73682987}" destId="{0B939CBA-BBBF-4646-A496-1E0E5D86F1D8}" srcOrd="0" destOrd="0" presId="urn:microsoft.com/office/officeart/2005/8/layout/list1"/>
    <dgm:cxn modelId="{C98DCFF8-AC55-4FEE-B0F6-C2578880ED7A}" type="presParOf" srcId="{0B939CBA-BBBF-4646-A496-1E0E5D86F1D8}" destId="{352D492D-DFFD-45A0-80C8-694694E76D28}" srcOrd="0" destOrd="0" presId="urn:microsoft.com/office/officeart/2005/8/layout/list1"/>
    <dgm:cxn modelId="{25036CCF-86CA-4334-8C9C-1F8DFE03BC76}" type="presParOf" srcId="{0B939CBA-BBBF-4646-A496-1E0E5D86F1D8}" destId="{FD89D4DF-6856-4AE7-BD85-32315BAA2F22}" srcOrd="1" destOrd="0" presId="urn:microsoft.com/office/officeart/2005/8/layout/list1"/>
    <dgm:cxn modelId="{FD7B6712-28CD-412A-BE86-F85774A9DC11}" type="presParOf" srcId="{AD4F31DF-974C-4E7B-80A8-A23E73682987}" destId="{C010C945-E296-4F68-97CE-945BD46CE5FA}" srcOrd="1" destOrd="0" presId="urn:microsoft.com/office/officeart/2005/8/layout/list1"/>
    <dgm:cxn modelId="{AC023036-F0C7-4004-8E06-B6E0AC036591}" type="presParOf" srcId="{AD4F31DF-974C-4E7B-80A8-A23E73682987}" destId="{EB15DB25-2B48-45FE-89C3-F56562176B73}" srcOrd="2" destOrd="0" presId="urn:microsoft.com/office/officeart/2005/8/layout/list1"/>
    <dgm:cxn modelId="{5DD6F305-990A-4711-8515-9AA8A8CD6814}" type="presParOf" srcId="{AD4F31DF-974C-4E7B-80A8-A23E73682987}" destId="{5557A704-672B-41C2-B23C-9CEA45718D13}" srcOrd="3" destOrd="0" presId="urn:microsoft.com/office/officeart/2005/8/layout/list1"/>
    <dgm:cxn modelId="{DD017BCE-1D77-4086-8C46-C1CEA73E34FE}" type="presParOf" srcId="{AD4F31DF-974C-4E7B-80A8-A23E73682987}" destId="{86CD5FCA-A003-47DC-8AC1-331F00CAD285}" srcOrd="4" destOrd="0" presId="urn:microsoft.com/office/officeart/2005/8/layout/list1"/>
    <dgm:cxn modelId="{5CCB14F2-3405-4AC6-85CE-01A21EBB8C3A}" type="presParOf" srcId="{86CD5FCA-A003-47DC-8AC1-331F00CAD285}" destId="{978BB3AD-6382-4EC8-8311-33E30D702DA9}" srcOrd="0" destOrd="0" presId="urn:microsoft.com/office/officeart/2005/8/layout/list1"/>
    <dgm:cxn modelId="{D5463BEF-A146-4C43-8AA3-7E6ED52E3AB4}" type="presParOf" srcId="{86CD5FCA-A003-47DC-8AC1-331F00CAD285}" destId="{41ABF00B-F105-4516-9DFA-B30E21E675E6}" srcOrd="1" destOrd="0" presId="urn:microsoft.com/office/officeart/2005/8/layout/list1"/>
    <dgm:cxn modelId="{5B126CE1-631B-4524-B73E-C27E1463E1A0}" type="presParOf" srcId="{AD4F31DF-974C-4E7B-80A8-A23E73682987}" destId="{4C746AA4-5739-4D03-9206-5D32317B47F0}" srcOrd="5" destOrd="0" presId="urn:microsoft.com/office/officeart/2005/8/layout/list1"/>
    <dgm:cxn modelId="{3D0A7F91-F22E-4AA1-9A6E-CD45ADFF8FE1}" type="presParOf" srcId="{AD4F31DF-974C-4E7B-80A8-A23E73682987}" destId="{438302AD-5E0D-46B3-ABD7-B3F3DCE5AFD1}" srcOrd="6" destOrd="0" presId="urn:microsoft.com/office/officeart/2005/8/layout/list1"/>
    <dgm:cxn modelId="{A2C1ABDD-7D9E-4D81-8537-F7D7265D6C6D}" type="presParOf" srcId="{AD4F31DF-974C-4E7B-80A8-A23E73682987}" destId="{30B16BFA-7922-41D7-B912-DE342C146F92}" srcOrd="7" destOrd="0" presId="urn:microsoft.com/office/officeart/2005/8/layout/list1"/>
    <dgm:cxn modelId="{EE0DE156-01A2-4AF6-B759-EADE7C99C702}" type="presParOf" srcId="{AD4F31DF-974C-4E7B-80A8-A23E73682987}" destId="{39888F4D-0ED7-4150-9E6E-BC0FC85EB94A}" srcOrd="8" destOrd="0" presId="urn:microsoft.com/office/officeart/2005/8/layout/list1"/>
    <dgm:cxn modelId="{2B6500CF-101F-46C5-91DE-519B88BDC5BB}" type="presParOf" srcId="{39888F4D-0ED7-4150-9E6E-BC0FC85EB94A}" destId="{7FBA1182-60A4-4F60-82A9-D0242757F83F}" srcOrd="0" destOrd="0" presId="urn:microsoft.com/office/officeart/2005/8/layout/list1"/>
    <dgm:cxn modelId="{9C93DFB4-0EF1-4DF9-A9F2-9CF06526B3F6}" type="presParOf" srcId="{39888F4D-0ED7-4150-9E6E-BC0FC85EB94A}" destId="{3023CC41-78ED-4C38-B21C-1EB5E1B6AB1C}" srcOrd="1" destOrd="0" presId="urn:microsoft.com/office/officeart/2005/8/layout/list1"/>
    <dgm:cxn modelId="{DC193F03-2555-4E38-84D2-AA2AD2D82DE6}" type="presParOf" srcId="{AD4F31DF-974C-4E7B-80A8-A23E73682987}" destId="{7F6D9BAA-725E-467F-A812-F06B2D106816}" srcOrd="9" destOrd="0" presId="urn:microsoft.com/office/officeart/2005/8/layout/list1"/>
    <dgm:cxn modelId="{BE6E7B55-5315-47D3-B2A7-22FE1067F009}" type="presParOf" srcId="{AD4F31DF-974C-4E7B-80A8-A23E73682987}" destId="{0B129163-1762-4C61-930E-D5A75663006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02146E-C45F-4BE5-A0A2-C60E1F4EE2FD}"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AU"/>
        </a:p>
      </dgm:t>
    </dgm:pt>
    <dgm:pt modelId="{0976AAF6-0336-4719-9FB9-BE07E3B354D4}">
      <dgm:prSet phldrT="[Text]"/>
      <dgm:spPr/>
      <dgm:t>
        <a:bodyPr/>
        <a:lstStyle/>
        <a:p>
          <a:r>
            <a:rPr lang="en-AU" dirty="0" smtClean="0"/>
            <a:t>Responsiveness</a:t>
          </a:r>
          <a:endParaRPr lang="en-AU" dirty="0"/>
        </a:p>
      </dgm:t>
    </dgm:pt>
    <dgm:pt modelId="{131E745B-2604-447A-8690-4D302EDEF0FF}" type="parTrans" cxnId="{4E3DF01E-04D6-4D15-B7BF-E70D477A88DC}">
      <dgm:prSet/>
      <dgm:spPr/>
      <dgm:t>
        <a:bodyPr/>
        <a:lstStyle/>
        <a:p>
          <a:endParaRPr lang="en-AU"/>
        </a:p>
      </dgm:t>
    </dgm:pt>
    <dgm:pt modelId="{6B28821D-7CE2-4F93-8A34-E49A5C064630}" type="sibTrans" cxnId="{4E3DF01E-04D6-4D15-B7BF-E70D477A88DC}">
      <dgm:prSet/>
      <dgm:spPr/>
      <dgm:t>
        <a:bodyPr/>
        <a:lstStyle/>
        <a:p>
          <a:endParaRPr lang="en-AU"/>
        </a:p>
      </dgm:t>
    </dgm:pt>
    <dgm:pt modelId="{2CD9966A-2330-4350-B683-01881C7054C4}">
      <dgm:prSet phldrT="[Text]"/>
      <dgm:spPr/>
      <dgm:t>
        <a:bodyPr/>
        <a:lstStyle/>
        <a:p>
          <a:r>
            <a:rPr lang="en-AU" dirty="0" smtClean="0"/>
            <a:t>Audience awareness</a:t>
          </a:r>
          <a:endParaRPr lang="en-AU" dirty="0"/>
        </a:p>
      </dgm:t>
    </dgm:pt>
    <dgm:pt modelId="{40971202-1A7A-4272-954F-7D187F83F7EA}" type="parTrans" cxnId="{9726C3D2-E01B-4623-AB4C-884C6D378C7D}">
      <dgm:prSet/>
      <dgm:spPr/>
      <dgm:t>
        <a:bodyPr/>
        <a:lstStyle/>
        <a:p>
          <a:endParaRPr lang="en-AU"/>
        </a:p>
      </dgm:t>
    </dgm:pt>
    <dgm:pt modelId="{6DF15A46-4058-4981-B86A-E4DD55591721}" type="sibTrans" cxnId="{9726C3D2-E01B-4623-AB4C-884C6D378C7D}">
      <dgm:prSet/>
      <dgm:spPr/>
      <dgm:t>
        <a:bodyPr/>
        <a:lstStyle/>
        <a:p>
          <a:endParaRPr lang="en-AU"/>
        </a:p>
      </dgm:t>
    </dgm:pt>
    <dgm:pt modelId="{8DE852CE-3789-4D90-91A8-6EBC736634BC}">
      <dgm:prSet/>
      <dgm:spPr/>
      <dgm:t>
        <a:bodyPr/>
        <a:lstStyle/>
        <a:p>
          <a:r>
            <a:rPr lang="en-AU" dirty="0" smtClean="0"/>
            <a:t>Ability to integrate contributions of collaborators</a:t>
          </a:r>
          <a:endParaRPr lang="en-AU" dirty="0"/>
        </a:p>
      </dgm:t>
    </dgm:pt>
    <dgm:pt modelId="{BABB412A-F7AE-4F0D-82A7-6AF0B749A1B1}" type="parTrans" cxnId="{CD97E670-D0E6-49B6-858B-585B1A5FA9C4}">
      <dgm:prSet/>
      <dgm:spPr/>
      <dgm:t>
        <a:bodyPr/>
        <a:lstStyle/>
        <a:p>
          <a:endParaRPr lang="en-AU"/>
        </a:p>
      </dgm:t>
    </dgm:pt>
    <dgm:pt modelId="{909FFD1B-1BC4-447D-B60B-9EEBEEDE615C}" type="sibTrans" cxnId="{CD97E670-D0E6-49B6-858B-585B1A5FA9C4}">
      <dgm:prSet/>
      <dgm:spPr/>
      <dgm:t>
        <a:bodyPr/>
        <a:lstStyle/>
        <a:p>
          <a:endParaRPr lang="en-AU"/>
        </a:p>
      </dgm:t>
    </dgm:pt>
    <dgm:pt modelId="{0BB49E11-CA27-453B-AF26-4703C6D13EC9}">
      <dgm:prSet/>
      <dgm:spPr/>
      <dgm:t>
        <a:bodyPr/>
        <a:lstStyle/>
        <a:p>
          <a:r>
            <a:rPr lang="en-AU" dirty="0" smtClean="0"/>
            <a:t>Tailor our contributions to the needs of others</a:t>
          </a:r>
          <a:endParaRPr lang="en-AU" dirty="0"/>
        </a:p>
      </dgm:t>
    </dgm:pt>
    <dgm:pt modelId="{A9D71153-2882-43D7-9B83-C95057950720}" type="parTrans" cxnId="{52CFAA21-5599-4133-AD73-97880979B35F}">
      <dgm:prSet/>
      <dgm:spPr/>
      <dgm:t>
        <a:bodyPr/>
        <a:lstStyle/>
        <a:p>
          <a:endParaRPr lang="en-AU"/>
        </a:p>
      </dgm:t>
    </dgm:pt>
    <dgm:pt modelId="{CF62863D-3BEE-4040-8A62-F2FBB9AF16DE}" type="sibTrans" cxnId="{52CFAA21-5599-4133-AD73-97880979B35F}">
      <dgm:prSet/>
      <dgm:spPr/>
      <dgm:t>
        <a:bodyPr/>
        <a:lstStyle/>
        <a:p>
          <a:endParaRPr lang="en-AU"/>
        </a:p>
      </dgm:t>
    </dgm:pt>
    <dgm:pt modelId="{AD4F31DF-974C-4E7B-80A8-A23E73682987}" type="pres">
      <dgm:prSet presAssocID="{A702146E-C45F-4BE5-A0A2-C60E1F4EE2FD}" presName="linear" presStyleCnt="0">
        <dgm:presLayoutVars>
          <dgm:dir/>
          <dgm:animLvl val="lvl"/>
          <dgm:resizeHandles val="exact"/>
        </dgm:presLayoutVars>
      </dgm:prSet>
      <dgm:spPr/>
      <dgm:t>
        <a:bodyPr/>
        <a:lstStyle/>
        <a:p>
          <a:endParaRPr lang="en-AU"/>
        </a:p>
      </dgm:t>
    </dgm:pt>
    <dgm:pt modelId="{0B939CBA-BBBF-4646-A496-1E0E5D86F1D8}" type="pres">
      <dgm:prSet presAssocID="{0976AAF6-0336-4719-9FB9-BE07E3B354D4}" presName="parentLin" presStyleCnt="0"/>
      <dgm:spPr/>
    </dgm:pt>
    <dgm:pt modelId="{352D492D-DFFD-45A0-80C8-694694E76D28}" type="pres">
      <dgm:prSet presAssocID="{0976AAF6-0336-4719-9FB9-BE07E3B354D4}" presName="parentLeftMargin" presStyleLbl="node1" presStyleIdx="0" presStyleCnt="2"/>
      <dgm:spPr/>
      <dgm:t>
        <a:bodyPr/>
        <a:lstStyle/>
        <a:p>
          <a:endParaRPr lang="en-AU"/>
        </a:p>
      </dgm:t>
    </dgm:pt>
    <dgm:pt modelId="{FD89D4DF-6856-4AE7-BD85-32315BAA2F22}" type="pres">
      <dgm:prSet presAssocID="{0976AAF6-0336-4719-9FB9-BE07E3B354D4}" presName="parentText" presStyleLbl="node1" presStyleIdx="0" presStyleCnt="2">
        <dgm:presLayoutVars>
          <dgm:chMax val="0"/>
          <dgm:bulletEnabled val="1"/>
        </dgm:presLayoutVars>
      </dgm:prSet>
      <dgm:spPr/>
      <dgm:t>
        <a:bodyPr/>
        <a:lstStyle/>
        <a:p>
          <a:endParaRPr lang="en-AU"/>
        </a:p>
      </dgm:t>
    </dgm:pt>
    <dgm:pt modelId="{C010C945-E296-4F68-97CE-945BD46CE5FA}" type="pres">
      <dgm:prSet presAssocID="{0976AAF6-0336-4719-9FB9-BE07E3B354D4}" presName="negativeSpace" presStyleCnt="0"/>
      <dgm:spPr/>
    </dgm:pt>
    <dgm:pt modelId="{EB15DB25-2B48-45FE-89C3-F56562176B73}" type="pres">
      <dgm:prSet presAssocID="{0976AAF6-0336-4719-9FB9-BE07E3B354D4}" presName="childText" presStyleLbl="conFgAcc1" presStyleIdx="0" presStyleCnt="2">
        <dgm:presLayoutVars>
          <dgm:bulletEnabled val="1"/>
        </dgm:presLayoutVars>
      </dgm:prSet>
      <dgm:spPr/>
      <dgm:t>
        <a:bodyPr/>
        <a:lstStyle/>
        <a:p>
          <a:endParaRPr lang="en-AU"/>
        </a:p>
      </dgm:t>
    </dgm:pt>
    <dgm:pt modelId="{5557A704-672B-41C2-B23C-9CEA45718D13}" type="pres">
      <dgm:prSet presAssocID="{6B28821D-7CE2-4F93-8A34-E49A5C064630}" presName="spaceBetweenRectangles" presStyleCnt="0"/>
      <dgm:spPr/>
    </dgm:pt>
    <dgm:pt modelId="{86CD5FCA-A003-47DC-8AC1-331F00CAD285}" type="pres">
      <dgm:prSet presAssocID="{2CD9966A-2330-4350-B683-01881C7054C4}" presName="parentLin" presStyleCnt="0"/>
      <dgm:spPr/>
    </dgm:pt>
    <dgm:pt modelId="{978BB3AD-6382-4EC8-8311-33E30D702DA9}" type="pres">
      <dgm:prSet presAssocID="{2CD9966A-2330-4350-B683-01881C7054C4}" presName="parentLeftMargin" presStyleLbl="node1" presStyleIdx="0" presStyleCnt="2"/>
      <dgm:spPr/>
      <dgm:t>
        <a:bodyPr/>
        <a:lstStyle/>
        <a:p>
          <a:endParaRPr lang="en-AU"/>
        </a:p>
      </dgm:t>
    </dgm:pt>
    <dgm:pt modelId="{41ABF00B-F105-4516-9DFA-B30E21E675E6}" type="pres">
      <dgm:prSet presAssocID="{2CD9966A-2330-4350-B683-01881C7054C4}" presName="parentText" presStyleLbl="node1" presStyleIdx="1" presStyleCnt="2">
        <dgm:presLayoutVars>
          <dgm:chMax val="0"/>
          <dgm:bulletEnabled val="1"/>
        </dgm:presLayoutVars>
      </dgm:prSet>
      <dgm:spPr/>
      <dgm:t>
        <a:bodyPr/>
        <a:lstStyle/>
        <a:p>
          <a:endParaRPr lang="en-AU"/>
        </a:p>
      </dgm:t>
    </dgm:pt>
    <dgm:pt modelId="{4C746AA4-5739-4D03-9206-5D32317B47F0}" type="pres">
      <dgm:prSet presAssocID="{2CD9966A-2330-4350-B683-01881C7054C4}" presName="negativeSpace" presStyleCnt="0"/>
      <dgm:spPr/>
    </dgm:pt>
    <dgm:pt modelId="{438302AD-5E0D-46B3-ABD7-B3F3DCE5AFD1}" type="pres">
      <dgm:prSet presAssocID="{2CD9966A-2330-4350-B683-01881C7054C4}" presName="childText" presStyleLbl="conFgAcc1" presStyleIdx="1" presStyleCnt="2">
        <dgm:presLayoutVars>
          <dgm:bulletEnabled val="1"/>
        </dgm:presLayoutVars>
      </dgm:prSet>
      <dgm:spPr/>
      <dgm:t>
        <a:bodyPr/>
        <a:lstStyle/>
        <a:p>
          <a:endParaRPr lang="en-AU"/>
        </a:p>
      </dgm:t>
    </dgm:pt>
  </dgm:ptLst>
  <dgm:cxnLst>
    <dgm:cxn modelId="{9726C3D2-E01B-4623-AB4C-884C6D378C7D}" srcId="{A702146E-C45F-4BE5-A0A2-C60E1F4EE2FD}" destId="{2CD9966A-2330-4350-B683-01881C7054C4}" srcOrd="1" destOrd="0" parTransId="{40971202-1A7A-4272-954F-7D187F83F7EA}" sibTransId="{6DF15A46-4058-4981-B86A-E4DD55591721}"/>
    <dgm:cxn modelId="{D9CF9036-4719-4E40-93A2-92D1FAFBB1F1}" type="presOf" srcId="{2CD9966A-2330-4350-B683-01881C7054C4}" destId="{978BB3AD-6382-4EC8-8311-33E30D702DA9}" srcOrd="0" destOrd="0" presId="urn:microsoft.com/office/officeart/2005/8/layout/list1"/>
    <dgm:cxn modelId="{46B223CB-65CF-4666-8FEF-078671B4F10E}" type="presOf" srcId="{0976AAF6-0336-4719-9FB9-BE07E3B354D4}" destId="{FD89D4DF-6856-4AE7-BD85-32315BAA2F22}" srcOrd="1" destOrd="0" presId="urn:microsoft.com/office/officeart/2005/8/layout/list1"/>
    <dgm:cxn modelId="{B6EB01C9-B104-4A8B-8C95-3232455F2350}" type="presOf" srcId="{2CD9966A-2330-4350-B683-01881C7054C4}" destId="{41ABF00B-F105-4516-9DFA-B30E21E675E6}" srcOrd="1" destOrd="0" presId="urn:microsoft.com/office/officeart/2005/8/layout/list1"/>
    <dgm:cxn modelId="{AF4A4FAD-D642-4453-92E7-6A89EEB98A01}" type="presOf" srcId="{8DE852CE-3789-4D90-91A8-6EBC736634BC}" destId="{EB15DB25-2B48-45FE-89C3-F56562176B73}" srcOrd="0" destOrd="0" presId="urn:microsoft.com/office/officeart/2005/8/layout/list1"/>
    <dgm:cxn modelId="{4E3DF01E-04D6-4D15-B7BF-E70D477A88DC}" srcId="{A702146E-C45F-4BE5-A0A2-C60E1F4EE2FD}" destId="{0976AAF6-0336-4719-9FB9-BE07E3B354D4}" srcOrd="0" destOrd="0" parTransId="{131E745B-2604-447A-8690-4D302EDEF0FF}" sibTransId="{6B28821D-7CE2-4F93-8A34-E49A5C064630}"/>
    <dgm:cxn modelId="{8CC1C2A4-EA7A-4B5B-9A25-C7643B339C1B}" type="presOf" srcId="{A702146E-C45F-4BE5-A0A2-C60E1F4EE2FD}" destId="{AD4F31DF-974C-4E7B-80A8-A23E73682987}" srcOrd="0" destOrd="0" presId="urn:microsoft.com/office/officeart/2005/8/layout/list1"/>
    <dgm:cxn modelId="{EFD20AB3-D65D-42A2-89F5-1797DE5A1717}" type="presOf" srcId="{0976AAF6-0336-4719-9FB9-BE07E3B354D4}" destId="{352D492D-DFFD-45A0-80C8-694694E76D28}" srcOrd="0" destOrd="0" presId="urn:microsoft.com/office/officeart/2005/8/layout/list1"/>
    <dgm:cxn modelId="{67C3A138-A24E-44AA-A418-B4BDEED72146}" type="presOf" srcId="{0BB49E11-CA27-453B-AF26-4703C6D13EC9}" destId="{438302AD-5E0D-46B3-ABD7-B3F3DCE5AFD1}" srcOrd="0" destOrd="0" presId="urn:microsoft.com/office/officeart/2005/8/layout/list1"/>
    <dgm:cxn modelId="{CD97E670-D0E6-49B6-858B-585B1A5FA9C4}" srcId="{0976AAF6-0336-4719-9FB9-BE07E3B354D4}" destId="{8DE852CE-3789-4D90-91A8-6EBC736634BC}" srcOrd="0" destOrd="0" parTransId="{BABB412A-F7AE-4F0D-82A7-6AF0B749A1B1}" sibTransId="{909FFD1B-1BC4-447D-B60B-9EEBEEDE615C}"/>
    <dgm:cxn modelId="{52CFAA21-5599-4133-AD73-97880979B35F}" srcId="{2CD9966A-2330-4350-B683-01881C7054C4}" destId="{0BB49E11-CA27-453B-AF26-4703C6D13EC9}" srcOrd="0" destOrd="0" parTransId="{A9D71153-2882-43D7-9B83-C95057950720}" sibTransId="{CF62863D-3BEE-4040-8A62-F2FBB9AF16DE}"/>
    <dgm:cxn modelId="{37C94D47-0D05-43E5-B24F-26C9694B2400}" type="presParOf" srcId="{AD4F31DF-974C-4E7B-80A8-A23E73682987}" destId="{0B939CBA-BBBF-4646-A496-1E0E5D86F1D8}" srcOrd="0" destOrd="0" presId="urn:microsoft.com/office/officeart/2005/8/layout/list1"/>
    <dgm:cxn modelId="{2ADE19A3-DF06-4B4F-BB04-CA4686CE6963}" type="presParOf" srcId="{0B939CBA-BBBF-4646-A496-1E0E5D86F1D8}" destId="{352D492D-DFFD-45A0-80C8-694694E76D28}" srcOrd="0" destOrd="0" presId="urn:microsoft.com/office/officeart/2005/8/layout/list1"/>
    <dgm:cxn modelId="{F6D2FDEC-B1FF-4212-A002-E47FE3918A10}" type="presParOf" srcId="{0B939CBA-BBBF-4646-A496-1E0E5D86F1D8}" destId="{FD89D4DF-6856-4AE7-BD85-32315BAA2F22}" srcOrd="1" destOrd="0" presId="urn:microsoft.com/office/officeart/2005/8/layout/list1"/>
    <dgm:cxn modelId="{7C8EBBA6-311C-4846-A50A-F7FB02DBB03C}" type="presParOf" srcId="{AD4F31DF-974C-4E7B-80A8-A23E73682987}" destId="{C010C945-E296-4F68-97CE-945BD46CE5FA}" srcOrd="1" destOrd="0" presId="urn:microsoft.com/office/officeart/2005/8/layout/list1"/>
    <dgm:cxn modelId="{FF468C5A-913A-4B85-BB55-40379F57449D}" type="presParOf" srcId="{AD4F31DF-974C-4E7B-80A8-A23E73682987}" destId="{EB15DB25-2B48-45FE-89C3-F56562176B73}" srcOrd="2" destOrd="0" presId="urn:microsoft.com/office/officeart/2005/8/layout/list1"/>
    <dgm:cxn modelId="{B4721BC4-C691-489B-B41F-6508214F1C7C}" type="presParOf" srcId="{AD4F31DF-974C-4E7B-80A8-A23E73682987}" destId="{5557A704-672B-41C2-B23C-9CEA45718D13}" srcOrd="3" destOrd="0" presId="urn:microsoft.com/office/officeart/2005/8/layout/list1"/>
    <dgm:cxn modelId="{4F999CD8-22DF-4F89-A258-F83E368AE33A}" type="presParOf" srcId="{AD4F31DF-974C-4E7B-80A8-A23E73682987}" destId="{86CD5FCA-A003-47DC-8AC1-331F00CAD285}" srcOrd="4" destOrd="0" presId="urn:microsoft.com/office/officeart/2005/8/layout/list1"/>
    <dgm:cxn modelId="{75DD15BF-64B4-4665-AC63-519785929A88}" type="presParOf" srcId="{86CD5FCA-A003-47DC-8AC1-331F00CAD285}" destId="{978BB3AD-6382-4EC8-8311-33E30D702DA9}" srcOrd="0" destOrd="0" presId="urn:microsoft.com/office/officeart/2005/8/layout/list1"/>
    <dgm:cxn modelId="{C7345FF2-89EC-45CB-8787-FF1101C0B0F2}" type="presParOf" srcId="{86CD5FCA-A003-47DC-8AC1-331F00CAD285}" destId="{41ABF00B-F105-4516-9DFA-B30E21E675E6}" srcOrd="1" destOrd="0" presId="urn:microsoft.com/office/officeart/2005/8/layout/list1"/>
    <dgm:cxn modelId="{0A73C52C-BDCB-4119-9E01-D35E576B7C4D}" type="presParOf" srcId="{AD4F31DF-974C-4E7B-80A8-A23E73682987}" destId="{4C746AA4-5739-4D03-9206-5D32317B47F0}" srcOrd="5" destOrd="0" presId="urn:microsoft.com/office/officeart/2005/8/layout/list1"/>
    <dgm:cxn modelId="{E60A53FE-2833-4813-98EE-C705A7735E6F}" type="presParOf" srcId="{AD4F31DF-974C-4E7B-80A8-A23E73682987}" destId="{438302AD-5E0D-46B3-ABD7-B3F3DCE5AFD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02146E-C45F-4BE5-A0A2-C60E1F4EE2FD}"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AU"/>
        </a:p>
      </dgm:t>
    </dgm:pt>
    <dgm:pt modelId="{0976AAF6-0336-4719-9FB9-BE07E3B354D4}">
      <dgm:prSet phldrT="[Text]"/>
      <dgm:spPr>
        <a:solidFill>
          <a:srgbClr val="FFFF00"/>
        </a:solidFill>
      </dgm:spPr>
      <dgm:t>
        <a:bodyPr/>
        <a:lstStyle/>
        <a:p>
          <a:r>
            <a:rPr lang="en-AU" dirty="0" err="1" smtClean="0">
              <a:solidFill>
                <a:schemeClr val="tx1"/>
              </a:solidFill>
            </a:rPr>
            <a:t>Metamemory</a:t>
          </a:r>
          <a:endParaRPr lang="en-AU" dirty="0">
            <a:solidFill>
              <a:schemeClr val="tx1"/>
            </a:solidFill>
          </a:endParaRPr>
        </a:p>
      </dgm:t>
    </dgm:pt>
    <dgm:pt modelId="{131E745B-2604-447A-8690-4D302EDEF0FF}" type="parTrans" cxnId="{4E3DF01E-04D6-4D15-B7BF-E70D477A88DC}">
      <dgm:prSet/>
      <dgm:spPr/>
      <dgm:t>
        <a:bodyPr/>
        <a:lstStyle/>
        <a:p>
          <a:endParaRPr lang="en-AU"/>
        </a:p>
      </dgm:t>
    </dgm:pt>
    <dgm:pt modelId="{6B28821D-7CE2-4F93-8A34-E49A5C064630}" type="sibTrans" cxnId="{4E3DF01E-04D6-4D15-B7BF-E70D477A88DC}">
      <dgm:prSet/>
      <dgm:spPr/>
      <dgm:t>
        <a:bodyPr/>
        <a:lstStyle/>
        <a:p>
          <a:endParaRPr lang="en-AU"/>
        </a:p>
      </dgm:t>
    </dgm:pt>
    <dgm:pt modelId="{2CD9966A-2330-4350-B683-01881C7054C4}">
      <dgm:prSet phldrT="[Text]"/>
      <dgm:spPr>
        <a:solidFill>
          <a:srgbClr val="FFFF00"/>
        </a:solidFill>
      </dgm:spPr>
      <dgm:t>
        <a:bodyPr/>
        <a:lstStyle/>
        <a:p>
          <a:r>
            <a:rPr lang="en-AU" dirty="0" err="1" smtClean="0">
              <a:solidFill>
                <a:schemeClr val="tx1"/>
              </a:solidFill>
            </a:rPr>
            <a:t>Transactive</a:t>
          </a:r>
          <a:r>
            <a:rPr lang="en-AU" dirty="0" smtClean="0">
              <a:solidFill>
                <a:schemeClr val="tx1"/>
              </a:solidFill>
            </a:rPr>
            <a:t> memory</a:t>
          </a:r>
          <a:endParaRPr lang="en-AU" dirty="0">
            <a:solidFill>
              <a:schemeClr val="tx1"/>
            </a:solidFill>
          </a:endParaRPr>
        </a:p>
      </dgm:t>
    </dgm:pt>
    <dgm:pt modelId="{40971202-1A7A-4272-954F-7D187F83F7EA}" type="parTrans" cxnId="{9726C3D2-E01B-4623-AB4C-884C6D378C7D}">
      <dgm:prSet/>
      <dgm:spPr/>
      <dgm:t>
        <a:bodyPr/>
        <a:lstStyle/>
        <a:p>
          <a:endParaRPr lang="en-AU"/>
        </a:p>
      </dgm:t>
    </dgm:pt>
    <dgm:pt modelId="{6DF15A46-4058-4981-B86A-E4DD55591721}" type="sibTrans" cxnId="{9726C3D2-E01B-4623-AB4C-884C6D378C7D}">
      <dgm:prSet/>
      <dgm:spPr/>
      <dgm:t>
        <a:bodyPr/>
        <a:lstStyle/>
        <a:p>
          <a:endParaRPr lang="en-AU"/>
        </a:p>
      </dgm:t>
    </dgm:pt>
    <dgm:pt modelId="{E70A64AE-E865-4785-9A53-16EC1601BFFC}">
      <dgm:prSet phldrT="[Text]"/>
      <dgm:spPr>
        <a:solidFill>
          <a:srgbClr val="FFFF00"/>
        </a:solidFill>
      </dgm:spPr>
      <dgm:t>
        <a:bodyPr/>
        <a:lstStyle/>
        <a:p>
          <a:r>
            <a:rPr lang="en-AU" dirty="0" smtClean="0">
              <a:solidFill>
                <a:schemeClr val="tx1"/>
              </a:solidFill>
            </a:rPr>
            <a:t>Negotiation</a:t>
          </a:r>
          <a:endParaRPr lang="en-AU" dirty="0">
            <a:solidFill>
              <a:schemeClr val="tx1"/>
            </a:solidFill>
          </a:endParaRPr>
        </a:p>
      </dgm:t>
    </dgm:pt>
    <dgm:pt modelId="{7D7BF1D8-7A82-4463-B60F-A6FD9F3EBBA3}" type="parTrans" cxnId="{1714D516-78E9-40EB-86B7-43A1B3E38D5B}">
      <dgm:prSet/>
      <dgm:spPr/>
      <dgm:t>
        <a:bodyPr/>
        <a:lstStyle/>
        <a:p>
          <a:endParaRPr lang="en-AU"/>
        </a:p>
      </dgm:t>
    </dgm:pt>
    <dgm:pt modelId="{83993A90-C78A-4CBB-BB9F-6E106FE8334A}" type="sibTrans" cxnId="{1714D516-78E9-40EB-86B7-43A1B3E38D5B}">
      <dgm:prSet/>
      <dgm:spPr/>
      <dgm:t>
        <a:bodyPr/>
        <a:lstStyle/>
        <a:p>
          <a:endParaRPr lang="en-AU"/>
        </a:p>
      </dgm:t>
    </dgm:pt>
    <dgm:pt modelId="{8DE852CE-3789-4D90-91A8-6EBC736634BC}">
      <dgm:prSet/>
      <dgm:spPr/>
      <dgm:t>
        <a:bodyPr/>
        <a:lstStyle/>
        <a:p>
          <a:r>
            <a:rPr lang="en-AU" dirty="0" smtClean="0"/>
            <a:t>Ability to evaluate one’s own knowledge, strengths and weaknesses</a:t>
          </a:r>
          <a:endParaRPr lang="en-AU" dirty="0"/>
        </a:p>
      </dgm:t>
    </dgm:pt>
    <dgm:pt modelId="{BABB412A-F7AE-4F0D-82A7-6AF0B749A1B1}" type="parTrans" cxnId="{CD97E670-D0E6-49B6-858B-585B1A5FA9C4}">
      <dgm:prSet/>
      <dgm:spPr/>
      <dgm:t>
        <a:bodyPr/>
        <a:lstStyle/>
        <a:p>
          <a:endParaRPr lang="en-AU"/>
        </a:p>
      </dgm:t>
    </dgm:pt>
    <dgm:pt modelId="{909FFD1B-1BC4-447D-B60B-9EEBEEDE615C}" type="sibTrans" cxnId="{CD97E670-D0E6-49B6-858B-585B1A5FA9C4}">
      <dgm:prSet/>
      <dgm:spPr/>
      <dgm:t>
        <a:bodyPr/>
        <a:lstStyle/>
        <a:p>
          <a:endParaRPr lang="en-AU"/>
        </a:p>
      </dgm:t>
    </dgm:pt>
    <dgm:pt modelId="{0BB49E11-CA27-453B-AF26-4703C6D13EC9}">
      <dgm:prSet/>
      <dgm:spPr/>
      <dgm:t>
        <a:bodyPr/>
        <a:lstStyle/>
        <a:p>
          <a:r>
            <a:rPr lang="en-AU" dirty="0" smtClean="0"/>
            <a:t>Describe collaborative partners’ knowledge, strengths, weaknesses</a:t>
          </a:r>
          <a:endParaRPr lang="en-AU" dirty="0"/>
        </a:p>
      </dgm:t>
    </dgm:pt>
    <dgm:pt modelId="{A9D71153-2882-43D7-9B83-C95057950720}" type="parTrans" cxnId="{52CFAA21-5599-4133-AD73-97880979B35F}">
      <dgm:prSet/>
      <dgm:spPr/>
      <dgm:t>
        <a:bodyPr/>
        <a:lstStyle/>
        <a:p>
          <a:endParaRPr lang="en-AU"/>
        </a:p>
      </dgm:t>
    </dgm:pt>
    <dgm:pt modelId="{CF62863D-3BEE-4040-8A62-F2FBB9AF16DE}" type="sibTrans" cxnId="{52CFAA21-5599-4133-AD73-97880979B35F}">
      <dgm:prSet/>
      <dgm:spPr/>
      <dgm:t>
        <a:bodyPr/>
        <a:lstStyle/>
        <a:p>
          <a:endParaRPr lang="en-AU"/>
        </a:p>
      </dgm:t>
    </dgm:pt>
    <dgm:pt modelId="{FF9CA67B-00D7-43C2-8758-43AFDA504A51}">
      <dgm:prSet/>
      <dgm:spPr/>
      <dgm:t>
        <a:bodyPr/>
        <a:lstStyle/>
        <a:p>
          <a:r>
            <a:rPr lang="en-AU" dirty="0" smtClean="0"/>
            <a:t>Find ways to reconcile and accommodate differences</a:t>
          </a:r>
          <a:endParaRPr lang="en-AU" dirty="0"/>
        </a:p>
      </dgm:t>
    </dgm:pt>
    <dgm:pt modelId="{86BE54EB-4131-44C6-A516-E2601EEBB879}" type="parTrans" cxnId="{C4119B77-0F82-46EC-9D2C-08AEF8D9E526}">
      <dgm:prSet/>
      <dgm:spPr/>
      <dgm:t>
        <a:bodyPr/>
        <a:lstStyle/>
        <a:p>
          <a:endParaRPr lang="en-AU"/>
        </a:p>
      </dgm:t>
    </dgm:pt>
    <dgm:pt modelId="{8C1A4C1B-6133-40AB-8C91-B3686A8AFF1E}" type="sibTrans" cxnId="{C4119B77-0F82-46EC-9D2C-08AEF8D9E526}">
      <dgm:prSet/>
      <dgm:spPr/>
      <dgm:t>
        <a:bodyPr/>
        <a:lstStyle/>
        <a:p>
          <a:endParaRPr lang="en-AU"/>
        </a:p>
      </dgm:t>
    </dgm:pt>
    <dgm:pt modelId="{D489A0FD-A336-4777-B2D6-BB0BE33C9DC3}">
      <dgm:prSet/>
      <dgm:spPr>
        <a:solidFill>
          <a:srgbClr val="FFFF00"/>
        </a:solidFill>
      </dgm:spPr>
      <dgm:t>
        <a:bodyPr/>
        <a:lstStyle/>
        <a:p>
          <a:r>
            <a:rPr lang="en-AU" dirty="0" smtClean="0">
              <a:solidFill>
                <a:schemeClr val="tx1"/>
              </a:solidFill>
            </a:rPr>
            <a:t>Responsibility initiative</a:t>
          </a:r>
          <a:endParaRPr lang="en-AU" dirty="0">
            <a:solidFill>
              <a:schemeClr val="tx1"/>
            </a:solidFill>
          </a:endParaRPr>
        </a:p>
      </dgm:t>
    </dgm:pt>
    <dgm:pt modelId="{228DDB1C-F762-4BF1-B709-0D0A045B05C6}" type="parTrans" cxnId="{9523BDE9-C28C-4F20-AAF4-55B0A702442F}">
      <dgm:prSet/>
      <dgm:spPr/>
      <dgm:t>
        <a:bodyPr/>
        <a:lstStyle/>
        <a:p>
          <a:endParaRPr lang="en-AU"/>
        </a:p>
      </dgm:t>
    </dgm:pt>
    <dgm:pt modelId="{6EEDC54E-6DD0-4F54-BCC6-BA964D4BE6A0}" type="sibTrans" cxnId="{9523BDE9-C28C-4F20-AAF4-55B0A702442F}">
      <dgm:prSet/>
      <dgm:spPr/>
      <dgm:t>
        <a:bodyPr/>
        <a:lstStyle/>
        <a:p>
          <a:endParaRPr lang="en-AU"/>
        </a:p>
      </dgm:t>
    </dgm:pt>
    <dgm:pt modelId="{7E9A473E-5706-4C89-A6B6-498DAA7FA941}">
      <dgm:prSet/>
      <dgm:spPr/>
      <dgm:t>
        <a:bodyPr/>
        <a:lstStyle/>
        <a:p>
          <a:r>
            <a:rPr lang="en-AU" dirty="0" smtClean="0"/>
            <a:t>Account for differences and then take initiative </a:t>
          </a:r>
          <a:endParaRPr lang="en-AU" dirty="0"/>
        </a:p>
      </dgm:t>
    </dgm:pt>
    <dgm:pt modelId="{F0CA32E4-DD5D-42CD-A7C7-99FE42F7CC9A}" type="parTrans" cxnId="{0E760BD4-7939-4017-8E3F-E247005E0F4A}">
      <dgm:prSet/>
      <dgm:spPr/>
      <dgm:t>
        <a:bodyPr/>
        <a:lstStyle/>
        <a:p>
          <a:endParaRPr lang="en-AU"/>
        </a:p>
      </dgm:t>
    </dgm:pt>
    <dgm:pt modelId="{D27CF9E8-476F-4633-915E-E11E9E47C2E5}" type="sibTrans" cxnId="{0E760BD4-7939-4017-8E3F-E247005E0F4A}">
      <dgm:prSet/>
      <dgm:spPr/>
      <dgm:t>
        <a:bodyPr/>
        <a:lstStyle/>
        <a:p>
          <a:endParaRPr lang="en-AU"/>
        </a:p>
      </dgm:t>
    </dgm:pt>
    <dgm:pt modelId="{AD4F31DF-974C-4E7B-80A8-A23E73682987}" type="pres">
      <dgm:prSet presAssocID="{A702146E-C45F-4BE5-A0A2-C60E1F4EE2FD}" presName="linear" presStyleCnt="0">
        <dgm:presLayoutVars>
          <dgm:dir/>
          <dgm:animLvl val="lvl"/>
          <dgm:resizeHandles val="exact"/>
        </dgm:presLayoutVars>
      </dgm:prSet>
      <dgm:spPr/>
      <dgm:t>
        <a:bodyPr/>
        <a:lstStyle/>
        <a:p>
          <a:endParaRPr lang="en-AU"/>
        </a:p>
      </dgm:t>
    </dgm:pt>
    <dgm:pt modelId="{0B939CBA-BBBF-4646-A496-1E0E5D86F1D8}" type="pres">
      <dgm:prSet presAssocID="{0976AAF6-0336-4719-9FB9-BE07E3B354D4}" presName="parentLin" presStyleCnt="0"/>
      <dgm:spPr/>
    </dgm:pt>
    <dgm:pt modelId="{352D492D-DFFD-45A0-80C8-694694E76D28}" type="pres">
      <dgm:prSet presAssocID="{0976AAF6-0336-4719-9FB9-BE07E3B354D4}" presName="parentLeftMargin" presStyleLbl="node1" presStyleIdx="0" presStyleCnt="4"/>
      <dgm:spPr/>
      <dgm:t>
        <a:bodyPr/>
        <a:lstStyle/>
        <a:p>
          <a:endParaRPr lang="en-AU"/>
        </a:p>
      </dgm:t>
    </dgm:pt>
    <dgm:pt modelId="{FD89D4DF-6856-4AE7-BD85-32315BAA2F22}" type="pres">
      <dgm:prSet presAssocID="{0976AAF6-0336-4719-9FB9-BE07E3B354D4}" presName="parentText" presStyleLbl="node1" presStyleIdx="0" presStyleCnt="4">
        <dgm:presLayoutVars>
          <dgm:chMax val="0"/>
          <dgm:bulletEnabled val="1"/>
        </dgm:presLayoutVars>
      </dgm:prSet>
      <dgm:spPr/>
      <dgm:t>
        <a:bodyPr/>
        <a:lstStyle/>
        <a:p>
          <a:endParaRPr lang="en-AU"/>
        </a:p>
      </dgm:t>
    </dgm:pt>
    <dgm:pt modelId="{C010C945-E296-4F68-97CE-945BD46CE5FA}" type="pres">
      <dgm:prSet presAssocID="{0976AAF6-0336-4719-9FB9-BE07E3B354D4}" presName="negativeSpace" presStyleCnt="0"/>
      <dgm:spPr/>
    </dgm:pt>
    <dgm:pt modelId="{EB15DB25-2B48-45FE-89C3-F56562176B73}" type="pres">
      <dgm:prSet presAssocID="{0976AAF6-0336-4719-9FB9-BE07E3B354D4}" presName="childText" presStyleLbl="conFgAcc1" presStyleIdx="0" presStyleCnt="4">
        <dgm:presLayoutVars>
          <dgm:bulletEnabled val="1"/>
        </dgm:presLayoutVars>
      </dgm:prSet>
      <dgm:spPr/>
      <dgm:t>
        <a:bodyPr/>
        <a:lstStyle/>
        <a:p>
          <a:endParaRPr lang="en-AU"/>
        </a:p>
      </dgm:t>
    </dgm:pt>
    <dgm:pt modelId="{5557A704-672B-41C2-B23C-9CEA45718D13}" type="pres">
      <dgm:prSet presAssocID="{6B28821D-7CE2-4F93-8A34-E49A5C064630}" presName="spaceBetweenRectangles" presStyleCnt="0"/>
      <dgm:spPr/>
    </dgm:pt>
    <dgm:pt modelId="{86CD5FCA-A003-47DC-8AC1-331F00CAD285}" type="pres">
      <dgm:prSet presAssocID="{2CD9966A-2330-4350-B683-01881C7054C4}" presName="parentLin" presStyleCnt="0"/>
      <dgm:spPr/>
    </dgm:pt>
    <dgm:pt modelId="{978BB3AD-6382-4EC8-8311-33E30D702DA9}" type="pres">
      <dgm:prSet presAssocID="{2CD9966A-2330-4350-B683-01881C7054C4}" presName="parentLeftMargin" presStyleLbl="node1" presStyleIdx="0" presStyleCnt="4"/>
      <dgm:spPr/>
      <dgm:t>
        <a:bodyPr/>
        <a:lstStyle/>
        <a:p>
          <a:endParaRPr lang="en-AU"/>
        </a:p>
      </dgm:t>
    </dgm:pt>
    <dgm:pt modelId="{41ABF00B-F105-4516-9DFA-B30E21E675E6}" type="pres">
      <dgm:prSet presAssocID="{2CD9966A-2330-4350-B683-01881C7054C4}" presName="parentText" presStyleLbl="node1" presStyleIdx="1" presStyleCnt="4">
        <dgm:presLayoutVars>
          <dgm:chMax val="0"/>
          <dgm:bulletEnabled val="1"/>
        </dgm:presLayoutVars>
      </dgm:prSet>
      <dgm:spPr/>
      <dgm:t>
        <a:bodyPr/>
        <a:lstStyle/>
        <a:p>
          <a:endParaRPr lang="en-AU"/>
        </a:p>
      </dgm:t>
    </dgm:pt>
    <dgm:pt modelId="{4C746AA4-5739-4D03-9206-5D32317B47F0}" type="pres">
      <dgm:prSet presAssocID="{2CD9966A-2330-4350-B683-01881C7054C4}" presName="negativeSpace" presStyleCnt="0"/>
      <dgm:spPr/>
    </dgm:pt>
    <dgm:pt modelId="{438302AD-5E0D-46B3-ABD7-B3F3DCE5AFD1}" type="pres">
      <dgm:prSet presAssocID="{2CD9966A-2330-4350-B683-01881C7054C4}" presName="childText" presStyleLbl="conFgAcc1" presStyleIdx="1" presStyleCnt="4">
        <dgm:presLayoutVars>
          <dgm:bulletEnabled val="1"/>
        </dgm:presLayoutVars>
      </dgm:prSet>
      <dgm:spPr/>
      <dgm:t>
        <a:bodyPr/>
        <a:lstStyle/>
        <a:p>
          <a:endParaRPr lang="en-AU"/>
        </a:p>
      </dgm:t>
    </dgm:pt>
    <dgm:pt modelId="{30B16BFA-7922-41D7-B912-DE342C146F92}" type="pres">
      <dgm:prSet presAssocID="{6DF15A46-4058-4981-B86A-E4DD55591721}" presName="spaceBetweenRectangles" presStyleCnt="0"/>
      <dgm:spPr/>
    </dgm:pt>
    <dgm:pt modelId="{39888F4D-0ED7-4150-9E6E-BC0FC85EB94A}" type="pres">
      <dgm:prSet presAssocID="{E70A64AE-E865-4785-9A53-16EC1601BFFC}" presName="parentLin" presStyleCnt="0"/>
      <dgm:spPr/>
    </dgm:pt>
    <dgm:pt modelId="{7FBA1182-60A4-4F60-82A9-D0242757F83F}" type="pres">
      <dgm:prSet presAssocID="{E70A64AE-E865-4785-9A53-16EC1601BFFC}" presName="parentLeftMargin" presStyleLbl="node1" presStyleIdx="1" presStyleCnt="4"/>
      <dgm:spPr/>
      <dgm:t>
        <a:bodyPr/>
        <a:lstStyle/>
        <a:p>
          <a:endParaRPr lang="en-AU"/>
        </a:p>
      </dgm:t>
    </dgm:pt>
    <dgm:pt modelId="{3023CC41-78ED-4C38-B21C-1EB5E1B6AB1C}" type="pres">
      <dgm:prSet presAssocID="{E70A64AE-E865-4785-9A53-16EC1601BFFC}" presName="parentText" presStyleLbl="node1" presStyleIdx="2" presStyleCnt="4">
        <dgm:presLayoutVars>
          <dgm:chMax val="0"/>
          <dgm:bulletEnabled val="1"/>
        </dgm:presLayoutVars>
      </dgm:prSet>
      <dgm:spPr/>
      <dgm:t>
        <a:bodyPr/>
        <a:lstStyle/>
        <a:p>
          <a:endParaRPr lang="en-AU"/>
        </a:p>
      </dgm:t>
    </dgm:pt>
    <dgm:pt modelId="{7F6D9BAA-725E-467F-A812-F06B2D106816}" type="pres">
      <dgm:prSet presAssocID="{E70A64AE-E865-4785-9A53-16EC1601BFFC}" presName="negativeSpace" presStyleCnt="0"/>
      <dgm:spPr/>
    </dgm:pt>
    <dgm:pt modelId="{0B129163-1762-4C61-930E-D5A75663006B}" type="pres">
      <dgm:prSet presAssocID="{E70A64AE-E865-4785-9A53-16EC1601BFFC}" presName="childText" presStyleLbl="conFgAcc1" presStyleIdx="2" presStyleCnt="4">
        <dgm:presLayoutVars>
          <dgm:bulletEnabled val="1"/>
        </dgm:presLayoutVars>
      </dgm:prSet>
      <dgm:spPr/>
      <dgm:t>
        <a:bodyPr/>
        <a:lstStyle/>
        <a:p>
          <a:endParaRPr lang="en-AU"/>
        </a:p>
      </dgm:t>
    </dgm:pt>
    <dgm:pt modelId="{923CFDF9-DFA7-4FAB-AED0-F83FE946B2D2}" type="pres">
      <dgm:prSet presAssocID="{83993A90-C78A-4CBB-BB9F-6E106FE8334A}" presName="spaceBetweenRectangles" presStyleCnt="0"/>
      <dgm:spPr/>
    </dgm:pt>
    <dgm:pt modelId="{248C38A5-487F-4713-9B60-41A222616D8E}" type="pres">
      <dgm:prSet presAssocID="{D489A0FD-A336-4777-B2D6-BB0BE33C9DC3}" presName="parentLin" presStyleCnt="0"/>
      <dgm:spPr/>
    </dgm:pt>
    <dgm:pt modelId="{EA4A0D64-9E3A-404D-B961-426B5C476BCF}" type="pres">
      <dgm:prSet presAssocID="{D489A0FD-A336-4777-B2D6-BB0BE33C9DC3}" presName="parentLeftMargin" presStyleLbl="node1" presStyleIdx="2" presStyleCnt="4"/>
      <dgm:spPr/>
      <dgm:t>
        <a:bodyPr/>
        <a:lstStyle/>
        <a:p>
          <a:endParaRPr lang="en-AU"/>
        </a:p>
      </dgm:t>
    </dgm:pt>
    <dgm:pt modelId="{87172F3E-1FB7-4DFE-91F8-A3C0830DA883}" type="pres">
      <dgm:prSet presAssocID="{D489A0FD-A336-4777-B2D6-BB0BE33C9DC3}" presName="parentText" presStyleLbl="node1" presStyleIdx="3" presStyleCnt="4">
        <dgm:presLayoutVars>
          <dgm:chMax val="0"/>
          <dgm:bulletEnabled val="1"/>
        </dgm:presLayoutVars>
      </dgm:prSet>
      <dgm:spPr/>
      <dgm:t>
        <a:bodyPr/>
        <a:lstStyle/>
        <a:p>
          <a:endParaRPr lang="en-AU"/>
        </a:p>
      </dgm:t>
    </dgm:pt>
    <dgm:pt modelId="{B29F26CA-FF15-4311-9E4B-B4ABE7735B5E}" type="pres">
      <dgm:prSet presAssocID="{D489A0FD-A336-4777-B2D6-BB0BE33C9DC3}" presName="negativeSpace" presStyleCnt="0"/>
      <dgm:spPr/>
    </dgm:pt>
    <dgm:pt modelId="{DA405AFB-5B9B-4BEB-80FB-BE86D70AB395}" type="pres">
      <dgm:prSet presAssocID="{D489A0FD-A336-4777-B2D6-BB0BE33C9DC3}" presName="childText" presStyleLbl="conFgAcc1" presStyleIdx="3" presStyleCnt="4">
        <dgm:presLayoutVars>
          <dgm:bulletEnabled val="1"/>
        </dgm:presLayoutVars>
      </dgm:prSet>
      <dgm:spPr/>
      <dgm:t>
        <a:bodyPr/>
        <a:lstStyle/>
        <a:p>
          <a:endParaRPr lang="en-AU"/>
        </a:p>
      </dgm:t>
    </dgm:pt>
  </dgm:ptLst>
  <dgm:cxnLst>
    <dgm:cxn modelId="{9726C3D2-E01B-4623-AB4C-884C6D378C7D}" srcId="{A702146E-C45F-4BE5-A0A2-C60E1F4EE2FD}" destId="{2CD9966A-2330-4350-B683-01881C7054C4}" srcOrd="1" destOrd="0" parTransId="{40971202-1A7A-4272-954F-7D187F83F7EA}" sibTransId="{6DF15A46-4058-4981-B86A-E4DD55591721}"/>
    <dgm:cxn modelId="{303CFA88-56F9-4012-9141-EB7A9D325990}" type="presOf" srcId="{2CD9966A-2330-4350-B683-01881C7054C4}" destId="{978BB3AD-6382-4EC8-8311-33E30D702DA9}" srcOrd="0" destOrd="0" presId="urn:microsoft.com/office/officeart/2005/8/layout/list1"/>
    <dgm:cxn modelId="{0E760BD4-7939-4017-8E3F-E247005E0F4A}" srcId="{D489A0FD-A336-4777-B2D6-BB0BE33C9DC3}" destId="{7E9A473E-5706-4C89-A6B6-498DAA7FA941}" srcOrd="0" destOrd="0" parTransId="{F0CA32E4-DD5D-42CD-A7C7-99FE42F7CC9A}" sibTransId="{D27CF9E8-476F-4633-915E-E11E9E47C2E5}"/>
    <dgm:cxn modelId="{4E3DF01E-04D6-4D15-B7BF-E70D477A88DC}" srcId="{A702146E-C45F-4BE5-A0A2-C60E1F4EE2FD}" destId="{0976AAF6-0336-4719-9FB9-BE07E3B354D4}" srcOrd="0" destOrd="0" parTransId="{131E745B-2604-447A-8690-4D302EDEF0FF}" sibTransId="{6B28821D-7CE2-4F93-8A34-E49A5C064630}"/>
    <dgm:cxn modelId="{52CFAA21-5599-4133-AD73-97880979B35F}" srcId="{2CD9966A-2330-4350-B683-01881C7054C4}" destId="{0BB49E11-CA27-453B-AF26-4703C6D13EC9}" srcOrd="0" destOrd="0" parTransId="{A9D71153-2882-43D7-9B83-C95057950720}" sibTransId="{CF62863D-3BEE-4040-8A62-F2FBB9AF16DE}"/>
    <dgm:cxn modelId="{E4BBAA9C-702E-4CE3-945D-FD79873CAC40}" type="presOf" srcId="{E70A64AE-E865-4785-9A53-16EC1601BFFC}" destId="{7FBA1182-60A4-4F60-82A9-D0242757F83F}" srcOrd="0" destOrd="0" presId="urn:microsoft.com/office/officeart/2005/8/layout/list1"/>
    <dgm:cxn modelId="{922D354B-E630-490A-983A-B39F993F0341}" type="presOf" srcId="{D489A0FD-A336-4777-B2D6-BB0BE33C9DC3}" destId="{87172F3E-1FB7-4DFE-91F8-A3C0830DA883}" srcOrd="1" destOrd="0" presId="urn:microsoft.com/office/officeart/2005/8/layout/list1"/>
    <dgm:cxn modelId="{C4119B77-0F82-46EC-9D2C-08AEF8D9E526}" srcId="{E70A64AE-E865-4785-9A53-16EC1601BFFC}" destId="{FF9CA67B-00D7-43C2-8758-43AFDA504A51}" srcOrd="0" destOrd="0" parTransId="{86BE54EB-4131-44C6-A516-E2601EEBB879}" sibTransId="{8C1A4C1B-6133-40AB-8C91-B3686A8AFF1E}"/>
    <dgm:cxn modelId="{7E682385-4937-4467-A205-CB8B0A31859E}" type="presOf" srcId="{A702146E-C45F-4BE5-A0A2-C60E1F4EE2FD}" destId="{AD4F31DF-974C-4E7B-80A8-A23E73682987}" srcOrd="0" destOrd="0" presId="urn:microsoft.com/office/officeart/2005/8/layout/list1"/>
    <dgm:cxn modelId="{8B523707-CFBD-4C93-9C28-C3586ACB338A}" type="presOf" srcId="{0976AAF6-0336-4719-9FB9-BE07E3B354D4}" destId="{FD89D4DF-6856-4AE7-BD85-32315BAA2F22}" srcOrd="1" destOrd="0" presId="urn:microsoft.com/office/officeart/2005/8/layout/list1"/>
    <dgm:cxn modelId="{A51DE0CA-94E7-41D9-8F65-C4C9C03E17CD}" type="presOf" srcId="{7E9A473E-5706-4C89-A6B6-498DAA7FA941}" destId="{DA405AFB-5B9B-4BEB-80FB-BE86D70AB395}" srcOrd="0" destOrd="0" presId="urn:microsoft.com/office/officeart/2005/8/layout/list1"/>
    <dgm:cxn modelId="{E1CBC6A7-619A-4502-9124-5EA9A208559F}" type="presOf" srcId="{E70A64AE-E865-4785-9A53-16EC1601BFFC}" destId="{3023CC41-78ED-4C38-B21C-1EB5E1B6AB1C}" srcOrd="1" destOrd="0" presId="urn:microsoft.com/office/officeart/2005/8/layout/list1"/>
    <dgm:cxn modelId="{C69926B0-01F7-4348-B2DE-7D74A1A5651A}" type="presOf" srcId="{8DE852CE-3789-4D90-91A8-6EBC736634BC}" destId="{EB15DB25-2B48-45FE-89C3-F56562176B73}" srcOrd="0" destOrd="0" presId="urn:microsoft.com/office/officeart/2005/8/layout/list1"/>
    <dgm:cxn modelId="{CD97E670-D0E6-49B6-858B-585B1A5FA9C4}" srcId="{0976AAF6-0336-4719-9FB9-BE07E3B354D4}" destId="{8DE852CE-3789-4D90-91A8-6EBC736634BC}" srcOrd="0" destOrd="0" parTransId="{BABB412A-F7AE-4F0D-82A7-6AF0B749A1B1}" sibTransId="{909FFD1B-1BC4-447D-B60B-9EEBEEDE615C}"/>
    <dgm:cxn modelId="{C235339C-F458-4448-B947-8AEEDD0BC2A8}" type="presOf" srcId="{0BB49E11-CA27-453B-AF26-4703C6D13EC9}" destId="{438302AD-5E0D-46B3-ABD7-B3F3DCE5AFD1}" srcOrd="0" destOrd="0" presId="urn:microsoft.com/office/officeart/2005/8/layout/list1"/>
    <dgm:cxn modelId="{86005891-2662-4EC3-BE30-59995E77954C}" type="presOf" srcId="{D489A0FD-A336-4777-B2D6-BB0BE33C9DC3}" destId="{EA4A0D64-9E3A-404D-B961-426B5C476BCF}" srcOrd="0" destOrd="0" presId="urn:microsoft.com/office/officeart/2005/8/layout/list1"/>
    <dgm:cxn modelId="{51F8E5FA-49EC-4A62-85BB-98C28B3C3DFB}" type="presOf" srcId="{FF9CA67B-00D7-43C2-8758-43AFDA504A51}" destId="{0B129163-1762-4C61-930E-D5A75663006B}" srcOrd="0" destOrd="0" presId="urn:microsoft.com/office/officeart/2005/8/layout/list1"/>
    <dgm:cxn modelId="{9523BDE9-C28C-4F20-AAF4-55B0A702442F}" srcId="{A702146E-C45F-4BE5-A0A2-C60E1F4EE2FD}" destId="{D489A0FD-A336-4777-B2D6-BB0BE33C9DC3}" srcOrd="3" destOrd="0" parTransId="{228DDB1C-F762-4BF1-B709-0D0A045B05C6}" sibTransId="{6EEDC54E-6DD0-4F54-BCC6-BA964D4BE6A0}"/>
    <dgm:cxn modelId="{B2693165-E56E-431B-ABAA-64AB0095EAEA}" type="presOf" srcId="{0976AAF6-0336-4719-9FB9-BE07E3B354D4}" destId="{352D492D-DFFD-45A0-80C8-694694E76D28}" srcOrd="0" destOrd="0" presId="urn:microsoft.com/office/officeart/2005/8/layout/list1"/>
    <dgm:cxn modelId="{1714D516-78E9-40EB-86B7-43A1B3E38D5B}" srcId="{A702146E-C45F-4BE5-A0A2-C60E1F4EE2FD}" destId="{E70A64AE-E865-4785-9A53-16EC1601BFFC}" srcOrd="2" destOrd="0" parTransId="{7D7BF1D8-7A82-4463-B60F-A6FD9F3EBBA3}" sibTransId="{83993A90-C78A-4CBB-BB9F-6E106FE8334A}"/>
    <dgm:cxn modelId="{E8D960DE-A396-401C-890C-A4AF27359B33}" type="presOf" srcId="{2CD9966A-2330-4350-B683-01881C7054C4}" destId="{41ABF00B-F105-4516-9DFA-B30E21E675E6}" srcOrd="1" destOrd="0" presId="urn:microsoft.com/office/officeart/2005/8/layout/list1"/>
    <dgm:cxn modelId="{EB5A9A48-0620-48D4-B7D8-CFE91A91FC1A}" type="presParOf" srcId="{AD4F31DF-974C-4E7B-80A8-A23E73682987}" destId="{0B939CBA-BBBF-4646-A496-1E0E5D86F1D8}" srcOrd="0" destOrd="0" presId="urn:microsoft.com/office/officeart/2005/8/layout/list1"/>
    <dgm:cxn modelId="{9DB06BAC-CB1E-49DB-A3FD-06B5D1D4B80F}" type="presParOf" srcId="{0B939CBA-BBBF-4646-A496-1E0E5D86F1D8}" destId="{352D492D-DFFD-45A0-80C8-694694E76D28}" srcOrd="0" destOrd="0" presId="urn:microsoft.com/office/officeart/2005/8/layout/list1"/>
    <dgm:cxn modelId="{E0DCB0F8-6C56-41B9-A7A4-B9ABE461A140}" type="presParOf" srcId="{0B939CBA-BBBF-4646-A496-1E0E5D86F1D8}" destId="{FD89D4DF-6856-4AE7-BD85-32315BAA2F22}" srcOrd="1" destOrd="0" presId="urn:microsoft.com/office/officeart/2005/8/layout/list1"/>
    <dgm:cxn modelId="{4AE7C746-295C-414F-9620-1BC49213CFF0}" type="presParOf" srcId="{AD4F31DF-974C-4E7B-80A8-A23E73682987}" destId="{C010C945-E296-4F68-97CE-945BD46CE5FA}" srcOrd="1" destOrd="0" presId="urn:microsoft.com/office/officeart/2005/8/layout/list1"/>
    <dgm:cxn modelId="{24861197-A27F-48CE-8766-89EA30AD819D}" type="presParOf" srcId="{AD4F31DF-974C-4E7B-80A8-A23E73682987}" destId="{EB15DB25-2B48-45FE-89C3-F56562176B73}" srcOrd="2" destOrd="0" presId="urn:microsoft.com/office/officeart/2005/8/layout/list1"/>
    <dgm:cxn modelId="{158D82A8-8A29-4108-A50F-58262365C8C7}" type="presParOf" srcId="{AD4F31DF-974C-4E7B-80A8-A23E73682987}" destId="{5557A704-672B-41C2-B23C-9CEA45718D13}" srcOrd="3" destOrd="0" presId="urn:microsoft.com/office/officeart/2005/8/layout/list1"/>
    <dgm:cxn modelId="{4FB9FB59-62A6-445A-A6BA-419E4E22629F}" type="presParOf" srcId="{AD4F31DF-974C-4E7B-80A8-A23E73682987}" destId="{86CD5FCA-A003-47DC-8AC1-331F00CAD285}" srcOrd="4" destOrd="0" presId="urn:microsoft.com/office/officeart/2005/8/layout/list1"/>
    <dgm:cxn modelId="{1D445BAE-F4C2-4FD8-B39A-54CAD2A02AC0}" type="presParOf" srcId="{86CD5FCA-A003-47DC-8AC1-331F00CAD285}" destId="{978BB3AD-6382-4EC8-8311-33E30D702DA9}" srcOrd="0" destOrd="0" presId="urn:microsoft.com/office/officeart/2005/8/layout/list1"/>
    <dgm:cxn modelId="{343A1480-35B0-4369-954F-30A1DAD075F9}" type="presParOf" srcId="{86CD5FCA-A003-47DC-8AC1-331F00CAD285}" destId="{41ABF00B-F105-4516-9DFA-B30E21E675E6}" srcOrd="1" destOrd="0" presId="urn:microsoft.com/office/officeart/2005/8/layout/list1"/>
    <dgm:cxn modelId="{7E2D868E-8144-41EE-984E-D94D6372188A}" type="presParOf" srcId="{AD4F31DF-974C-4E7B-80A8-A23E73682987}" destId="{4C746AA4-5739-4D03-9206-5D32317B47F0}" srcOrd="5" destOrd="0" presId="urn:microsoft.com/office/officeart/2005/8/layout/list1"/>
    <dgm:cxn modelId="{56867CAB-23E7-4DA7-A9EB-2BE7043D5670}" type="presParOf" srcId="{AD4F31DF-974C-4E7B-80A8-A23E73682987}" destId="{438302AD-5E0D-46B3-ABD7-B3F3DCE5AFD1}" srcOrd="6" destOrd="0" presId="urn:microsoft.com/office/officeart/2005/8/layout/list1"/>
    <dgm:cxn modelId="{6DF51A04-D68D-421A-8DC1-269566322E6A}" type="presParOf" srcId="{AD4F31DF-974C-4E7B-80A8-A23E73682987}" destId="{30B16BFA-7922-41D7-B912-DE342C146F92}" srcOrd="7" destOrd="0" presId="urn:microsoft.com/office/officeart/2005/8/layout/list1"/>
    <dgm:cxn modelId="{ED49BFAB-27E2-4F3B-867D-2ED7C9EFA4DF}" type="presParOf" srcId="{AD4F31DF-974C-4E7B-80A8-A23E73682987}" destId="{39888F4D-0ED7-4150-9E6E-BC0FC85EB94A}" srcOrd="8" destOrd="0" presId="urn:microsoft.com/office/officeart/2005/8/layout/list1"/>
    <dgm:cxn modelId="{B25F1A36-A494-4880-99B0-15E1B27E87E8}" type="presParOf" srcId="{39888F4D-0ED7-4150-9E6E-BC0FC85EB94A}" destId="{7FBA1182-60A4-4F60-82A9-D0242757F83F}" srcOrd="0" destOrd="0" presId="urn:microsoft.com/office/officeart/2005/8/layout/list1"/>
    <dgm:cxn modelId="{4C40E901-0C59-4ACB-9A8B-98F47465292F}" type="presParOf" srcId="{39888F4D-0ED7-4150-9E6E-BC0FC85EB94A}" destId="{3023CC41-78ED-4C38-B21C-1EB5E1B6AB1C}" srcOrd="1" destOrd="0" presId="urn:microsoft.com/office/officeart/2005/8/layout/list1"/>
    <dgm:cxn modelId="{343454CD-2325-4F07-9BEE-79F57AC800EE}" type="presParOf" srcId="{AD4F31DF-974C-4E7B-80A8-A23E73682987}" destId="{7F6D9BAA-725E-467F-A812-F06B2D106816}" srcOrd="9" destOrd="0" presId="urn:microsoft.com/office/officeart/2005/8/layout/list1"/>
    <dgm:cxn modelId="{BAE07223-A6CD-477E-8B30-EB90385A4B81}" type="presParOf" srcId="{AD4F31DF-974C-4E7B-80A8-A23E73682987}" destId="{0B129163-1762-4C61-930E-D5A75663006B}" srcOrd="10" destOrd="0" presId="urn:microsoft.com/office/officeart/2005/8/layout/list1"/>
    <dgm:cxn modelId="{16B49B8E-D83A-4E02-8D7C-313C8B5FAA5F}" type="presParOf" srcId="{AD4F31DF-974C-4E7B-80A8-A23E73682987}" destId="{923CFDF9-DFA7-4FAB-AED0-F83FE946B2D2}" srcOrd="11" destOrd="0" presId="urn:microsoft.com/office/officeart/2005/8/layout/list1"/>
    <dgm:cxn modelId="{63DBA386-A96F-49D4-8C8C-AD51D99056C4}" type="presParOf" srcId="{AD4F31DF-974C-4E7B-80A8-A23E73682987}" destId="{248C38A5-487F-4713-9B60-41A222616D8E}" srcOrd="12" destOrd="0" presId="urn:microsoft.com/office/officeart/2005/8/layout/list1"/>
    <dgm:cxn modelId="{9F072FEC-FE2B-46B4-95FB-B69F2628C965}" type="presParOf" srcId="{248C38A5-487F-4713-9B60-41A222616D8E}" destId="{EA4A0D64-9E3A-404D-B961-426B5C476BCF}" srcOrd="0" destOrd="0" presId="urn:microsoft.com/office/officeart/2005/8/layout/list1"/>
    <dgm:cxn modelId="{2BC565F9-1581-485D-A1DC-CD73C81CD3D3}" type="presParOf" srcId="{248C38A5-487F-4713-9B60-41A222616D8E}" destId="{87172F3E-1FB7-4DFE-91F8-A3C0830DA883}" srcOrd="1" destOrd="0" presId="urn:microsoft.com/office/officeart/2005/8/layout/list1"/>
    <dgm:cxn modelId="{2CA49DB7-4360-4523-A3F4-C6AF08067B27}" type="presParOf" srcId="{AD4F31DF-974C-4E7B-80A8-A23E73682987}" destId="{B29F26CA-FF15-4311-9E4B-B4ABE7735B5E}" srcOrd="13" destOrd="0" presId="urn:microsoft.com/office/officeart/2005/8/layout/list1"/>
    <dgm:cxn modelId="{300E5BA0-BB22-4777-B571-05EE34BF3370}" type="presParOf" srcId="{AD4F31DF-974C-4E7B-80A8-A23E73682987}" destId="{DA405AFB-5B9B-4BEB-80FB-BE86D70AB39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4118DC-AA7C-4394-9053-1D976BA98AF5}"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AU"/>
        </a:p>
      </dgm:t>
    </dgm:pt>
    <dgm:pt modelId="{99C105AF-0AE7-4DC2-8D3E-FC8629185E64}">
      <dgm:prSet phldrT="[Text]"/>
      <dgm:spPr/>
      <dgm:t>
        <a:bodyPr/>
        <a:lstStyle/>
        <a:p>
          <a:r>
            <a:rPr lang="en-AU" dirty="0" smtClean="0">
              <a:solidFill>
                <a:schemeClr val="tx1"/>
              </a:solidFill>
            </a:rPr>
            <a:t>Cognitive skills</a:t>
          </a:r>
          <a:endParaRPr lang="en-AU" dirty="0">
            <a:solidFill>
              <a:schemeClr val="tx1"/>
            </a:solidFill>
          </a:endParaRPr>
        </a:p>
      </dgm:t>
    </dgm:pt>
    <dgm:pt modelId="{DAF92FBA-04C1-4FC5-B07F-2C91DB9CB864}" type="parTrans" cxnId="{E22D7F66-C8C5-4F0B-89D7-D37C53D6CE33}">
      <dgm:prSet/>
      <dgm:spPr/>
      <dgm:t>
        <a:bodyPr/>
        <a:lstStyle/>
        <a:p>
          <a:endParaRPr lang="en-AU"/>
        </a:p>
      </dgm:t>
    </dgm:pt>
    <dgm:pt modelId="{588FFFD5-7081-4B5C-BBD2-364CF75E1BD6}" type="sibTrans" cxnId="{E22D7F66-C8C5-4F0B-89D7-D37C53D6CE33}">
      <dgm:prSet/>
      <dgm:spPr/>
      <dgm:t>
        <a:bodyPr/>
        <a:lstStyle/>
        <a:p>
          <a:endParaRPr lang="en-AU"/>
        </a:p>
      </dgm:t>
    </dgm:pt>
    <dgm:pt modelId="{A6B1498A-E03C-4E5B-A4F5-97774F153D02}">
      <dgm:prSet phldrT="[Text]"/>
      <dgm:spPr>
        <a:solidFill>
          <a:schemeClr val="accent5"/>
        </a:solidFill>
      </dgm:spPr>
      <dgm:t>
        <a:bodyPr/>
        <a:lstStyle/>
        <a:p>
          <a:r>
            <a:rPr lang="en-AU" dirty="0" smtClean="0">
              <a:solidFill>
                <a:schemeClr val="tx1"/>
              </a:solidFill>
            </a:rPr>
            <a:t>Task regulation skills</a:t>
          </a:r>
          <a:endParaRPr lang="en-AU" dirty="0">
            <a:solidFill>
              <a:schemeClr val="tx1"/>
            </a:solidFill>
          </a:endParaRPr>
        </a:p>
      </dgm:t>
    </dgm:pt>
    <dgm:pt modelId="{995FF4FC-D680-4405-919E-9FB19C71DED7}" type="parTrans" cxnId="{9D016832-3944-481A-908C-E33215E646D1}">
      <dgm:prSet/>
      <dgm:spPr/>
      <dgm:t>
        <a:bodyPr/>
        <a:lstStyle/>
        <a:p>
          <a:endParaRPr lang="en-AU"/>
        </a:p>
      </dgm:t>
    </dgm:pt>
    <dgm:pt modelId="{72FA0037-29AC-4454-9B21-AC0C66FC0FC4}" type="sibTrans" cxnId="{9D016832-3944-481A-908C-E33215E646D1}">
      <dgm:prSet/>
      <dgm:spPr/>
      <dgm:t>
        <a:bodyPr/>
        <a:lstStyle/>
        <a:p>
          <a:endParaRPr lang="en-AU"/>
        </a:p>
      </dgm:t>
    </dgm:pt>
    <dgm:pt modelId="{41B2F192-7842-4FCA-86BA-972DFC67914C}">
      <dgm:prSet phldrT="[Text]"/>
      <dgm:spPr>
        <a:solidFill>
          <a:schemeClr val="accent5">
            <a:lumMod val="90000"/>
          </a:schemeClr>
        </a:solidFill>
      </dgm:spPr>
      <dgm:t>
        <a:bodyPr/>
        <a:lstStyle/>
        <a:p>
          <a:r>
            <a:rPr lang="en-AU" dirty="0" smtClean="0">
              <a:solidFill>
                <a:schemeClr val="tx1"/>
              </a:solidFill>
            </a:rPr>
            <a:t>Knowledge building and learning skills</a:t>
          </a:r>
          <a:endParaRPr lang="en-AU" dirty="0">
            <a:solidFill>
              <a:schemeClr val="tx1"/>
            </a:solidFill>
          </a:endParaRPr>
        </a:p>
      </dgm:t>
    </dgm:pt>
    <dgm:pt modelId="{40A07A60-4FCB-440E-9B9B-C177E5DBC891}" type="parTrans" cxnId="{8AF468E7-CC49-4305-8B91-D388B1ECA341}">
      <dgm:prSet/>
      <dgm:spPr/>
      <dgm:t>
        <a:bodyPr/>
        <a:lstStyle/>
        <a:p>
          <a:endParaRPr lang="en-AU"/>
        </a:p>
      </dgm:t>
    </dgm:pt>
    <dgm:pt modelId="{C8BFA370-6111-44FC-9085-8C7FC0DB35E3}" type="sibTrans" cxnId="{8AF468E7-CC49-4305-8B91-D388B1ECA341}">
      <dgm:prSet/>
      <dgm:spPr/>
      <dgm:t>
        <a:bodyPr/>
        <a:lstStyle/>
        <a:p>
          <a:endParaRPr lang="en-AU"/>
        </a:p>
      </dgm:t>
    </dgm:pt>
    <dgm:pt modelId="{CE7578F0-0C50-4AD4-AFBC-E8F5C5D61DD1}" type="pres">
      <dgm:prSet presAssocID="{374118DC-AA7C-4394-9053-1D976BA98AF5}" presName="Name0" presStyleCnt="0">
        <dgm:presLayoutVars>
          <dgm:chPref val="1"/>
          <dgm:dir/>
          <dgm:animOne val="branch"/>
          <dgm:animLvl val="lvl"/>
          <dgm:resizeHandles/>
        </dgm:presLayoutVars>
      </dgm:prSet>
      <dgm:spPr/>
      <dgm:t>
        <a:bodyPr/>
        <a:lstStyle/>
        <a:p>
          <a:endParaRPr lang="en-AU"/>
        </a:p>
      </dgm:t>
    </dgm:pt>
    <dgm:pt modelId="{4FA86E9F-E70D-4C31-A627-C19F64FAF01E}" type="pres">
      <dgm:prSet presAssocID="{99C105AF-0AE7-4DC2-8D3E-FC8629185E64}" presName="vertOne" presStyleCnt="0"/>
      <dgm:spPr/>
    </dgm:pt>
    <dgm:pt modelId="{1029E9DF-BBAF-44DC-B2A0-2C4957CA8517}" type="pres">
      <dgm:prSet presAssocID="{99C105AF-0AE7-4DC2-8D3E-FC8629185E64}" presName="txOne" presStyleLbl="node0" presStyleIdx="0" presStyleCnt="1">
        <dgm:presLayoutVars>
          <dgm:chPref val="3"/>
        </dgm:presLayoutVars>
      </dgm:prSet>
      <dgm:spPr/>
      <dgm:t>
        <a:bodyPr/>
        <a:lstStyle/>
        <a:p>
          <a:endParaRPr lang="en-AU"/>
        </a:p>
      </dgm:t>
    </dgm:pt>
    <dgm:pt modelId="{BDB8E511-2C85-4E6F-A2A6-4606FA1B4FF1}" type="pres">
      <dgm:prSet presAssocID="{99C105AF-0AE7-4DC2-8D3E-FC8629185E64}" presName="parTransOne" presStyleCnt="0"/>
      <dgm:spPr/>
    </dgm:pt>
    <dgm:pt modelId="{030C1AD2-98C5-4EA3-AFF9-100FF6D8805E}" type="pres">
      <dgm:prSet presAssocID="{99C105AF-0AE7-4DC2-8D3E-FC8629185E64}" presName="horzOne" presStyleCnt="0"/>
      <dgm:spPr/>
    </dgm:pt>
    <dgm:pt modelId="{2D2A43B6-A1C8-4092-BBDE-47D2881C88E1}" type="pres">
      <dgm:prSet presAssocID="{A6B1498A-E03C-4E5B-A4F5-97774F153D02}" presName="vertTwo" presStyleCnt="0"/>
      <dgm:spPr/>
    </dgm:pt>
    <dgm:pt modelId="{B24021E8-DF82-4630-880C-B7762E572C53}" type="pres">
      <dgm:prSet presAssocID="{A6B1498A-E03C-4E5B-A4F5-97774F153D02}" presName="txTwo" presStyleLbl="node2" presStyleIdx="0" presStyleCnt="2">
        <dgm:presLayoutVars>
          <dgm:chPref val="3"/>
        </dgm:presLayoutVars>
      </dgm:prSet>
      <dgm:spPr/>
      <dgm:t>
        <a:bodyPr/>
        <a:lstStyle/>
        <a:p>
          <a:endParaRPr lang="en-AU"/>
        </a:p>
      </dgm:t>
    </dgm:pt>
    <dgm:pt modelId="{7AE7C1F2-9CF6-4E01-A2CA-466C77FBC88D}" type="pres">
      <dgm:prSet presAssocID="{A6B1498A-E03C-4E5B-A4F5-97774F153D02}" presName="horzTwo" presStyleCnt="0"/>
      <dgm:spPr/>
    </dgm:pt>
    <dgm:pt modelId="{55E7D573-94BD-4EF4-A8B5-CF304CA800EA}" type="pres">
      <dgm:prSet presAssocID="{72FA0037-29AC-4454-9B21-AC0C66FC0FC4}" presName="sibSpaceTwo" presStyleCnt="0"/>
      <dgm:spPr/>
    </dgm:pt>
    <dgm:pt modelId="{71643BD9-0DD2-47A0-83E9-16DD72BACC71}" type="pres">
      <dgm:prSet presAssocID="{41B2F192-7842-4FCA-86BA-972DFC67914C}" presName="vertTwo" presStyleCnt="0"/>
      <dgm:spPr/>
    </dgm:pt>
    <dgm:pt modelId="{E9C82D2A-0027-47E5-8733-9F2367A5A447}" type="pres">
      <dgm:prSet presAssocID="{41B2F192-7842-4FCA-86BA-972DFC67914C}" presName="txTwo" presStyleLbl="node2" presStyleIdx="1" presStyleCnt="2">
        <dgm:presLayoutVars>
          <dgm:chPref val="3"/>
        </dgm:presLayoutVars>
      </dgm:prSet>
      <dgm:spPr/>
      <dgm:t>
        <a:bodyPr/>
        <a:lstStyle/>
        <a:p>
          <a:endParaRPr lang="en-AU"/>
        </a:p>
      </dgm:t>
    </dgm:pt>
    <dgm:pt modelId="{399EF055-596F-4BE2-A70B-3B53A06DB194}" type="pres">
      <dgm:prSet presAssocID="{41B2F192-7842-4FCA-86BA-972DFC67914C}" presName="horzTwo" presStyleCnt="0"/>
      <dgm:spPr/>
    </dgm:pt>
  </dgm:ptLst>
  <dgm:cxnLst>
    <dgm:cxn modelId="{9D016832-3944-481A-908C-E33215E646D1}" srcId="{99C105AF-0AE7-4DC2-8D3E-FC8629185E64}" destId="{A6B1498A-E03C-4E5B-A4F5-97774F153D02}" srcOrd="0" destOrd="0" parTransId="{995FF4FC-D680-4405-919E-9FB19C71DED7}" sibTransId="{72FA0037-29AC-4454-9B21-AC0C66FC0FC4}"/>
    <dgm:cxn modelId="{52AFB84E-1287-4401-968B-68E49624397D}" type="presOf" srcId="{A6B1498A-E03C-4E5B-A4F5-97774F153D02}" destId="{B24021E8-DF82-4630-880C-B7762E572C53}" srcOrd="0" destOrd="0" presId="urn:microsoft.com/office/officeart/2005/8/layout/hierarchy4"/>
    <dgm:cxn modelId="{87AB39BE-8C9C-49C1-B535-43FF70A420D6}" type="presOf" srcId="{374118DC-AA7C-4394-9053-1D976BA98AF5}" destId="{CE7578F0-0C50-4AD4-AFBC-E8F5C5D61DD1}" srcOrd="0" destOrd="0" presId="urn:microsoft.com/office/officeart/2005/8/layout/hierarchy4"/>
    <dgm:cxn modelId="{8AF468E7-CC49-4305-8B91-D388B1ECA341}" srcId="{99C105AF-0AE7-4DC2-8D3E-FC8629185E64}" destId="{41B2F192-7842-4FCA-86BA-972DFC67914C}" srcOrd="1" destOrd="0" parTransId="{40A07A60-4FCB-440E-9B9B-C177E5DBC891}" sibTransId="{C8BFA370-6111-44FC-9085-8C7FC0DB35E3}"/>
    <dgm:cxn modelId="{CE725E1D-8B89-4B65-8849-C555BCB4C409}" type="presOf" srcId="{99C105AF-0AE7-4DC2-8D3E-FC8629185E64}" destId="{1029E9DF-BBAF-44DC-B2A0-2C4957CA8517}" srcOrd="0" destOrd="0" presId="urn:microsoft.com/office/officeart/2005/8/layout/hierarchy4"/>
    <dgm:cxn modelId="{E22D7F66-C8C5-4F0B-89D7-D37C53D6CE33}" srcId="{374118DC-AA7C-4394-9053-1D976BA98AF5}" destId="{99C105AF-0AE7-4DC2-8D3E-FC8629185E64}" srcOrd="0" destOrd="0" parTransId="{DAF92FBA-04C1-4FC5-B07F-2C91DB9CB864}" sibTransId="{588FFFD5-7081-4B5C-BBD2-364CF75E1BD6}"/>
    <dgm:cxn modelId="{FD95DB04-74A7-4D3A-8DE1-B2BE7D6BF456}" type="presOf" srcId="{41B2F192-7842-4FCA-86BA-972DFC67914C}" destId="{E9C82D2A-0027-47E5-8733-9F2367A5A447}" srcOrd="0" destOrd="0" presId="urn:microsoft.com/office/officeart/2005/8/layout/hierarchy4"/>
    <dgm:cxn modelId="{5AC7CC23-7EFE-4F07-B4AE-DEA8B4887089}" type="presParOf" srcId="{CE7578F0-0C50-4AD4-AFBC-E8F5C5D61DD1}" destId="{4FA86E9F-E70D-4C31-A627-C19F64FAF01E}" srcOrd="0" destOrd="0" presId="urn:microsoft.com/office/officeart/2005/8/layout/hierarchy4"/>
    <dgm:cxn modelId="{50DE7BA4-1D02-41E6-864A-EFFC0D284637}" type="presParOf" srcId="{4FA86E9F-E70D-4C31-A627-C19F64FAF01E}" destId="{1029E9DF-BBAF-44DC-B2A0-2C4957CA8517}" srcOrd="0" destOrd="0" presId="urn:microsoft.com/office/officeart/2005/8/layout/hierarchy4"/>
    <dgm:cxn modelId="{1567789E-1B7F-4371-AF93-F2218EB72F4B}" type="presParOf" srcId="{4FA86E9F-E70D-4C31-A627-C19F64FAF01E}" destId="{BDB8E511-2C85-4E6F-A2A6-4606FA1B4FF1}" srcOrd="1" destOrd="0" presId="urn:microsoft.com/office/officeart/2005/8/layout/hierarchy4"/>
    <dgm:cxn modelId="{8B367C95-C56B-43A5-99D2-1DC89A663036}" type="presParOf" srcId="{4FA86E9F-E70D-4C31-A627-C19F64FAF01E}" destId="{030C1AD2-98C5-4EA3-AFF9-100FF6D8805E}" srcOrd="2" destOrd="0" presId="urn:microsoft.com/office/officeart/2005/8/layout/hierarchy4"/>
    <dgm:cxn modelId="{072B220C-CC22-42FD-B6AC-781A66D9AD19}" type="presParOf" srcId="{030C1AD2-98C5-4EA3-AFF9-100FF6D8805E}" destId="{2D2A43B6-A1C8-4092-BBDE-47D2881C88E1}" srcOrd="0" destOrd="0" presId="urn:microsoft.com/office/officeart/2005/8/layout/hierarchy4"/>
    <dgm:cxn modelId="{DBB162EF-0F04-4556-948F-DC8D0E0C0806}" type="presParOf" srcId="{2D2A43B6-A1C8-4092-BBDE-47D2881C88E1}" destId="{B24021E8-DF82-4630-880C-B7762E572C53}" srcOrd="0" destOrd="0" presId="urn:microsoft.com/office/officeart/2005/8/layout/hierarchy4"/>
    <dgm:cxn modelId="{33766226-178A-4A63-BF63-49C7CCF1FF7F}" type="presParOf" srcId="{2D2A43B6-A1C8-4092-BBDE-47D2881C88E1}" destId="{7AE7C1F2-9CF6-4E01-A2CA-466C77FBC88D}" srcOrd="1" destOrd="0" presId="urn:microsoft.com/office/officeart/2005/8/layout/hierarchy4"/>
    <dgm:cxn modelId="{3AAD3421-ABE1-4DDA-8458-34B685F771AA}" type="presParOf" srcId="{030C1AD2-98C5-4EA3-AFF9-100FF6D8805E}" destId="{55E7D573-94BD-4EF4-A8B5-CF304CA800EA}" srcOrd="1" destOrd="0" presId="urn:microsoft.com/office/officeart/2005/8/layout/hierarchy4"/>
    <dgm:cxn modelId="{EF18E1AB-414D-47C7-AA4F-FFCEB561A4AF}" type="presParOf" srcId="{030C1AD2-98C5-4EA3-AFF9-100FF6D8805E}" destId="{71643BD9-0DD2-47A0-83E9-16DD72BACC71}" srcOrd="2" destOrd="0" presId="urn:microsoft.com/office/officeart/2005/8/layout/hierarchy4"/>
    <dgm:cxn modelId="{D9536363-B2B3-4C1F-BF4E-25009582C0ED}" type="presParOf" srcId="{71643BD9-0DD2-47A0-83E9-16DD72BACC71}" destId="{E9C82D2A-0027-47E5-8733-9F2367A5A447}" srcOrd="0" destOrd="0" presId="urn:microsoft.com/office/officeart/2005/8/layout/hierarchy4"/>
    <dgm:cxn modelId="{7A596951-846E-493B-A0C3-AEDCF2870BEA}" type="presParOf" srcId="{71643BD9-0DD2-47A0-83E9-16DD72BACC71}" destId="{399EF055-596F-4BE2-A70B-3B53A06DB19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F4029FB2-B3DB-4212-9701-26466E753AE5}" type="doc">
      <dgm:prSet loTypeId="urn:microsoft.com/office/officeart/2005/8/layout/hierarchy2" loCatId="hierarchy" qsTypeId="urn:microsoft.com/office/officeart/2005/8/quickstyle/simple1" qsCatId="simple" csTypeId="urn:microsoft.com/office/officeart/2005/8/colors/accent5_4" csCatId="accent5" phldr="1"/>
      <dgm:spPr/>
      <dgm:t>
        <a:bodyPr/>
        <a:lstStyle/>
        <a:p>
          <a:endParaRPr lang="en-AU"/>
        </a:p>
      </dgm:t>
    </dgm:pt>
    <dgm:pt modelId="{2B998B14-3F51-4CBB-8C7E-4524BF75B85C}">
      <dgm:prSet phldrT="[Text]"/>
      <dgm:spPr/>
      <dgm:t>
        <a:bodyPr/>
        <a:lstStyle/>
        <a:p>
          <a:r>
            <a:rPr lang="en-AU" dirty="0" smtClean="0">
              <a:solidFill>
                <a:schemeClr val="tx1"/>
              </a:solidFill>
            </a:rPr>
            <a:t>Task regulation skills</a:t>
          </a:r>
          <a:endParaRPr lang="en-AU" dirty="0">
            <a:solidFill>
              <a:schemeClr val="tx1"/>
            </a:solidFill>
          </a:endParaRPr>
        </a:p>
      </dgm:t>
    </dgm:pt>
    <dgm:pt modelId="{A7D3AE19-43BF-4B58-9F7F-0DABD6E5D83E}" type="parTrans" cxnId="{AE599365-2B01-4847-8547-C97EE77D568D}">
      <dgm:prSet/>
      <dgm:spPr/>
      <dgm:t>
        <a:bodyPr/>
        <a:lstStyle/>
        <a:p>
          <a:endParaRPr lang="en-AU">
            <a:solidFill>
              <a:schemeClr val="tx1"/>
            </a:solidFill>
          </a:endParaRPr>
        </a:p>
      </dgm:t>
    </dgm:pt>
    <dgm:pt modelId="{071093E5-C432-4E0C-9A0F-91F0C1FA3C38}" type="sibTrans" cxnId="{AE599365-2B01-4847-8547-C97EE77D568D}">
      <dgm:prSet/>
      <dgm:spPr/>
      <dgm:t>
        <a:bodyPr/>
        <a:lstStyle/>
        <a:p>
          <a:endParaRPr lang="en-AU">
            <a:solidFill>
              <a:schemeClr val="tx1"/>
            </a:solidFill>
          </a:endParaRPr>
        </a:p>
      </dgm:t>
    </dgm:pt>
    <dgm:pt modelId="{C0867ADC-8B82-4DB9-8411-A667DC31C730}">
      <dgm:prSet phldrT="[Text]"/>
      <dgm:spPr/>
      <dgm:t>
        <a:bodyPr/>
        <a:lstStyle/>
        <a:p>
          <a:r>
            <a:rPr lang="en-AU" dirty="0" smtClean="0">
              <a:solidFill>
                <a:schemeClr val="tx1"/>
              </a:solidFill>
            </a:rPr>
            <a:t>Problem analysis </a:t>
          </a:r>
          <a:endParaRPr lang="en-AU" dirty="0">
            <a:solidFill>
              <a:schemeClr val="tx1"/>
            </a:solidFill>
          </a:endParaRPr>
        </a:p>
      </dgm:t>
    </dgm:pt>
    <dgm:pt modelId="{DC83AAAC-4D0C-4C0D-861C-131618E62503}" type="parTrans" cxnId="{87967558-B78A-46F5-9988-6B707837A73B}">
      <dgm:prSet/>
      <dgm:spPr/>
      <dgm:t>
        <a:bodyPr/>
        <a:lstStyle/>
        <a:p>
          <a:endParaRPr lang="en-AU">
            <a:solidFill>
              <a:schemeClr val="tx1"/>
            </a:solidFill>
          </a:endParaRPr>
        </a:p>
      </dgm:t>
    </dgm:pt>
    <dgm:pt modelId="{2C1219E4-F4D1-457C-BAC7-3DE5CEF7FB7E}" type="sibTrans" cxnId="{87967558-B78A-46F5-9988-6B707837A73B}">
      <dgm:prSet/>
      <dgm:spPr/>
      <dgm:t>
        <a:bodyPr/>
        <a:lstStyle/>
        <a:p>
          <a:endParaRPr lang="en-AU">
            <a:solidFill>
              <a:schemeClr val="tx1"/>
            </a:solidFill>
          </a:endParaRPr>
        </a:p>
      </dgm:t>
    </dgm:pt>
    <dgm:pt modelId="{BE81B7CB-D9BB-4BF2-9331-FD6D1C8D4EC9}">
      <dgm:prSet phldrT="[Text]"/>
      <dgm:spPr/>
      <dgm:t>
        <a:bodyPr/>
        <a:lstStyle/>
        <a:p>
          <a:r>
            <a:rPr lang="en-AU" dirty="0" smtClean="0">
              <a:solidFill>
                <a:schemeClr val="tx1"/>
              </a:solidFill>
            </a:rPr>
            <a:t>Goal-setting</a:t>
          </a:r>
          <a:endParaRPr lang="en-AU" dirty="0">
            <a:solidFill>
              <a:schemeClr val="tx1"/>
            </a:solidFill>
          </a:endParaRPr>
        </a:p>
      </dgm:t>
    </dgm:pt>
    <dgm:pt modelId="{9AEF0189-7E96-4831-A763-6B86A397C8D2}" type="parTrans" cxnId="{C46DC440-3B9B-47E9-93C6-7D8F1F3FD8D7}">
      <dgm:prSet/>
      <dgm:spPr/>
      <dgm:t>
        <a:bodyPr/>
        <a:lstStyle/>
        <a:p>
          <a:endParaRPr lang="en-AU">
            <a:solidFill>
              <a:schemeClr val="tx1"/>
            </a:solidFill>
          </a:endParaRPr>
        </a:p>
      </dgm:t>
    </dgm:pt>
    <dgm:pt modelId="{3516EF08-5DF0-4244-ACBD-C0628D763D2D}" type="sibTrans" cxnId="{C46DC440-3B9B-47E9-93C6-7D8F1F3FD8D7}">
      <dgm:prSet/>
      <dgm:spPr/>
      <dgm:t>
        <a:bodyPr/>
        <a:lstStyle/>
        <a:p>
          <a:endParaRPr lang="en-AU">
            <a:solidFill>
              <a:schemeClr val="tx1"/>
            </a:solidFill>
          </a:endParaRPr>
        </a:p>
      </dgm:t>
    </dgm:pt>
    <dgm:pt modelId="{5B0D6AEC-9B8D-4D7D-88C1-C62237243B26}">
      <dgm:prSet/>
      <dgm:spPr/>
      <dgm:t>
        <a:bodyPr/>
        <a:lstStyle/>
        <a:p>
          <a:r>
            <a:rPr lang="en-AU" dirty="0" smtClean="0">
              <a:solidFill>
                <a:schemeClr val="tx1"/>
              </a:solidFill>
            </a:rPr>
            <a:t>Resource management</a:t>
          </a:r>
          <a:endParaRPr lang="en-AU" dirty="0">
            <a:solidFill>
              <a:schemeClr val="tx1"/>
            </a:solidFill>
          </a:endParaRPr>
        </a:p>
      </dgm:t>
    </dgm:pt>
    <dgm:pt modelId="{DAD84465-26C6-4ABC-8402-96458F3CCE0D}" type="parTrans" cxnId="{5C3455B1-2EEE-474B-A0F2-FF57291F89AE}">
      <dgm:prSet/>
      <dgm:spPr/>
      <dgm:t>
        <a:bodyPr/>
        <a:lstStyle/>
        <a:p>
          <a:endParaRPr lang="en-AU">
            <a:solidFill>
              <a:schemeClr val="tx1"/>
            </a:solidFill>
          </a:endParaRPr>
        </a:p>
      </dgm:t>
    </dgm:pt>
    <dgm:pt modelId="{D84F355B-B55F-40BB-96A7-A5E24F3AC6F1}" type="sibTrans" cxnId="{5C3455B1-2EEE-474B-A0F2-FF57291F89AE}">
      <dgm:prSet/>
      <dgm:spPr/>
      <dgm:t>
        <a:bodyPr/>
        <a:lstStyle/>
        <a:p>
          <a:endParaRPr lang="en-AU">
            <a:solidFill>
              <a:schemeClr val="tx1"/>
            </a:solidFill>
          </a:endParaRPr>
        </a:p>
      </dgm:t>
    </dgm:pt>
    <dgm:pt modelId="{7EF0C507-3837-42AA-B813-E989924DE40E}">
      <dgm:prSet/>
      <dgm:spPr/>
      <dgm:t>
        <a:bodyPr/>
        <a:lstStyle/>
        <a:p>
          <a:r>
            <a:rPr lang="en-AU" dirty="0" smtClean="0">
              <a:solidFill>
                <a:schemeClr val="tx1"/>
              </a:solidFill>
            </a:rPr>
            <a:t>Flexibility and ambiguity management skills</a:t>
          </a:r>
          <a:endParaRPr lang="en-AU" dirty="0">
            <a:solidFill>
              <a:schemeClr val="tx1"/>
            </a:solidFill>
          </a:endParaRPr>
        </a:p>
      </dgm:t>
    </dgm:pt>
    <dgm:pt modelId="{E2658625-0D37-49EE-B9D3-20777B990939}" type="parTrans" cxnId="{ACED2C83-44D8-4EDA-9C49-A16AB68A02AA}">
      <dgm:prSet/>
      <dgm:spPr/>
      <dgm:t>
        <a:bodyPr/>
        <a:lstStyle/>
        <a:p>
          <a:endParaRPr lang="en-AU">
            <a:solidFill>
              <a:schemeClr val="tx1"/>
            </a:solidFill>
          </a:endParaRPr>
        </a:p>
      </dgm:t>
    </dgm:pt>
    <dgm:pt modelId="{863B6E5F-9676-49A1-A49D-24976F2A5BFF}" type="sibTrans" cxnId="{ACED2C83-44D8-4EDA-9C49-A16AB68A02AA}">
      <dgm:prSet/>
      <dgm:spPr/>
      <dgm:t>
        <a:bodyPr/>
        <a:lstStyle/>
        <a:p>
          <a:endParaRPr lang="en-AU">
            <a:solidFill>
              <a:schemeClr val="tx1"/>
            </a:solidFill>
          </a:endParaRPr>
        </a:p>
      </dgm:t>
    </dgm:pt>
    <dgm:pt modelId="{C3F1B9B6-6A15-4559-8DDD-B84FF9FFAB06}" type="pres">
      <dgm:prSet presAssocID="{F4029FB2-B3DB-4212-9701-26466E753AE5}" presName="diagram" presStyleCnt="0">
        <dgm:presLayoutVars>
          <dgm:chPref val="1"/>
          <dgm:dir/>
          <dgm:animOne val="branch"/>
          <dgm:animLvl val="lvl"/>
          <dgm:resizeHandles val="exact"/>
        </dgm:presLayoutVars>
      </dgm:prSet>
      <dgm:spPr/>
      <dgm:t>
        <a:bodyPr/>
        <a:lstStyle/>
        <a:p>
          <a:endParaRPr lang="en-AU"/>
        </a:p>
      </dgm:t>
    </dgm:pt>
    <dgm:pt modelId="{34225F69-9456-4E9E-BE5D-8FF8278418B0}" type="pres">
      <dgm:prSet presAssocID="{2B998B14-3F51-4CBB-8C7E-4524BF75B85C}" presName="root1" presStyleCnt="0"/>
      <dgm:spPr/>
    </dgm:pt>
    <dgm:pt modelId="{71D177A3-32F5-4749-971B-580D3EA1DDFB}" type="pres">
      <dgm:prSet presAssocID="{2B998B14-3F51-4CBB-8C7E-4524BF75B85C}" presName="LevelOneTextNode" presStyleLbl="node0" presStyleIdx="0" presStyleCnt="1">
        <dgm:presLayoutVars>
          <dgm:chPref val="3"/>
        </dgm:presLayoutVars>
      </dgm:prSet>
      <dgm:spPr/>
      <dgm:t>
        <a:bodyPr/>
        <a:lstStyle/>
        <a:p>
          <a:endParaRPr lang="en-AU"/>
        </a:p>
      </dgm:t>
    </dgm:pt>
    <dgm:pt modelId="{4570C1C1-55E0-49E9-B167-9E272EDF34A1}" type="pres">
      <dgm:prSet presAssocID="{2B998B14-3F51-4CBB-8C7E-4524BF75B85C}" presName="level2hierChild" presStyleCnt="0"/>
      <dgm:spPr/>
    </dgm:pt>
    <dgm:pt modelId="{4988AE7A-AFC4-497C-B0C2-97D18DF10A6E}" type="pres">
      <dgm:prSet presAssocID="{DC83AAAC-4D0C-4C0D-861C-131618E62503}" presName="conn2-1" presStyleLbl="parChTrans1D2" presStyleIdx="0" presStyleCnt="4"/>
      <dgm:spPr/>
      <dgm:t>
        <a:bodyPr/>
        <a:lstStyle/>
        <a:p>
          <a:endParaRPr lang="en-AU"/>
        </a:p>
      </dgm:t>
    </dgm:pt>
    <dgm:pt modelId="{2ADEFCF7-3E9C-43EF-A371-EF3A9124E299}" type="pres">
      <dgm:prSet presAssocID="{DC83AAAC-4D0C-4C0D-861C-131618E62503}" presName="connTx" presStyleLbl="parChTrans1D2" presStyleIdx="0" presStyleCnt="4"/>
      <dgm:spPr/>
      <dgm:t>
        <a:bodyPr/>
        <a:lstStyle/>
        <a:p>
          <a:endParaRPr lang="en-AU"/>
        </a:p>
      </dgm:t>
    </dgm:pt>
    <dgm:pt modelId="{A16D9DC5-B0B9-4AAF-91F4-64B8D9A9D0D4}" type="pres">
      <dgm:prSet presAssocID="{C0867ADC-8B82-4DB9-8411-A667DC31C730}" presName="root2" presStyleCnt="0"/>
      <dgm:spPr/>
    </dgm:pt>
    <dgm:pt modelId="{223B161E-0184-46F7-A292-EEB76946BDB0}" type="pres">
      <dgm:prSet presAssocID="{C0867ADC-8B82-4DB9-8411-A667DC31C730}" presName="LevelTwoTextNode" presStyleLbl="node2" presStyleIdx="0" presStyleCnt="4">
        <dgm:presLayoutVars>
          <dgm:chPref val="3"/>
        </dgm:presLayoutVars>
      </dgm:prSet>
      <dgm:spPr/>
      <dgm:t>
        <a:bodyPr/>
        <a:lstStyle/>
        <a:p>
          <a:endParaRPr lang="en-AU"/>
        </a:p>
      </dgm:t>
    </dgm:pt>
    <dgm:pt modelId="{C80263A7-5E34-49B1-A329-7C26154F017F}" type="pres">
      <dgm:prSet presAssocID="{C0867ADC-8B82-4DB9-8411-A667DC31C730}" presName="level3hierChild" presStyleCnt="0"/>
      <dgm:spPr/>
    </dgm:pt>
    <dgm:pt modelId="{33B8C8E5-44F8-4449-A4B0-8180ECCF429C}" type="pres">
      <dgm:prSet presAssocID="{9AEF0189-7E96-4831-A763-6B86A397C8D2}" presName="conn2-1" presStyleLbl="parChTrans1D2" presStyleIdx="1" presStyleCnt="4"/>
      <dgm:spPr/>
      <dgm:t>
        <a:bodyPr/>
        <a:lstStyle/>
        <a:p>
          <a:endParaRPr lang="en-AU"/>
        </a:p>
      </dgm:t>
    </dgm:pt>
    <dgm:pt modelId="{84DF2DEC-A178-4172-AE15-8B34C594BF36}" type="pres">
      <dgm:prSet presAssocID="{9AEF0189-7E96-4831-A763-6B86A397C8D2}" presName="connTx" presStyleLbl="parChTrans1D2" presStyleIdx="1" presStyleCnt="4"/>
      <dgm:spPr/>
      <dgm:t>
        <a:bodyPr/>
        <a:lstStyle/>
        <a:p>
          <a:endParaRPr lang="en-AU"/>
        </a:p>
      </dgm:t>
    </dgm:pt>
    <dgm:pt modelId="{26C68A7A-7C68-42CD-8BCA-403FF45295BC}" type="pres">
      <dgm:prSet presAssocID="{BE81B7CB-D9BB-4BF2-9331-FD6D1C8D4EC9}" presName="root2" presStyleCnt="0"/>
      <dgm:spPr/>
    </dgm:pt>
    <dgm:pt modelId="{F867314F-B30C-4676-9874-2ED404FAA651}" type="pres">
      <dgm:prSet presAssocID="{BE81B7CB-D9BB-4BF2-9331-FD6D1C8D4EC9}" presName="LevelTwoTextNode" presStyleLbl="node2" presStyleIdx="1" presStyleCnt="4">
        <dgm:presLayoutVars>
          <dgm:chPref val="3"/>
        </dgm:presLayoutVars>
      </dgm:prSet>
      <dgm:spPr/>
      <dgm:t>
        <a:bodyPr/>
        <a:lstStyle/>
        <a:p>
          <a:endParaRPr lang="en-AU"/>
        </a:p>
      </dgm:t>
    </dgm:pt>
    <dgm:pt modelId="{BBE68501-BCF1-41A0-809D-CBDDB434A91F}" type="pres">
      <dgm:prSet presAssocID="{BE81B7CB-D9BB-4BF2-9331-FD6D1C8D4EC9}" presName="level3hierChild" presStyleCnt="0"/>
      <dgm:spPr/>
    </dgm:pt>
    <dgm:pt modelId="{FDF55D4A-1861-4ECB-9C5D-F54E8D952596}" type="pres">
      <dgm:prSet presAssocID="{DAD84465-26C6-4ABC-8402-96458F3CCE0D}" presName="conn2-1" presStyleLbl="parChTrans1D2" presStyleIdx="2" presStyleCnt="4"/>
      <dgm:spPr/>
      <dgm:t>
        <a:bodyPr/>
        <a:lstStyle/>
        <a:p>
          <a:endParaRPr lang="en-AU"/>
        </a:p>
      </dgm:t>
    </dgm:pt>
    <dgm:pt modelId="{46E8E0A7-869C-498A-9E26-DCA1B605B2C9}" type="pres">
      <dgm:prSet presAssocID="{DAD84465-26C6-4ABC-8402-96458F3CCE0D}" presName="connTx" presStyleLbl="parChTrans1D2" presStyleIdx="2" presStyleCnt="4"/>
      <dgm:spPr/>
      <dgm:t>
        <a:bodyPr/>
        <a:lstStyle/>
        <a:p>
          <a:endParaRPr lang="en-AU"/>
        </a:p>
      </dgm:t>
    </dgm:pt>
    <dgm:pt modelId="{378DDF92-AA0D-4A6F-B29E-040CFD961796}" type="pres">
      <dgm:prSet presAssocID="{5B0D6AEC-9B8D-4D7D-88C1-C62237243B26}" presName="root2" presStyleCnt="0"/>
      <dgm:spPr/>
    </dgm:pt>
    <dgm:pt modelId="{F9BDEEE7-C97B-494A-B084-3424E275F75B}" type="pres">
      <dgm:prSet presAssocID="{5B0D6AEC-9B8D-4D7D-88C1-C62237243B26}" presName="LevelTwoTextNode" presStyleLbl="node2" presStyleIdx="2" presStyleCnt="4">
        <dgm:presLayoutVars>
          <dgm:chPref val="3"/>
        </dgm:presLayoutVars>
      </dgm:prSet>
      <dgm:spPr/>
      <dgm:t>
        <a:bodyPr/>
        <a:lstStyle/>
        <a:p>
          <a:endParaRPr lang="en-AU"/>
        </a:p>
      </dgm:t>
    </dgm:pt>
    <dgm:pt modelId="{EFE0928A-A5C9-4D49-9050-8C9529BF5154}" type="pres">
      <dgm:prSet presAssocID="{5B0D6AEC-9B8D-4D7D-88C1-C62237243B26}" presName="level3hierChild" presStyleCnt="0"/>
      <dgm:spPr/>
    </dgm:pt>
    <dgm:pt modelId="{99E568E9-8161-4234-B0D4-98999DFAFDF7}" type="pres">
      <dgm:prSet presAssocID="{E2658625-0D37-49EE-B9D3-20777B990939}" presName="conn2-1" presStyleLbl="parChTrans1D2" presStyleIdx="3" presStyleCnt="4"/>
      <dgm:spPr/>
      <dgm:t>
        <a:bodyPr/>
        <a:lstStyle/>
        <a:p>
          <a:endParaRPr lang="en-AU"/>
        </a:p>
      </dgm:t>
    </dgm:pt>
    <dgm:pt modelId="{7B516700-4995-4E0A-A40C-6A247D86A9B8}" type="pres">
      <dgm:prSet presAssocID="{E2658625-0D37-49EE-B9D3-20777B990939}" presName="connTx" presStyleLbl="parChTrans1D2" presStyleIdx="3" presStyleCnt="4"/>
      <dgm:spPr/>
      <dgm:t>
        <a:bodyPr/>
        <a:lstStyle/>
        <a:p>
          <a:endParaRPr lang="en-AU"/>
        </a:p>
      </dgm:t>
    </dgm:pt>
    <dgm:pt modelId="{3437C0E9-988D-4377-947B-D7F6E173E73A}" type="pres">
      <dgm:prSet presAssocID="{7EF0C507-3837-42AA-B813-E989924DE40E}" presName="root2" presStyleCnt="0"/>
      <dgm:spPr/>
    </dgm:pt>
    <dgm:pt modelId="{6A733C71-C698-4937-9501-51EA46DAD0C8}" type="pres">
      <dgm:prSet presAssocID="{7EF0C507-3837-42AA-B813-E989924DE40E}" presName="LevelTwoTextNode" presStyleLbl="node2" presStyleIdx="3" presStyleCnt="4">
        <dgm:presLayoutVars>
          <dgm:chPref val="3"/>
        </dgm:presLayoutVars>
      </dgm:prSet>
      <dgm:spPr/>
      <dgm:t>
        <a:bodyPr/>
        <a:lstStyle/>
        <a:p>
          <a:endParaRPr lang="en-AU"/>
        </a:p>
      </dgm:t>
    </dgm:pt>
    <dgm:pt modelId="{3F1FAE42-1E5C-44EE-BE6C-2EA416C1FE2F}" type="pres">
      <dgm:prSet presAssocID="{7EF0C507-3837-42AA-B813-E989924DE40E}" presName="level3hierChild" presStyleCnt="0"/>
      <dgm:spPr/>
    </dgm:pt>
  </dgm:ptLst>
  <dgm:cxnLst>
    <dgm:cxn modelId="{C46DC440-3B9B-47E9-93C6-7D8F1F3FD8D7}" srcId="{2B998B14-3F51-4CBB-8C7E-4524BF75B85C}" destId="{BE81B7CB-D9BB-4BF2-9331-FD6D1C8D4EC9}" srcOrd="1" destOrd="0" parTransId="{9AEF0189-7E96-4831-A763-6B86A397C8D2}" sibTransId="{3516EF08-5DF0-4244-ACBD-C0628D763D2D}"/>
    <dgm:cxn modelId="{ACED2C83-44D8-4EDA-9C49-A16AB68A02AA}" srcId="{2B998B14-3F51-4CBB-8C7E-4524BF75B85C}" destId="{7EF0C507-3837-42AA-B813-E989924DE40E}" srcOrd="3" destOrd="0" parTransId="{E2658625-0D37-49EE-B9D3-20777B990939}" sibTransId="{863B6E5F-9676-49A1-A49D-24976F2A5BFF}"/>
    <dgm:cxn modelId="{E1543AFB-AF82-4166-AD8A-7828C378EBC6}" type="presOf" srcId="{BE81B7CB-D9BB-4BF2-9331-FD6D1C8D4EC9}" destId="{F867314F-B30C-4676-9874-2ED404FAA651}" srcOrd="0" destOrd="0" presId="urn:microsoft.com/office/officeart/2005/8/layout/hierarchy2"/>
    <dgm:cxn modelId="{A9A0EECC-4BDA-49C5-A5C3-8C35D623109F}" type="presOf" srcId="{9AEF0189-7E96-4831-A763-6B86A397C8D2}" destId="{33B8C8E5-44F8-4449-A4B0-8180ECCF429C}" srcOrd="0" destOrd="0" presId="urn:microsoft.com/office/officeart/2005/8/layout/hierarchy2"/>
    <dgm:cxn modelId="{B1E5D373-27F9-4D71-8A9C-2C2392610EC2}" type="presOf" srcId="{9AEF0189-7E96-4831-A763-6B86A397C8D2}" destId="{84DF2DEC-A178-4172-AE15-8B34C594BF36}" srcOrd="1" destOrd="0" presId="urn:microsoft.com/office/officeart/2005/8/layout/hierarchy2"/>
    <dgm:cxn modelId="{4658AD5B-29CD-40AB-A8C0-B4D97DE808C9}" type="presOf" srcId="{E2658625-0D37-49EE-B9D3-20777B990939}" destId="{7B516700-4995-4E0A-A40C-6A247D86A9B8}" srcOrd="1" destOrd="0" presId="urn:microsoft.com/office/officeart/2005/8/layout/hierarchy2"/>
    <dgm:cxn modelId="{3B85BB6E-D9F2-42A3-A857-62B5D865E845}" type="presOf" srcId="{7EF0C507-3837-42AA-B813-E989924DE40E}" destId="{6A733C71-C698-4937-9501-51EA46DAD0C8}" srcOrd="0" destOrd="0" presId="urn:microsoft.com/office/officeart/2005/8/layout/hierarchy2"/>
    <dgm:cxn modelId="{8212F2AF-BF23-4FD1-AF68-6EA3442B842F}" type="presOf" srcId="{DC83AAAC-4D0C-4C0D-861C-131618E62503}" destId="{2ADEFCF7-3E9C-43EF-A371-EF3A9124E299}" srcOrd="1" destOrd="0" presId="urn:microsoft.com/office/officeart/2005/8/layout/hierarchy2"/>
    <dgm:cxn modelId="{AE599365-2B01-4847-8547-C97EE77D568D}" srcId="{F4029FB2-B3DB-4212-9701-26466E753AE5}" destId="{2B998B14-3F51-4CBB-8C7E-4524BF75B85C}" srcOrd="0" destOrd="0" parTransId="{A7D3AE19-43BF-4B58-9F7F-0DABD6E5D83E}" sibTransId="{071093E5-C432-4E0C-9A0F-91F0C1FA3C38}"/>
    <dgm:cxn modelId="{87967558-B78A-46F5-9988-6B707837A73B}" srcId="{2B998B14-3F51-4CBB-8C7E-4524BF75B85C}" destId="{C0867ADC-8B82-4DB9-8411-A667DC31C730}" srcOrd="0" destOrd="0" parTransId="{DC83AAAC-4D0C-4C0D-861C-131618E62503}" sibTransId="{2C1219E4-F4D1-457C-BAC7-3DE5CEF7FB7E}"/>
    <dgm:cxn modelId="{8036797C-0CE6-4F46-AD39-39E7FD3769F7}" type="presOf" srcId="{DC83AAAC-4D0C-4C0D-861C-131618E62503}" destId="{4988AE7A-AFC4-497C-B0C2-97D18DF10A6E}" srcOrd="0" destOrd="0" presId="urn:microsoft.com/office/officeart/2005/8/layout/hierarchy2"/>
    <dgm:cxn modelId="{2E5FB570-3315-435D-98FE-59FFEC72C95E}" type="presOf" srcId="{5B0D6AEC-9B8D-4D7D-88C1-C62237243B26}" destId="{F9BDEEE7-C97B-494A-B084-3424E275F75B}" srcOrd="0" destOrd="0" presId="urn:microsoft.com/office/officeart/2005/8/layout/hierarchy2"/>
    <dgm:cxn modelId="{6C265BB8-746C-4640-87AF-5A088BA375A4}" type="presOf" srcId="{E2658625-0D37-49EE-B9D3-20777B990939}" destId="{99E568E9-8161-4234-B0D4-98999DFAFDF7}" srcOrd="0" destOrd="0" presId="urn:microsoft.com/office/officeart/2005/8/layout/hierarchy2"/>
    <dgm:cxn modelId="{4D47D7E4-754F-4CEC-A8A1-7506D939E87D}" type="presOf" srcId="{DAD84465-26C6-4ABC-8402-96458F3CCE0D}" destId="{FDF55D4A-1861-4ECB-9C5D-F54E8D952596}" srcOrd="0" destOrd="0" presId="urn:microsoft.com/office/officeart/2005/8/layout/hierarchy2"/>
    <dgm:cxn modelId="{44494C2F-E644-40BC-9B2B-EBE4965A7F2A}" type="presOf" srcId="{DAD84465-26C6-4ABC-8402-96458F3CCE0D}" destId="{46E8E0A7-869C-498A-9E26-DCA1B605B2C9}" srcOrd="1" destOrd="0" presId="urn:microsoft.com/office/officeart/2005/8/layout/hierarchy2"/>
    <dgm:cxn modelId="{51A487F9-5785-423A-A9A4-E1BDA0750184}" type="presOf" srcId="{F4029FB2-B3DB-4212-9701-26466E753AE5}" destId="{C3F1B9B6-6A15-4559-8DDD-B84FF9FFAB06}" srcOrd="0" destOrd="0" presId="urn:microsoft.com/office/officeart/2005/8/layout/hierarchy2"/>
    <dgm:cxn modelId="{99B3B4D6-6848-474C-9597-56D50ECA7A60}" type="presOf" srcId="{C0867ADC-8B82-4DB9-8411-A667DC31C730}" destId="{223B161E-0184-46F7-A292-EEB76946BDB0}" srcOrd="0" destOrd="0" presId="urn:microsoft.com/office/officeart/2005/8/layout/hierarchy2"/>
    <dgm:cxn modelId="{5C3455B1-2EEE-474B-A0F2-FF57291F89AE}" srcId="{2B998B14-3F51-4CBB-8C7E-4524BF75B85C}" destId="{5B0D6AEC-9B8D-4D7D-88C1-C62237243B26}" srcOrd="2" destOrd="0" parTransId="{DAD84465-26C6-4ABC-8402-96458F3CCE0D}" sibTransId="{D84F355B-B55F-40BB-96A7-A5E24F3AC6F1}"/>
    <dgm:cxn modelId="{57908C37-BF09-4680-A032-D1805A8EB80C}" type="presOf" srcId="{2B998B14-3F51-4CBB-8C7E-4524BF75B85C}" destId="{71D177A3-32F5-4749-971B-580D3EA1DDFB}" srcOrd="0" destOrd="0" presId="urn:microsoft.com/office/officeart/2005/8/layout/hierarchy2"/>
    <dgm:cxn modelId="{EE7CEC22-0726-4707-8EF9-0B3ECD0FF821}" type="presParOf" srcId="{C3F1B9B6-6A15-4559-8DDD-B84FF9FFAB06}" destId="{34225F69-9456-4E9E-BE5D-8FF8278418B0}" srcOrd="0" destOrd="0" presId="urn:microsoft.com/office/officeart/2005/8/layout/hierarchy2"/>
    <dgm:cxn modelId="{C1CC0079-DC73-4576-BA45-8DA26C79FA15}" type="presParOf" srcId="{34225F69-9456-4E9E-BE5D-8FF8278418B0}" destId="{71D177A3-32F5-4749-971B-580D3EA1DDFB}" srcOrd="0" destOrd="0" presId="urn:microsoft.com/office/officeart/2005/8/layout/hierarchy2"/>
    <dgm:cxn modelId="{97AA6171-801A-4B14-AAE2-50B53D8B8A47}" type="presParOf" srcId="{34225F69-9456-4E9E-BE5D-8FF8278418B0}" destId="{4570C1C1-55E0-49E9-B167-9E272EDF34A1}" srcOrd="1" destOrd="0" presId="urn:microsoft.com/office/officeart/2005/8/layout/hierarchy2"/>
    <dgm:cxn modelId="{7836BAEC-3AA3-4C27-83B9-EE28AB2C2CA2}" type="presParOf" srcId="{4570C1C1-55E0-49E9-B167-9E272EDF34A1}" destId="{4988AE7A-AFC4-497C-B0C2-97D18DF10A6E}" srcOrd="0" destOrd="0" presId="urn:microsoft.com/office/officeart/2005/8/layout/hierarchy2"/>
    <dgm:cxn modelId="{A742650F-A243-4D6E-8328-C7C4C126A46D}" type="presParOf" srcId="{4988AE7A-AFC4-497C-B0C2-97D18DF10A6E}" destId="{2ADEFCF7-3E9C-43EF-A371-EF3A9124E299}" srcOrd="0" destOrd="0" presId="urn:microsoft.com/office/officeart/2005/8/layout/hierarchy2"/>
    <dgm:cxn modelId="{7440FCA6-0034-4CEA-9C18-26A1628F96B1}" type="presParOf" srcId="{4570C1C1-55E0-49E9-B167-9E272EDF34A1}" destId="{A16D9DC5-B0B9-4AAF-91F4-64B8D9A9D0D4}" srcOrd="1" destOrd="0" presId="urn:microsoft.com/office/officeart/2005/8/layout/hierarchy2"/>
    <dgm:cxn modelId="{55D19F2A-CFF7-4A79-A165-2D98330DA063}" type="presParOf" srcId="{A16D9DC5-B0B9-4AAF-91F4-64B8D9A9D0D4}" destId="{223B161E-0184-46F7-A292-EEB76946BDB0}" srcOrd="0" destOrd="0" presId="urn:microsoft.com/office/officeart/2005/8/layout/hierarchy2"/>
    <dgm:cxn modelId="{5894CCCB-8AEF-4DF7-BD7A-58419FDAFE89}" type="presParOf" srcId="{A16D9DC5-B0B9-4AAF-91F4-64B8D9A9D0D4}" destId="{C80263A7-5E34-49B1-A329-7C26154F017F}" srcOrd="1" destOrd="0" presId="urn:microsoft.com/office/officeart/2005/8/layout/hierarchy2"/>
    <dgm:cxn modelId="{39504971-9987-4B2D-B8B5-4A7CAF28EBCC}" type="presParOf" srcId="{4570C1C1-55E0-49E9-B167-9E272EDF34A1}" destId="{33B8C8E5-44F8-4449-A4B0-8180ECCF429C}" srcOrd="2" destOrd="0" presId="urn:microsoft.com/office/officeart/2005/8/layout/hierarchy2"/>
    <dgm:cxn modelId="{06D2C1F6-BC4D-490B-84DF-BEE7BD0E5AB9}" type="presParOf" srcId="{33B8C8E5-44F8-4449-A4B0-8180ECCF429C}" destId="{84DF2DEC-A178-4172-AE15-8B34C594BF36}" srcOrd="0" destOrd="0" presId="urn:microsoft.com/office/officeart/2005/8/layout/hierarchy2"/>
    <dgm:cxn modelId="{A54A19AB-DD00-4718-8D4D-14D106A7C57B}" type="presParOf" srcId="{4570C1C1-55E0-49E9-B167-9E272EDF34A1}" destId="{26C68A7A-7C68-42CD-8BCA-403FF45295BC}" srcOrd="3" destOrd="0" presId="urn:microsoft.com/office/officeart/2005/8/layout/hierarchy2"/>
    <dgm:cxn modelId="{CE81F74C-3B9A-48FC-B38F-ABACA17C9B8A}" type="presParOf" srcId="{26C68A7A-7C68-42CD-8BCA-403FF45295BC}" destId="{F867314F-B30C-4676-9874-2ED404FAA651}" srcOrd="0" destOrd="0" presId="urn:microsoft.com/office/officeart/2005/8/layout/hierarchy2"/>
    <dgm:cxn modelId="{45170229-EFF2-436A-817D-E5308EF354D1}" type="presParOf" srcId="{26C68A7A-7C68-42CD-8BCA-403FF45295BC}" destId="{BBE68501-BCF1-41A0-809D-CBDDB434A91F}" srcOrd="1" destOrd="0" presId="urn:microsoft.com/office/officeart/2005/8/layout/hierarchy2"/>
    <dgm:cxn modelId="{A9C7024E-4FC0-47DF-A065-B9248B56A550}" type="presParOf" srcId="{4570C1C1-55E0-49E9-B167-9E272EDF34A1}" destId="{FDF55D4A-1861-4ECB-9C5D-F54E8D952596}" srcOrd="4" destOrd="0" presId="urn:microsoft.com/office/officeart/2005/8/layout/hierarchy2"/>
    <dgm:cxn modelId="{85F74B95-7814-40E1-8A97-ECDBE316960C}" type="presParOf" srcId="{FDF55D4A-1861-4ECB-9C5D-F54E8D952596}" destId="{46E8E0A7-869C-498A-9E26-DCA1B605B2C9}" srcOrd="0" destOrd="0" presId="urn:microsoft.com/office/officeart/2005/8/layout/hierarchy2"/>
    <dgm:cxn modelId="{E864F7E2-A88D-47B5-B639-0AFA3BA01697}" type="presParOf" srcId="{4570C1C1-55E0-49E9-B167-9E272EDF34A1}" destId="{378DDF92-AA0D-4A6F-B29E-040CFD961796}" srcOrd="5" destOrd="0" presId="urn:microsoft.com/office/officeart/2005/8/layout/hierarchy2"/>
    <dgm:cxn modelId="{CB919345-5DC5-492A-BC89-B5CFF69D22DF}" type="presParOf" srcId="{378DDF92-AA0D-4A6F-B29E-040CFD961796}" destId="{F9BDEEE7-C97B-494A-B084-3424E275F75B}" srcOrd="0" destOrd="0" presId="urn:microsoft.com/office/officeart/2005/8/layout/hierarchy2"/>
    <dgm:cxn modelId="{1CD7B6B4-5AFC-4AA6-B576-9CF37B7F71F9}" type="presParOf" srcId="{378DDF92-AA0D-4A6F-B29E-040CFD961796}" destId="{EFE0928A-A5C9-4D49-9050-8C9529BF5154}" srcOrd="1" destOrd="0" presId="urn:microsoft.com/office/officeart/2005/8/layout/hierarchy2"/>
    <dgm:cxn modelId="{91EA6E08-97FF-4553-8CCD-79A7378F7BCB}" type="presParOf" srcId="{4570C1C1-55E0-49E9-B167-9E272EDF34A1}" destId="{99E568E9-8161-4234-B0D4-98999DFAFDF7}" srcOrd="6" destOrd="0" presId="urn:microsoft.com/office/officeart/2005/8/layout/hierarchy2"/>
    <dgm:cxn modelId="{5B1A3135-C06D-4772-ABF9-5430E66594F2}" type="presParOf" srcId="{99E568E9-8161-4234-B0D4-98999DFAFDF7}" destId="{7B516700-4995-4E0A-A40C-6A247D86A9B8}" srcOrd="0" destOrd="0" presId="urn:microsoft.com/office/officeart/2005/8/layout/hierarchy2"/>
    <dgm:cxn modelId="{B40F0BC3-63AE-49E4-8C68-46538E20852D}" type="presParOf" srcId="{4570C1C1-55E0-49E9-B167-9E272EDF34A1}" destId="{3437C0E9-988D-4377-947B-D7F6E173E73A}" srcOrd="7" destOrd="0" presId="urn:microsoft.com/office/officeart/2005/8/layout/hierarchy2"/>
    <dgm:cxn modelId="{BF72F986-A44D-40EF-9FE0-676A9C6B1F74}" type="presParOf" srcId="{3437C0E9-988D-4377-947B-D7F6E173E73A}" destId="{6A733C71-C698-4937-9501-51EA46DAD0C8}" srcOrd="0" destOrd="0" presId="urn:microsoft.com/office/officeart/2005/8/layout/hierarchy2"/>
    <dgm:cxn modelId="{74C13EC8-2E89-4E85-8351-A4A2AC11304E}" type="presParOf" srcId="{3437C0E9-988D-4377-947B-D7F6E173E73A}" destId="{3F1FAE42-1E5C-44EE-BE6C-2EA416C1FE2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029FB2-B3DB-4212-9701-26466E753AE5}" type="doc">
      <dgm:prSet loTypeId="urn:microsoft.com/office/officeart/2005/8/layout/hierarchy2" loCatId="hierarchy" qsTypeId="urn:microsoft.com/office/officeart/2005/8/quickstyle/simple1" qsCatId="simple" csTypeId="urn:microsoft.com/office/officeart/2005/8/colors/accent5_4" csCatId="accent5" phldr="1"/>
      <dgm:spPr/>
      <dgm:t>
        <a:bodyPr/>
        <a:lstStyle/>
        <a:p>
          <a:endParaRPr lang="en-AU"/>
        </a:p>
      </dgm:t>
    </dgm:pt>
    <dgm:pt modelId="{2B998B14-3F51-4CBB-8C7E-4524BF75B85C}">
      <dgm:prSet phldrT="[Text]"/>
      <dgm:spPr>
        <a:solidFill>
          <a:schemeClr val="accent1"/>
        </a:solidFill>
      </dgm:spPr>
      <dgm:t>
        <a:bodyPr/>
        <a:lstStyle/>
        <a:p>
          <a:r>
            <a:rPr lang="en-AU" dirty="0" smtClean="0">
              <a:solidFill>
                <a:schemeClr val="tx1"/>
              </a:solidFill>
            </a:rPr>
            <a:t>Learning and knowledge building skills</a:t>
          </a:r>
          <a:endParaRPr lang="en-AU" dirty="0">
            <a:solidFill>
              <a:schemeClr val="tx1"/>
            </a:solidFill>
          </a:endParaRPr>
        </a:p>
      </dgm:t>
    </dgm:pt>
    <dgm:pt modelId="{A7D3AE19-43BF-4B58-9F7F-0DABD6E5D83E}" type="parTrans" cxnId="{AE599365-2B01-4847-8547-C97EE77D568D}">
      <dgm:prSet/>
      <dgm:spPr/>
      <dgm:t>
        <a:bodyPr/>
        <a:lstStyle/>
        <a:p>
          <a:endParaRPr lang="en-AU"/>
        </a:p>
      </dgm:t>
    </dgm:pt>
    <dgm:pt modelId="{071093E5-C432-4E0C-9A0F-91F0C1FA3C38}" type="sibTrans" cxnId="{AE599365-2B01-4847-8547-C97EE77D568D}">
      <dgm:prSet/>
      <dgm:spPr/>
      <dgm:t>
        <a:bodyPr/>
        <a:lstStyle/>
        <a:p>
          <a:endParaRPr lang="en-AU"/>
        </a:p>
      </dgm:t>
    </dgm:pt>
    <dgm:pt modelId="{BE81B7CB-D9BB-4BF2-9331-FD6D1C8D4EC9}">
      <dgm:prSet phldrT="[Text]"/>
      <dgm:spPr>
        <a:solidFill>
          <a:schemeClr val="accent5">
            <a:lumMod val="90000"/>
          </a:schemeClr>
        </a:solidFill>
      </dgm:spPr>
      <dgm:t>
        <a:bodyPr/>
        <a:lstStyle/>
        <a:p>
          <a:r>
            <a:rPr lang="en-AU" dirty="0" smtClean="0">
              <a:solidFill>
                <a:schemeClr val="tx1"/>
              </a:solidFill>
            </a:rPr>
            <a:t>Information collection</a:t>
          </a:r>
        </a:p>
        <a:p>
          <a:r>
            <a:rPr lang="en-AU" dirty="0" smtClean="0">
              <a:solidFill>
                <a:schemeClr val="tx1"/>
              </a:solidFill>
            </a:rPr>
            <a:t>Systematicity</a:t>
          </a:r>
        </a:p>
        <a:p>
          <a:r>
            <a:rPr lang="en-AU" dirty="0" smtClean="0">
              <a:solidFill>
                <a:schemeClr val="tx1"/>
              </a:solidFill>
            </a:rPr>
            <a:t>Relationships</a:t>
          </a:r>
        </a:p>
        <a:p>
          <a:r>
            <a:rPr lang="en-AU" dirty="0" smtClean="0">
              <a:solidFill>
                <a:schemeClr val="tx1"/>
              </a:solidFill>
            </a:rPr>
            <a:t>Contingencies</a:t>
          </a:r>
        </a:p>
        <a:p>
          <a:r>
            <a:rPr lang="en-AU" dirty="0" smtClean="0">
              <a:solidFill>
                <a:schemeClr val="tx1"/>
              </a:solidFill>
            </a:rPr>
            <a:t>hypotheses</a:t>
          </a:r>
          <a:endParaRPr lang="en-AU" dirty="0">
            <a:solidFill>
              <a:schemeClr val="tx1"/>
            </a:solidFill>
          </a:endParaRPr>
        </a:p>
      </dgm:t>
    </dgm:pt>
    <dgm:pt modelId="{9AEF0189-7E96-4831-A763-6B86A397C8D2}" type="parTrans" cxnId="{C46DC440-3B9B-47E9-93C6-7D8F1F3FD8D7}">
      <dgm:prSet/>
      <dgm:spPr>
        <a:ln>
          <a:solidFill>
            <a:schemeClr val="tx1"/>
          </a:solidFill>
        </a:ln>
      </dgm:spPr>
      <dgm:t>
        <a:bodyPr/>
        <a:lstStyle/>
        <a:p>
          <a:endParaRPr lang="en-AU"/>
        </a:p>
      </dgm:t>
    </dgm:pt>
    <dgm:pt modelId="{3516EF08-5DF0-4244-ACBD-C0628D763D2D}" type="sibTrans" cxnId="{C46DC440-3B9B-47E9-93C6-7D8F1F3FD8D7}">
      <dgm:prSet/>
      <dgm:spPr/>
      <dgm:t>
        <a:bodyPr/>
        <a:lstStyle/>
        <a:p>
          <a:endParaRPr lang="en-AU"/>
        </a:p>
      </dgm:t>
    </dgm:pt>
    <dgm:pt modelId="{C3F1B9B6-6A15-4559-8DDD-B84FF9FFAB06}" type="pres">
      <dgm:prSet presAssocID="{F4029FB2-B3DB-4212-9701-26466E753AE5}" presName="diagram" presStyleCnt="0">
        <dgm:presLayoutVars>
          <dgm:chPref val="1"/>
          <dgm:dir/>
          <dgm:animOne val="branch"/>
          <dgm:animLvl val="lvl"/>
          <dgm:resizeHandles val="exact"/>
        </dgm:presLayoutVars>
      </dgm:prSet>
      <dgm:spPr/>
      <dgm:t>
        <a:bodyPr/>
        <a:lstStyle/>
        <a:p>
          <a:endParaRPr lang="en-AU"/>
        </a:p>
      </dgm:t>
    </dgm:pt>
    <dgm:pt modelId="{34225F69-9456-4E9E-BE5D-8FF8278418B0}" type="pres">
      <dgm:prSet presAssocID="{2B998B14-3F51-4CBB-8C7E-4524BF75B85C}" presName="root1" presStyleCnt="0"/>
      <dgm:spPr/>
    </dgm:pt>
    <dgm:pt modelId="{71D177A3-32F5-4749-971B-580D3EA1DDFB}" type="pres">
      <dgm:prSet presAssocID="{2B998B14-3F51-4CBB-8C7E-4524BF75B85C}" presName="LevelOneTextNode" presStyleLbl="node0" presStyleIdx="0" presStyleCnt="1">
        <dgm:presLayoutVars>
          <dgm:chPref val="3"/>
        </dgm:presLayoutVars>
      </dgm:prSet>
      <dgm:spPr/>
      <dgm:t>
        <a:bodyPr/>
        <a:lstStyle/>
        <a:p>
          <a:endParaRPr lang="en-AU"/>
        </a:p>
      </dgm:t>
    </dgm:pt>
    <dgm:pt modelId="{4570C1C1-55E0-49E9-B167-9E272EDF34A1}" type="pres">
      <dgm:prSet presAssocID="{2B998B14-3F51-4CBB-8C7E-4524BF75B85C}" presName="level2hierChild" presStyleCnt="0"/>
      <dgm:spPr/>
    </dgm:pt>
    <dgm:pt modelId="{33B8C8E5-44F8-4449-A4B0-8180ECCF429C}" type="pres">
      <dgm:prSet presAssocID="{9AEF0189-7E96-4831-A763-6B86A397C8D2}" presName="conn2-1" presStyleLbl="parChTrans1D2" presStyleIdx="0" presStyleCnt="1"/>
      <dgm:spPr/>
      <dgm:t>
        <a:bodyPr/>
        <a:lstStyle/>
        <a:p>
          <a:endParaRPr lang="en-AU"/>
        </a:p>
      </dgm:t>
    </dgm:pt>
    <dgm:pt modelId="{84DF2DEC-A178-4172-AE15-8B34C594BF36}" type="pres">
      <dgm:prSet presAssocID="{9AEF0189-7E96-4831-A763-6B86A397C8D2}" presName="connTx" presStyleLbl="parChTrans1D2" presStyleIdx="0" presStyleCnt="1"/>
      <dgm:spPr/>
      <dgm:t>
        <a:bodyPr/>
        <a:lstStyle/>
        <a:p>
          <a:endParaRPr lang="en-AU"/>
        </a:p>
      </dgm:t>
    </dgm:pt>
    <dgm:pt modelId="{26C68A7A-7C68-42CD-8BCA-403FF45295BC}" type="pres">
      <dgm:prSet presAssocID="{BE81B7CB-D9BB-4BF2-9331-FD6D1C8D4EC9}" presName="root2" presStyleCnt="0"/>
      <dgm:spPr/>
    </dgm:pt>
    <dgm:pt modelId="{F867314F-B30C-4676-9874-2ED404FAA651}" type="pres">
      <dgm:prSet presAssocID="{BE81B7CB-D9BB-4BF2-9331-FD6D1C8D4EC9}" presName="LevelTwoTextNode" presStyleLbl="node2" presStyleIdx="0" presStyleCnt="1" custScaleY="323539">
        <dgm:presLayoutVars>
          <dgm:chPref val="3"/>
        </dgm:presLayoutVars>
      </dgm:prSet>
      <dgm:spPr/>
      <dgm:t>
        <a:bodyPr/>
        <a:lstStyle/>
        <a:p>
          <a:endParaRPr lang="en-AU"/>
        </a:p>
      </dgm:t>
    </dgm:pt>
    <dgm:pt modelId="{BBE68501-BCF1-41A0-809D-CBDDB434A91F}" type="pres">
      <dgm:prSet presAssocID="{BE81B7CB-D9BB-4BF2-9331-FD6D1C8D4EC9}" presName="level3hierChild" presStyleCnt="0"/>
      <dgm:spPr/>
    </dgm:pt>
  </dgm:ptLst>
  <dgm:cxnLst>
    <dgm:cxn modelId="{F98E4C72-DD25-42F8-9C27-E8C4FFA8FAEF}" type="presOf" srcId="{9AEF0189-7E96-4831-A763-6B86A397C8D2}" destId="{84DF2DEC-A178-4172-AE15-8B34C594BF36}" srcOrd="1" destOrd="0" presId="urn:microsoft.com/office/officeart/2005/8/layout/hierarchy2"/>
    <dgm:cxn modelId="{C46DC440-3B9B-47E9-93C6-7D8F1F3FD8D7}" srcId="{2B998B14-3F51-4CBB-8C7E-4524BF75B85C}" destId="{BE81B7CB-D9BB-4BF2-9331-FD6D1C8D4EC9}" srcOrd="0" destOrd="0" parTransId="{9AEF0189-7E96-4831-A763-6B86A397C8D2}" sibTransId="{3516EF08-5DF0-4244-ACBD-C0628D763D2D}"/>
    <dgm:cxn modelId="{7D269C35-67C9-4BE0-A429-3793442AC82F}" type="presOf" srcId="{BE81B7CB-D9BB-4BF2-9331-FD6D1C8D4EC9}" destId="{F867314F-B30C-4676-9874-2ED404FAA651}" srcOrd="0" destOrd="0" presId="urn:microsoft.com/office/officeart/2005/8/layout/hierarchy2"/>
    <dgm:cxn modelId="{43E22A1D-C679-4B25-B4CF-D7893E4305A6}" type="presOf" srcId="{9AEF0189-7E96-4831-A763-6B86A397C8D2}" destId="{33B8C8E5-44F8-4449-A4B0-8180ECCF429C}" srcOrd="0" destOrd="0" presId="urn:microsoft.com/office/officeart/2005/8/layout/hierarchy2"/>
    <dgm:cxn modelId="{AE599365-2B01-4847-8547-C97EE77D568D}" srcId="{F4029FB2-B3DB-4212-9701-26466E753AE5}" destId="{2B998B14-3F51-4CBB-8C7E-4524BF75B85C}" srcOrd="0" destOrd="0" parTransId="{A7D3AE19-43BF-4B58-9F7F-0DABD6E5D83E}" sibTransId="{071093E5-C432-4E0C-9A0F-91F0C1FA3C38}"/>
    <dgm:cxn modelId="{3B21B588-AF80-41D8-87C5-B9EAEFE4950E}" type="presOf" srcId="{2B998B14-3F51-4CBB-8C7E-4524BF75B85C}" destId="{71D177A3-32F5-4749-971B-580D3EA1DDFB}" srcOrd="0" destOrd="0" presId="urn:microsoft.com/office/officeart/2005/8/layout/hierarchy2"/>
    <dgm:cxn modelId="{3CF6BBD2-FAA3-4DC3-9BAF-B7F6E1B74970}" type="presOf" srcId="{F4029FB2-B3DB-4212-9701-26466E753AE5}" destId="{C3F1B9B6-6A15-4559-8DDD-B84FF9FFAB06}" srcOrd="0" destOrd="0" presId="urn:microsoft.com/office/officeart/2005/8/layout/hierarchy2"/>
    <dgm:cxn modelId="{009876B0-946C-4F53-B7B1-AFB72CFCA354}" type="presParOf" srcId="{C3F1B9B6-6A15-4559-8DDD-B84FF9FFAB06}" destId="{34225F69-9456-4E9E-BE5D-8FF8278418B0}" srcOrd="0" destOrd="0" presId="urn:microsoft.com/office/officeart/2005/8/layout/hierarchy2"/>
    <dgm:cxn modelId="{D0EA410D-0E40-4F02-A841-69A1B190E767}" type="presParOf" srcId="{34225F69-9456-4E9E-BE5D-8FF8278418B0}" destId="{71D177A3-32F5-4749-971B-580D3EA1DDFB}" srcOrd="0" destOrd="0" presId="urn:microsoft.com/office/officeart/2005/8/layout/hierarchy2"/>
    <dgm:cxn modelId="{9F47502B-661A-46C7-8472-9A4CC26A0EEA}" type="presParOf" srcId="{34225F69-9456-4E9E-BE5D-8FF8278418B0}" destId="{4570C1C1-55E0-49E9-B167-9E272EDF34A1}" srcOrd="1" destOrd="0" presId="urn:microsoft.com/office/officeart/2005/8/layout/hierarchy2"/>
    <dgm:cxn modelId="{BF94A0CA-09C7-4719-855A-4F9F66419BCB}" type="presParOf" srcId="{4570C1C1-55E0-49E9-B167-9E272EDF34A1}" destId="{33B8C8E5-44F8-4449-A4B0-8180ECCF429C}" srcOrd="0" destOrd="0" presId="urn:microsoft.com/office/officeart/2005/8/layout/hierarchy2"/>
    <dgm:cxn modelId="{50010167-BFBF-47AC-8E0C-32DA4C50DC3F}" type="presParOf" srcId="{33B8C8E5-44F8-4449-A4B0-8180ECCF429C}" destId="{84DF2DEC-A178-4172-AE15-8B34C594BF36}" srcOrd="0" destOrd="0" presId="urn:microsoft.com/office/officeart/2005/8/layout/hierarchy2"/>
    <dgm:cxn modelId="{9DCF7F51-CA22-47A1-BB82-CA7420B44F64}" type="presParOf" srcId="{4570C1C1-55E0-49E9-B167-9E272EDF34A1}" destId="{26C68A7A-7C68-42CD-8BCA-403FF45295BC}" srcOrd="1" destOrd="0" presId="urn:microsoft.com/office/officeart/2005/8/layout/hierarchy2"/>
    <dgm:cxn modelId="{65C6357B-B8A7-44DD-A149-365EE5B7EEFC}" type="presParOf" srcId="{26C68A7A-7C68-42CD-8BCA-403FF45295BC}" destId="{F867314F-B30C-4676-9874-2ED404FAA651}" srcOrd="0" destOrd="0" presId="urn:microsoft.com/office/officeart/2005/8/layout/hierarchy2"/>
    <dgm:cxn modelId="{ABF17ED2-F910-4ECB-9EE3-D41C591AF1D5}" type="presParOf" srcId="{26C68A7A-7C68-42CD-8BCA-403FF45295BC}" destId="{BBE68501-BCF1-41A0-809D-CBDDB434A91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2D91F-96A9-B246-8474-50D705CEC51A}">
      <dsp:nvSpPr>
        <dsp:cNvPr id="0" name=""/>
        <dsp:cNvSpPr/>
      </dsp:nvSpPr>
      <dsp:spPr>
        <a:xfrm>
          <a:off x="580173" y="11334"/>
          <a:ext cx="4360629" cy="828144"/>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t>Industrial age:	physical assets</a:t>
          </a:r>
          <a:endParaRPr lang="en-US" sz="2400" kern="1200" dirty="0"/>
        </a:p>
      </dsp:txBody>
      <dsp:txXfrm>
        <a:off x="580173" y="114852"/>
        <a:ext cx="4050075" cy="621108"/>
      </dsp:txXfrm>
    </dsp:sp>
    <dsp:sp modelId="{1B3583FB-D318-1643-B82C-6AF0A66BA0B0}">
      <dsp:nvSpPr>
        <dsp:cNvPr id="0" name=""/>
        <dsp:cNvSpPr/>
      </dsp:nvSpPr>
      <dsp:spPr>
        <a:xfrm>
          <a:off x="5560679" y="83341"/>
          <a:ext cx="3707119" cy="82814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0">
            <a:lnSpc>
              <a:spcPct val="90000"/>
            </a:lnSpc>
            <a:spcBef>
              <a:spcPct val="0"/>
            </a:spcBef>
            <a:spcAft>
              <a:spcPct val="35000"/>
            </a:spcAft>
          </a:pPr>
          <a:r>
            <a:rPr lang="en-US" sz="4000" kern="1200" dirty="0" smtClean="0"/>
            <a:t>Capital</a:t>
          </a:r>
          <a:endParaRPr lang="en-US" sz="4000" kern="1200" dirty="0"/>
        </a:p>
      </dsp:txBody>
      <dsp:txXfrm>
        <a:off x="5601106" y="123768"/>
        <a:ext cx="3626265" cy="747290"/>
      </dsp:txXfrm>
    </dsp:sp>
    <dsp:sp modelId="{C3E7D8A5-BEA5-1247-9E5F-DA857B6C134E}">
      <dsp:nvSpPr>
        <dsp:cNvPr id="0" name=""/>
        <dsp:cNvSpPr/>
      </dsp:nvSpPr>
      <dsp:spPr>
        <a:xfrm>
          <a:off x="560321" y="875428"/>
          <a:ext cx="4400332" cy="828144"/>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t>Information age: human assets</a:t>
          </a:r>
          <a:endParaRPr lang="en-US" sz="1900" kern="1200" dirty="0"/>
        </a:p>
      </dsp:txBody>
      <dsp:txXfrm>
        <a:off x="560321" y="978946"/>
        <a:ext cx="4089778" cy="621108"/>
      </dsp:txXfrm>
    </dsp:sp>
    <dsp:sp modelId="{D4310E59-5225-C244-8F4D-4728A3827055}">
      <dsp:nvSpPr>
        <dsp:cNvPr id="0" name=""/>
        <dsp:cNvSpPr/>
      </dsp:nvSpPr>
      <dsp:spPr>
        <a:xfrm>
          <a:off x="5560679" y="911383"/>
          <a:ext cx="3707119" cy="82814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0">
            <a:lnSpc>
              <a:spcPct val="90000"/>
            </a:lnSpc>
            <a:spcBef>
              <a:spcPct val="0"/>
            </a:spcBef>
            <a:spcAft>
              <a:spcPct val="35000"/>
            </a:spcAft>
          </a:pPr>
          <a:r>
            <a:rPr lang="en-US" sz="4000" kern="1200" dirty="0" smtClean="0"/>
            <a:t>Human capital</a:t>
          </a:r>
          <a:endParaRPr lang="en-US" sz="4000" kern="1200" dirty="0"/>
        </a:p>
      </dsp:txBody>
      <dsp:txXfrm>
        <a:off x="5601106" y="951810"/>
        <a:ext cx="3626265" cy="7472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D41D-1CCB-4661-A54B-4D1F5FCE9499}">
      <dsp:nvSpPr>
        <dsp:cNvPr id="0" name=""/>
        <dsp:cNvSpPr/>
      </dsp:nvSpPr>
      <dsp:spPr>
        <a:xfrm>
          <a:off x="626469" y="0"/>
          <a:ext cx="7099988" cy="6984776"/>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D6C47-58B7-45A5-87B1-45DAE1755D6F}">
      <dsp:nvSpPr>
        <dsp:cNvPr id="0" name=""/>
        <dsp:cNvSpPr/>
      </dsp:nvSpPr>
      <dsp:spPr>
        <a:xfrm>
          <a:off x="5113" y="2095432"/>
          <a:ext cx="2001707" cy="279391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AU" sz="2100" kern="1200" dirty="0" smtClean="0"/>
            <a:t>Link information</a:t>
          </a:r>
          <a:endParaRPr lang="en-AU" sz="2100" kern="1200" dirty="0"/>
        </a:p>
      </dsp:txBody>
      <dsp:txXfrm>
        <a:off x="102828" y="2193147"/>
        <a:ext cx="1806277" cy="2598480"/>
      </dsp:txXfrm>
    </dsp:sp>
    <dsp:sp modelId="{6B1996D5-955F-4BDD-B42D-F22118FDF3C0}">
      <dsp:nvSpPr>
        <dsp:cNvPr id="0" name=""/>
        <dsp:cNvSpPr/>
      </dsp:nvSpPr>
      <dsp:spPr>
        <a:xfrm>
          <a:off x="2118778" y="2095432"/>
          <a:ext cx="2001707" cy="279391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AU" sz="2100" kern="1200" dirty="0" smtClean="0"/>
            <a:t>Identify cause and effect</a:t>
          </a:r>
          <a:endParaRPr lang="en-AU" sz="2100" kern="1200" dirty="0"/>
        </a:p>
      </dsp:txBody>
      <dsp:txXfrm>
        <a:off x="2216493" y="2193147"/>
        <a:ext cx="1806277" cy="2598480"/>
      </dsp:txXfrm>
    </dsp:sp>
    <dsp:sp modelId="{D59B931A-2E0D-417F-8338-83864831D142}">
      <dsp:nvSpPr>
        <dsp:cNvPr id="0" name=""/>
        <dsp:cNvSpPr/>
      </dsp:nvSpPr>
      <dsp:spPr>
        <a:xfrm>
          <a:off x="4232442" y="2095432"/>
          <a:ext cx="2001707" cy="279391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AU" sz="2100" kern="1200" dirty="0" smtClean="0"/>
            <a:t>Communicate cause and effect</a:t>
          </a:r>
          <a:endParaRPr lang="en-AU" sz="2100" kern="1200" dirty="0"/>
        </a:p>
      </dsp:txBody>
      <dsp:txXfrm>
        <a:off x="4330157" y="2193147"/>
        <a:ext cx="1806277" cy="2598480"/>
      </dsp:txXfrm>
    </dsp:sp>
    <dsp:sp modelId="{6910D247-78C6-4D7A-B61A-C957CC81867D}">
      <dsp:nvSpPr>
        <dsp:cNvPr id="0" name=""/>
        <dsp:cNvSpPr/>
      </dsp:nvSpPr>
      <dsp:spPr>
        <a:xfrm>
          <a:off x="6346106" y="2095432"/>
          <a:ext cx="2001707" cy="279391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AU" sz="2100" kern="1200" dirty="0" smtClean="0"/>
            <a:t>Establish and share simple rules</a:t>
          </a:r>
          <a:endParaRPr lang="en-AU" sz="2100" kern="1200" dirty="0"/>
        </a:p>
      </dsp:txBody>
      <dsp:txXfrm>
        <a:off x="6443821" y="2193147"/>
        <a:ext cx="1806277" cy="25984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3BC80-61E0-41AD-889A-1B00870364DF}">
      <dsp:nvSpPr>
        <dsp:cNvPr id="0" name=""/>
        <dsp:cNvSpPr/>
      </dsp:nvSpPr>
      <dsp:spPr>
        <a:xfrm>
          <a:off x="1236484" y="2395667"/>
          <a:ext cx="1850549" cy="92527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t>Collaborative Problem Solving</a:t>
          </a:r>
          <a:endParaRPr lang="en-GB" sz="2100" kern="1200" dirty="0"/>
        </a:p>
      </dsp:txBody>
      <dsp:txXfrm>
        <a:off x="1263584" y="2422767"/>
        <a:ext cx="1796349" cy="871074"/>
      </dsp:txXfrm>
    </dsp:sp>
    <dsp:sp modelId="{91864544-8288-4134-AD99-0AFFE39CA7AF}">
      <dsp:nvSpPr>
        <dsp:cNvPr id="0" name=""/>
        <dsp:cNvSpPr/>
      </dsp:nvSpPr>
      <dsp:spPr>
        <a:xfrm rot="17945813">
          <a:off x="2696051" y="2177201"/>
          <a:ext cx="1522184" cy="32124"/>
        </a:xfrm>
        <a:custGeom>
          <a:avLst/>
          <a:gdLst/>
          <a:ahLst/>
          <a:cxnLst/>
          <a:rect l="0" t="0" r="0" b="0"/>
          <a:pathLst>
            <a:path>
              <a:moveTo>
                <a:pt x="0" y="16062"/>
              </a:moveTo>
              <a:lnTo>
                <a:pt x="1522184" y="1606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419088" y="2155208"/>
        <a:ext cx="76109" cy="76109"/>
      </dsp:txXfrm>
    </dsp:sp>
    <dsp:sp modelId="{CCA57EC4-540F-4887-8D9C-7D3F9D157C6D}">
      <dsp:nvSpPr>
        <dsp:cNvPr id="0" name=""/>
        <dsp:cNvSpPr/>
      </dsp:nvSpPr>
      <dsp:spPr>
        <a:xfrm>
          <a:off x="3827253" y="1065584"/>
          <a:ext cx="1850549" cy="92527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t>Social Skills</a:t>
          </a:r>
          <a:endParaRPr lang="en-GB" sz="2100" kern="1200" dirty="0"/>
        </a:p>
      </dsp:txBody>
      <dsp:txXfrm>
        <a:off x="3854353" y="1092684"/>
        <a:ext cx="1796349" cy="871074"/>
      </dsp:txXfrm>
    </dsp:sp>
    <dsp:sp modelId="{57BD9335-F8A1-41A4-8D13-F1E935A83CF9}">
      <dsp:nvSpPr>
        <dsp:cNvPr id="0" name=""/>
        <dsp:cNvSpPr/>
      </dsp:nvSpPr>
      <dsp:spPr>
        <a:xfrm rot="18289469">
          <a:off x="5399807" y="980127"/>
          <a:ext cx="1296210" cy="32124"/>
        </a:xfrm>
        <a:custGeom>
          <a:avLst/>
          <a:gdLst/>
          <a:ahLst/>
          <a:cxnLst/>
          <a:rect l="0" t="0" r="0" b="0"/>
          <a:pathLst>
            <a:path>
              <a:moveTo>
                <a:pt x="0" y="16062"/>
              </a:moveTo>
              <a:lnTo>
                <a:pt x="1296210" y="1606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6015507" y="963783"/>
        <a:ext cx="64810" cy="64810"/>
      </dsp:txXfrm>
    </dsp:sp>
    <dsp:sp modelId="{F7F1AFED-8C19-42DB-B1A7-02C5CB17A048}">
      <dsp:nvSpPr>
        <dsp:cNvPr id="0" name=""/>
        <dsp:cNvSpPr/>
      </dsp:nvSpPr>
      <dsp:spPr>
        <a:xfrm>
          <a:off x="6418022" y="1518"/>
          <a:ext cx="1850549" cy="9252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solidFill>
                <a:schemeClr val="tx1"/>
              </a:solidFill>
            </a:rPr>
            <a:t>Participation</a:t>
          </a:r>
          <a:endParaRPr lang="en-GB" sz="2100" kern="1200" dirty="0">
            <a:solidFill>
              <a:schemeClr val="tx1"/>
            </a:solidFill>
          </a:endParaRPr>
        </a:p>
      </dsp:txBody>
      <dsp:txXfrm>
        <a:off x="6445122" y="28618"/>
        <a:ext cx="1796349" cy="871074"/>
      </dsp:txXfrm>
    </dsp:sp>
    <dsp:sp modelId="{36F3399A-5A70-4AA4-B2D1-F7799D462460}">
      <dsp:nvSpPr>
        <dsp:cNvPr id="0" name=""/>
        <dsp:cNvSpPr/>
      </dsp:nvSpPr>
      <dsp:spPr>
        <a:xfrm>
          <a:off x="5677802" y="1512160"/>
          <a:ext cx="740219" cy="32124"/>
        </a:xfrm>
        <a:custGeom>
          <a:avLst/>
          <a:gdLst/>
          <a:ahLst/>
          <a:cxnLst/>
          <a:rect l="0" t="0" r="0" b="0"/>
          <a:pathLst>
            <a:path>
              <a:moveTo>
                <a:pt x="0" y="16062"/>
              </a:moveTo>
              <a:lnTo>
                <a:pt x="740219" y="1606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6029407" y="1509716"/>
        <a:ext cx="37010" cy="37010"/>
      </dsp:txXfrm>
    </dsp:sp>
    <dsp:sp modelId="{15F9F689-1ED0-4E07-A494-E17777C7C7E7}">
      <dsp:nvSpPr>
        <dsp:cNvPr id="0" name=""/>
        <dsp:cNvSpPr/>
      </dsp:nvSpPr>
      <dsp:spPr>
        <a:xfrm>
          <a:off x="6418022" y="1065584"/>
          <a:ext cx="1850549" cy="9252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solidFill>
                <a:schemeClr val="tx1"/>
              </a:solidFill>
            </a:rPr>
            <a:t>Perspective taking</a:t>
          </a:r>
          <a:endParaRPr lang="en-GB" sz="2100" kern="1200" dirty="0">
            <a:solidFill>
              <a:schemeClr val="tx1"/>
            </a:solidFill>
          </a:endParaRPr>
        </a:p>
      </dsp:txBody>
      <dsp:txXfrm>
        <a:off x="6445122" y="1092684"/>
        <a:ext cx="1796349" cy="871074"/>
      </dsp:txXfrm>
    </dsp:sp>
    <dsp:sp modelId="{67C3603A-80FC-4645-84B7-5F5667F6B382}">
      <dsp:nvSpPr>
        <dsp:cNvPr id="0" name=""/>
        <dsp:cNvSpPr/>
      </dsp:nvSpPr>
      <dsp:spPr>
        <a:xfrm rot="3310531">
          <a:off x="5399807" y="2044193"/>
          <a:ext cx="1296210" cy="32124"/>
        </a:xfrm>
        <a:custGeom>
          <a:avLst/>
          <a:gdLst/>
          <a:ahLst/>
          <a:cxnLst/>
          <a:rect l="0" t="0" r="0" b="0"/>
          <a:pathLst>
            <a:path>
              <a:moveTo>
                <a:pt x="0" y="16062"/>
              </a:moveTo>
              <a:lnTo>
                <a:pt x="1296210" y="1606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6015507" y="2027849"/>
        <a:ext cx="64810" cy="64810"/>
      </dsp:txXfrm>
    </dsp:sp>
    <dsp:sp modelId="{1BEEF5AB-3577-46B7-93A7-25C64E9345FD}">
      <dsp:nvSpPr>
        <dsp:cNvPr id="0" name=""/>
        <dsp:cNvSpPr/>
      </dsp:nvSpPr>
      <dsp:spPr>
        <a:xfrm>
          <a:off x="6418022" y="2129650"/>
          <a:ext cx="1850549" cy="9252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solidFill>
                <a:schemeClr val="tx1"/>
              </a:solidFill>
            </a:rPr>
            <a:t>Social regulation</a:t>
          </a:r>
          <a:endParaRPr lang="en-GB" sz="2100" kern="1200" dirty="0">
            <a:solidFill>
              <a:schemeClr val="tx1"/>
            </a:solidFill>
          </a:endParaRPr>
        </a:p>
      </dsp:txBody>
      <dsp:txXfrm>
        <a:off x="6445122" y="2156750"/>
        <a:ext cx="1796349" cy="871074"/>
      </dsp:txXfrm>
    </dsp:sp>
    <dsp:sp modelId="{A2F146A8-C4B3-4E32-9F3C-958D0F3458FB}">
      <dsp:nvSpPr>
        <dsp:cNvPr id="0" name=""/>
        <dsp:cNvSpPr/>
      </dsp:nvSpPr>
      <dsp:spPr>
        <a:xfrm rot="3654187">
          <a:off x="2696051" y="3507283"/>
          <a:ext cx="1522184" cy="32124"/>
        </a:xfrm>
        <a:custGeom>
          <a:avLst/>
          <a:gdLst/>
          <a:ahLst/>
          <a:cxnLst/>
          <a:rect l="0" t="0" r="0" b="0"/>
          <a:pathLst>
            <a:path>
              <a:moveTo>
                <a:pt x="0" y="16062"/>
              </a:moveTo>
              <a:lnTo>
                <a:pt x="1522184" y="1606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419088" y="3485291"/>
        <a:ext cx="76109" cy="76109"/>
      </dsp:txXfrm>
    </dsp:sp>
    <dsp:sp modelId="{2DCA00AA-44E4-4BCB-81CC-5532D7E4834F}">
      <dsp:nvSpPr>
        <dsp:cNvPr id="0" name=""/>
        <dsp:cNvSpPr/>
      </dsp:nvSpPr>
      <dsp:spPr>
        <a:xfrm>
          <a:off x="3827253" y="3725749"/>
          <a:ext cx="1850549" cy="92527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t>Cognitive Skills</a:t>
          </a:r>
          <a:endParaRPr lang="en-GB" sz="2100" kern="1200" dirty="0"/>
        </a:p>
      </dsp:txBody>
      <dsp:txXfrm>
        <a:off x="3854353" y="3752849"/>
        <a:ext cx="1796349" cy="871074"/>
      </dsp:txXfrm>
    </dsp:sp>
    <dsp:sp modelId="{B48A93FF-1C18-49FD-8452-4102A65FEE2C}">
      <dsp:nvSpPr>
        <dsp:cNvPr id="0" name=""/>
        <dsp:cNvSpPr/>
      </dsp:nvSpPr>
      <dsp:spPr>
        <a:xfrm rot="19457599">
          <a:off x="5592120" y="3906308"/>
          <a:ext cx="911583" cy="32124"/>
        </a:xfrm>
        <a:custGeom>
          <a:avLst/>
          <a:gdLst/>
          <a:ahLst/>
          <a:cxnLst/>
          <a:rect l="0" t="0" r="0" b="0"/>
          <a:pathLst>
            <a:path>
              <a:moveTo>
                <a:pt x="0" y="16062"/>
              </a:moveTo>
              <a:lnTo>
                <a:pt x="911583" y="1606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6025122" y="3899580"/>
        <a:ext cx="45579" cy="45579"/>
      </dsp:txXfrm>
    </dsp:sp>
    <dsp:sp modelId="{66E1F5FA-DF97-4343-8122-9DFE20DA8A7C}">
      <dsp:nvSpPr>
        <dsp:cNvPr id="0" name=""/>
        <dsp:cNvSpPr/>
      </dsp:nvSpPr>
      <dsp:spPr>
        <a:xfrm>
          <a:off x="6418022" y="3193716"/>
          <a:ext cx="1850549" cy="9252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solidFill>
                <a:schemeClr val="tx1"/>
              </a:solidFill>
            </a:rPr>
            <a:t>Task regulation</a:t>
          </a:r>
          <a:endParaRPr lang="en-GB" sz="2100" kern="1200" dirty="0">
            <a:solidFill>
              <a:schemeClr val="tx1"/>
            </a:solidFill>
          </a:endParaRPr>
        </a:p>
      </dsp:txBody>
      <dsp:txXfrm>
        <a:off x="6445122" y="3220816"/>
        <a:ext cx="1796349" cy="871074"/>
      </dsp:txXfrm>
    </dsp:sp>
    <dsp:sp modelId="{4416C12E-848C-44A4-BC34-285F34B729F5}">
      <dsp:nvSpPr>
        <dsp:cNvPr id="0" name=""/>
        <dsp:cNvSpPr/>
      </dsp:nvSpPr>
      <dsp:spPr>
        <a:xfrm rot="2142401">
          <a:off x="5592120" y="4438341"/>
          <a:ext cx="911583" cy="32124"/>
        </a:xfrm>
        <a:custGeom>
          <a:avLst/>
          <a:gdLst/>
          <a:ahLst/>
          <a:cxnLst/>
          <a:rect l="0" t="0" r="0" b="0"/>
          <a:pathLst>
            <a:path>
              <a:moveTo>
                <a:pt x="0" y="16062"/>
              </a:moveTo>
              <a:lnTo>
                <a:pt x="911583" y="1606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6025122" y="4431613"/>
        <a:ext cx="45579" cy="45579"/>
      </dsp:txXfrm>
    </dsp:sp>
    <dsp:sp modelId="{DD2F1FD5-1F69-4266-9283-202E6FDDCB7B}">
      <dsp:nvSpPr>
        <dsp:cNvPr id="0" name=""/>
        <dsp:cNvSpPr/>
      </dsp:nvSpPr>
      <dsp:spPr>
        <a:xfrm>
          <a:off x="6418022" y="4257782"/>
          <a:ext cx="1850549" cy="9252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solidFill>
                <a:schemeClr val="tx1"/>
              </a:solidFill>
            </a:rPr>
            <a:t>Knowledge building</a:t>
          </a:r>
          <a:endParaRPr lang="en-GB" sz="2100" kern="1200" dirty="0">
            <a:solidFill>
              <a:schemeClr val="tx1"/>
            </a:solidFill>
          </a:endParaRPr>
        </a:p>
      </dsp:txBody>
      <dsp:txXfrm>
        <a:off x="6445122" y="4284882"/>
        <a:ext cx="1796349" cy="871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2D91F-96A9-B246-8474-50D705CEC51A}">
      <dsp:nvSpPr>
        <dsp:cNvPr id="0" name=""/>
        <dsp:cNvSpPr/>
      </dsp:nvSpPr>
      <dsp:spPr>
        <a:xfrm>
          <a:off x="580173" y="11334"/>
          <a:ext cx="4360629" cy="828144"/>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t>Original measure</a:t>
          </a:r>
          <a:endParaRPr lang="en-US" sz="2400" kern="1200" dirty="0"/>
        </a:p>
      </dsp:txBody>
      <dsp:txXfrm>
        <a:off x="580173" y="114852"/>
        <a:ext cx="4050075" cy="621108"/>
      </dsp:txXfrm>
    </dsp:sp>
    <dsp:sp modelId="{1B3583FB-D318-1643-B82C-6AF0A66BA0B0}">
      <dsp:nvSpPr>
        <dsp:cNvPr id="0" name=""/>
        <dsp:cNvSpPr/>
      </dsp:nvSpPr>
      <dsp:spPr>
        <a:xfrm>
          <a:off x="5560679" y="83341"/>
          <a:ext cx="3707119" cy="82814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t>Formal education</a:t>
          </a:r>
          <a:endParaRPr lang="en-US" sz="2400" kern="1200" dirty="0"/>
        </a:p>
      </dsp:txBody>
      <dsp:txXfrm>
        <a:off x="5601106" y="123768"/>
        <a:ext cx="3626265" cy="747290"/>
      </dsp:txXfrm>
    </dsp:sp>
    <dsp:sp modelId="{C3E7D8A5-BEA5-1247-9E5F-DA857B6C134E}">
      <dsp:nvSpPr>
        <dsp:cNvPr id="0" name=""/>
        <dsp:cNvSpPr/>
      </dsp:nvSpPr>
      <dsp:spPr>
        <a:xfrm>
          <a:off x="560321" y="875428"/>
          <a:ext cx="4400332" cy="828144"/>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t>21</a:t>
          </a:r>
          <a:r>
            <a:rPr lang="en-US" sz="2400" kern="1200" baseline="30000" dirty="0" smtClean="0"/>
            <a:t>st</a:t>
          </a:r>
          <a:r>
            <a:rPr lang="en-US" sz="2400" kern="1200" dirty="0" smtClean="0"/>
            <a:t> century measure</a:t>
          </a:r>
          <a:endParaRPr lang="en-US" sz="1900" kern="1200" dirty="0"/>
        </a:p>
      </dsp:txBody>
      <dsp:txXfrm>
        <a:off x="560321" y="978946"/>
        <a:ext cx="4089778" cy="621108"/>
      </dsp:txXfrm>
    </dsp:sp>
    <dsp:sp modelId="{D4310E59-5225-C244-8F4D-4728A3827055}">
      <dsp:nvSpPr>
        <dsp:cNvPr id="0" name=""/>
        <dsp:cNvSpPr/>
      </dsp:nvSpPr>
      <dsp:spPr>
        <a:xfrm>
          <a:off x="5560679" y="911383"/>
          <a:ext cx="3707119" cy="82814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t>Literacy, numeracy, problem solving</a:t>
          </a:r>
          <a:endParaRPr lang="en-US" sz="2400" kern="1200" dirty="0"/>
        </a:p>
      </dsp:txBody>
      <dsp:txXfrm>
        <a:off x="5601106" y="951810"/>
        <a:ext cx="3626265" cy="747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99EDC-E82B-4A3A-AD5F-70A7FBBF1F92}">
      <dsp:nvSpPr>
        <dsp:cNvPr id="0" name=""/>
        <dsp:cNvSpPr/>
      </dsp:nvSpPr>
      <dsp:spPr>
        <a:xfrm>
          <a:off x="0" y="323204"/>
          <a:ext cx="10829543" cy="1894338"/>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AU" sz="6500" kern="1200" dirty="0" smtClean="0">
              <a:solidFill>
                <a:schemeClr val="tx1"/>
              </a:solidFill>
            </a:rPr>
            <a:t>Social skills</a:t>
          </a:r>
          <a:endParaRPr lang="en-AU" sz="6500" kern="1200" dirty="0">
            <a:solidFill>
              <a:schemeClr val="tx1"/>
            </a:solidFill>
          </a:endParaRPr>
        </a:p>
      </dsp:txBody>
      <dsp:txXfrm>
        <a:off x="55483" y="378687"/>
        <a:ext cx="10718577" cy="1783372"/>
      </dsp:txXfrm>
    </dsp:sp>
    <dsp:sp modelId="{452C5F6F-9127-4F07-B3E6-BD3A8A0B2199}">
      <dsp:nvSpPr>
        <dsp:cNvPr id="0" name=""/>
        <dsp:cNvSpPr/>
      </dsp:nvSpPr>
      <dsp:spPr>
        <a:xfrm>
          <a:off x="3894" y="2310528"/>
          <a:ext cx="3418416" cy="491066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AU" sz="4100" kern="1200" dirty="0" smtClean="0">
              <a:solidFill>
                <a:schemeClr val="tx1"/>
              </a:solidFill>
            </a:rPr>
            <a:t>Participation</a:t>
          </a:r>
          <a:endParaRPr lang="en-AU" sz="4100" kern="1200" dirty="0">
            <a:solidFill>
              <a:schemeClr val="tx1"/>
            </a:solidFill>
          </a:endParaRPr>
        </a:p>
      </dsp:txBody>
      <dsp:txXfrm>
        <a:off x="104016" y="2410650"/>
        <a:ext cx="3218172" cy="4710422"/>
      </dsp:txXfrm>
    </dsp:sp>
    <dsp:sp modelId="{845FF139-EDD2-4A69-A029-2D001C1B68AE}">
      <dsp:nvSpPr>
        <dsp:cNvPr id="0" name=""/>
        <dsp:cNvSpPr/>
      </dsp:nvSpPr>
      <dsp:spPr>
        <a:xfrm>
          <a:off x="3709458" y="2310528"/>
          <a:ext cx="3418416" cy="4910666"/>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AU" sz="4100" kern="1200" dirty="0" smtClean="0">
              <a:solidFill>
                <a:schemeClr val="tx1"/>
              </a:solidFill>
            </a:rPr>
            <a:t>Perspective-taking</a:t>
          </a:r>
          <a:endParaRPr lang="en-AU" sz="4100" kern="1200" dirty="0">
            <a:solidFill>
              <a:schemeClr val="tx1"/>
            </a:solidFill>
          </a:endParaRPr>
        </a:p>
      </dsp:txBody>
      <dsp:txXfrm>
        <a:off x="3809580" y="2410650"/>
        <a:ext cx="3218172" cy="4710422"/>
      </dsp:txXfrm>
    </dsp:sp>
    <dsp:sp modelId="{661CF0CE-D4C4-4719-860B-2F0B165D5B1A}">
      <dsp:nvSpPr>
        <dsp:cNvPr id="0" name=""/>
        <dsp:cNvSpPr/>
      </dsp:nvSpPr>
      <dsp:spPr>
        <a:xfrm>
          <a:off x="7415021" y="2310528"/>
          <a:ext cx="3418416" cy="4910666"/>
        </a:xfrm>
        <a:prstGeom prst="roundRect">
          <a:avLst>
            <a:gd name="adj" fmla="val 10000"/>
          </a:avLst>
        </a:prstGeom>
        <a:solidFill>
          <a:schemeClr val="accent3">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AU" sz="4100" kern="1200" dirty="0" smtClean="0">
              <a:solidFill>
                <a:schemeClr val="tx1"/>
              </a:solidFill>
            </a:rPr>
            <a:t>Social Regulation Skills</a:t>
          </a:r>
          <a:endParaRPr lang="en-AU" sz="4100" kern="1200" dirty="0">
            <a:solidFill>
              <a:schemeClr val="tx1"/>
            </a:solidFill>
          </a:endParaRPr>
        </a:p>
      </dsp:txBody>
      <dsp:txXfrm>
        <a:off x="7515143" y="2410650"/>
        <a:ext cx="3218172" cy="4710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5DB25-2B48-45FE-89C3-F56562176B73}">
      <dsp:nvSpPr>
        <dsp:cNvPr id="0" name=""/>
        <dsp:cNvSpPr/>
      </dsp:nvSpPr>
      <dsp:spPr>
        <a:xfrm>
          <a:off x="0" y="500497"/>
          <a:ext cx="10597644" cy="2268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2495" tIns="666496" rIns="822495" bIns="227584" numCol="1" spcCol="1270" anchor="t" anchorCtr="0">
          <a:noAutofit/>
        </a:bodyPr>
        <a:lstStyle/>
        <a:p>
          <a:pPr marL="285750" lvl="1" indent="-285750" algn="l" defTabSz="1422400">
            <a:lnSpc>
              <a:spcPct val="90000"/>
            </a:lnSpc>
            <a:spcBef>
              <a:spcPct val="0"/>
            </a:spcBef>
            <a:spcAft>
              <a:spcPct val="15000"/>
            </a:spcAft>
            <a:buChar char="••"/>
          </a:pPr>
          <a:r>
            <a:rPr lang="en-AU" sz="3200" kern="1200" dirty="0" smtClean="0"/>
            <a:t>General level of participation</a:t>
          </a:r>
          <a:endParaRPr lang="en-AU" sz="3200" kern="1200" dirty="0"/>
        </a:p>
        <a:p>
          <a:pPr marL="285750" lvl="1" indent="-285750" algn="l" defTabSz="1422400">
            <a:lnSpc>
              <a:spcPct val="90000"/>
            </a:lnSpc>
            <a:spcBef>
              <a:spcPct val="0"/>
            </a:spcBef>
            <a:spcAft>
              <a:spcPct val="15000"/>
            </a:spcAft>
            <a:buChar char="••"/>
          </a:pPr>
          <a:r>
            <a:rPr lang="en-AU" sz="3200" kern="1200" dirty="0" smtClean="0"/>
            <a:t>Difference in level of competence acting in a group</a:t>
          </a:r>
          <a:endParaRPr lang="en-AU" sz="3200" kern="1200" dirty="0"/>
        </a:p>
      </dsp:txBody>
      <dsp:txXfrm>
        <a:off x="0" y="500497"/>
        <a:ext cx="10597644" cy="2268000"/>
      </dsp:txXfrm>
    </dsp:sp>
    <dsp:sp modelId="{FD89D4DF-6856-4AE7-BD85-32315BAA2F22}">
      <dsp:nvSpPr>
        <dsp:cNvPr id="0" name=""/>
        <dsp:cNvSpPr/>
      </dsp:nvSpPr>
      <dsp:spPr>
        <a:xfrm>
          <a:off x="529882" y="28177"/>
          <a:ext cx="7418350" cy="9446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396" tIns="0" rIns="280396" bIns="0" numCol="1" spcCol="1270" anchor="ctr" anchorCtr="0">
          <a:noAutofit/>
        </a:bodyPr>
        <a:lstStyle/>
        <a:p>
          <a:pPr lvl="0" algn="l" defTabSz="1422400">
            <a:lnSpc>
              <a:spcPct val="90000"/>
            </a:lnSpc>
            <a:spcBef>
              <a:spcPct val="0"/>
            </a:spcBef>
            <a:spcAft>
              <a:spcPct val="35000"/>
            </a:spcAft>
          </a:pPr>
          <a:r>
            <a:rPr lang="en-AU" sz="3200" kern="1200" dirty="0" smtClean="0"/>
            <a:t>Action</a:t>
          </a:r>
          <a:endParaRPr lang="en-AU" sz="3200" kern="1200" dirty="0"/>
        </a:p>
      </dsp:txBody>
      <dsp:txXfrm>
        <a:off x="575996" y="74291"/>
        <a:ext cx="7326122" cy="852412"/>
      </dsp:txXfrm>
    </dsp:sp>
    <dsp:sp modelId="{438302AD-5E0D-46B3-ABD7-B3F3DCE5AFD1}">
      <dsp:nvSpPr>
        <dsp:cNvPr id="0" name=""/>
        <dsp:cNvSpPr/>
      </dsp:nvSpPr>
      <dsp:spPr>
        <a:xfrm>
          <a:off x="0" y="3413617"/>
          <a:ext cx="10597644" cy="1335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2495" tIns="666496" rIns="822495" bIns="227584" numCol="1" spcCol="1270" anchor="t" anchorCtr="0">
          <a:noAutofit/>
        </a:bodyPr>
        <a:lstStyle/>
        <a:p>
          <a:pPr marL="285750" lvl="1" indent="-285750" algn="l" defTabSz="1422400">
            <a:lnSpc>
              <a:spcPct val="90000"/>
            </a:lnSpc>
            <a:spcBef>
              <a:spcPct val="0"/>
            </a:spcBef>
            <a:spcAft>
              <a:spcPct val="15000"/>
            </a:spcAft>
            <a:buChar char="••"/>
          </a:pPr>
          <a:r>
            <a:rPr lang="en-AU" sz="3200" kern="1200" dirty="0" smtClean="0"/>
            <a:t>Responding or coordinating with others</a:t>
          </a:r>
          <a:endParaRPr lang="en-AU" sz="3200" kern="1200" dirty="0"/>
        </a:p>
      </dsp:txBody>
      <dsp:txXfrm>
        <a:off x="0" y="3413617"/>
        <a:ext cx="10597644" cy="1335600"/>
      </dsp:txXfrm>
    </dsp:sp>
    <dsp:sp modelId="{41ABF00B-F105-4516-9DFA-B30E21E675E6}">
      <dsp:nvSpPr>
        <dsp:cNvPr id="0" name=""/>
        <dsp:cNvSpPr/>
      </dsp:nvSpPr>
      <dsp:spPr>
        <a:xfrm>
          <a:off x="529882" y="2941298"/>
          <a:ext cx="7418350" cy="9446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396" tIns="0" rIns="280396" bIns="0" numCol="1" spcCol="1270" anchor="ctr" anchorCtr="0">
          <a:noAutofit/>
        </a:bodyPr>
        <a:lstStyle/>
        <a:p>
          <a:pPr lvl="0" algn="l" defTabSz="1422400">
            <a:lnSpc>
              <a:spcPct val="90000"/>
            </a:lnSpc>
            <a:spcBef>
              <a:spcPct val="0"/>
            </a:spcBef>
            <a:spcAft>
              <a:spcPct val="35000"/>
            </a:spcAft>
          </a:pPr>
          <a:r>
            <a:rPr lang="en-AU" sz="3200" kern="1200" dirty="0" smtClean="0"/>
            <a:t>Interaction</a:t>
          </a:r>
          <a:endParaRPr lang="en-AU" sz="3200" kern="1200" dirty="0"/>
        </a:p>
      </dsp:txBody>
      <dsp:txXfrm>
        <a:off x="575996" y="2987412"/>
        <a:ext cx="7326122" cy="852412"/>
      </dsp:txXfrm>
    </dsp:sp>
    <dsp:sp modelId="{0B129163-1762-4C61-930E-D5A75663006B}">
      <dsp:nvSpPr>
        <dsp:cNvPr id="0" name=""/>
        <dsp:cNvSpPr/>
      </dsp:nvSpPr>
      <dsp:spPr>
        <a:xfrm>
          <a:off x="0" y="5394338"/>
          <a:ext cx="10597644" cy="1814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2495" tIns="666496" rIns="822495" bIns="227584" numCol="1" spcCol="1270" anchor="t" anchorCtr="0">
          <a:noAutofit/>
        </a:bodyPr>
        <a:lstStyle/>
        <a:p>
          <a:pPr marL="285750" lvl="1" indent="-285750" algn="l" defTabSz="1422400">
            <a:lnSpc>
              <a:spcPct val="90000"/>
            </a:lnSpc>
            <a:spcBef>
              <a:spcPct val="0"/>
            </a:spcBef>
            <a:spcAft>
              <a:spcPct val="15000"/>
            </a:spcAft>
            <a:buChar char="••"/>
          </a:pPr>
          <a:r>
            <a:rPr lang="en-AU" sz="3200" kern="1200" dirty="0" smtClean="0"/>
            <a:t>Motivational aspects </a:t>
          </a:r>
          <a:endParaRPr lang="en-AU" sz="3200" kern="1200" dirty="0"/>
        </a:p>
        <a:p>
          <a:pPr marL="285750" lvl="1" indent="-285750" algn="l" defTabSz="1422400">
            <a:lnSpc>
              <a:spcPct val="90000"/>
            </a:lnSpc>
            <a:spcBef>
              <a:spcPct val="0"/>
            </a:spcBef>
            <a:spcAft>
              <a:spcPct val="15000"/>
            </a:spcAft>
            <a:buChar char="••"/>
          </a:pPr>
          <a:r>
            <a:rPr lang="en-AU" sz="3200" kern="1200" dirty="0" smtClean="0"/>
            <a:t>Persistence</a:t>
          </a:r>
          <a:endParaRPr lang="en-AU" sz="3200" kern="1200" dirty="0"/>
        </a:p>
      </dsp:txBody>
      <dsp:txXfrm>
        <a:off x="0" y="5394338"/>
        <a:ext cx="10597644" cy="1814400"/>
      </dsp:txXfrm>
    </dsp:sp>
    <dsp:sp modelId="{3023CC41-78ED-4C38-B21C-1EB5E1B6AB1C}">
      <dsp:nvSpPr>
        <dsp:cNvPr id="0" name=""/>
        <dsp:cNvSpPr/>
      </dsp:nvSpPr>
      <dsp:spPr>
        <a:xfrm>
          <a:off x="529882" y="4922018"/>
          <a:ext cx="7418350" cy="9446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396" tIns="0" rIns="280396" bIns="0" numCol="1" spcCol="1270" anchor="ctr" anchorCtr="0">
          <a:noAutofit/>
        </a:bodyPr>
        <a:lstStyle/>
        <a:p>
          <a:pPr lvl="0" algn="l" defTabSz="1422400">
            <a:lnSpc>
              <a:spcPct val="90000"/>
            </a:lnSpc>
            <a:spcBef>
              <a:spcPct val="0"/>
            </a:spcBef>
            <a:spcAft>
              <a:spcPct val="35000"/>
            </a:spcAft>
          </a:pPr>
          <a:r>
            <a:rPr lang="en-AU" sz="3200" kern="1200" dirty="0" smtClean="0"/>
            <a:t>Task Completion</a:t>
          </a:r>
          <a:endParaRPr lang="en-AU" sz="3200" kern="1200" dirty="0"/>
        </a:p>
      </dsp:txBody>
      <dsp:txXfrm>
        <a:off x="575996" y="4968132"/>
        <a:ext cx="7326122" cy="852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5DB25-2B48-45FE-89C3-F56562176B73}">
      <dsp:nvSpPr>
        <dsp:cNvPr id="0" name=""/>
        <dsp:cNvSpPr/>
      </dsp:nvSpPr>
      <dsp:spPr>
        <a:xfrm>
          <a:off x="0" y="785033"/>
          <a:ext cx="10597644" cy="2701125"/>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2495" tIns="1020572" rIns="822495" bIns="348488" numCol="1" spcCol="1270" anchor="t" anchorCtr="0">
          <a:noAutofit/>
        </a:bodyPr>
        <a:lstStyle/>
        <a:p>
          <a:pPr marL="285750" lvl="1" indent="-285750" algn="l" defTabSz="2178050">
            <a:lnSpc>
              <a:spcPct val="90000"/>
            </a:lnSpc>
            <a:spcBef>
              <a:spcPct val="0"/>
            </a:spcBef>
            <a:spcAft>
              <a:spcPct val="15000"/>
            </a:spcAft>
            <a:buChar char="••"/>
          </a:pPr>
          <a:r>
            <a:rPr lang="en-AU" sz="4900" kern="1200" dirty="0" smtClean="0"/>
            <a:t>Ability to integrate contributions of collaborators</a:t>
          </a:r>
          <a:endParaRPr lang="en-AU" sz="4900" kern="1200" dirty="0"/>
        </a:p>
      </dsp:txBody>
      <dsp:txXfrm>
        <a:off x="0" y="785033"/>
        <a:ext cx="10597644" cy="2701125"/>
      </dsp:txXfrm>
    </dsp:sp>
    <dsp:sp modelId="{FD89D4DF-6856-4AE7-BD85-32315BAA2F22}">
      <dsp:nvSpPr>
        <dsp:cNvPr id="0" name=""/>
        <dsp:cNvSpPr/>
      </dsp:nvSpPr>
      <dsp:spPr>
        <a:xfrm>
          <a:off x="529882" y="61793"/>
          <a:ext cx="7418350" cy="14464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396" tIns="0" rIns="280396" bIns="0" numCol="1" spcCol="1270" anchor="ctr" anchorCtr="0">
          <a:noAutofit/>
        </a:bodyPr>
        <a:lstStyle/>
        <a:p>
          <a:pPr lvl="0" algn="l" defTabSz="2178050">
            <a:lnSpc>
              <a:spcPct val="90000"/>
            </a:lnSpc>
            <a:spcBef>
              <a:spcPct val="0"/>
            </a:spcBef>
            <a:spcAft>
              <a:spcPct val="35000"/>
            </a:spcAft>
          </a:pPr>
          <a:r>
            <a:rPr lang="en-AU" sz="4900" kern="1200" dirty="0" smtClean="0"/>
            <a:t>Responsiveness</a:t>
          </a:r>
          <a:endParaRPr lang="en-AU" sz="4900" kern="1200" dirty="0"/>
        </a:p>
      </dsp:txBody>
      <dsp:txXfrm>
        <a:off x="600493" y="132404"/>
        <a:ext cx="7277128" cy="1305258"/>
      </dsp:txXfrm>
    </dsp:sp>
    <dsp:sp modelId="{438302AD-5E0D-46B3-ABD7-B3F3DCE5AFD1}">
      <dsp:nvSpPr>
        <dsp:cNvPr id="0" name=""/>
        <dsp:cNvSpPr/>
      </dsp:nvSpPr>
      <dsp:spPr>
        <a:xfrm>
          <a:off x="0" y="4473998"/>
          <a:ext cx="10597644" cy="2701125"/>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2495" tIns="1020572" rIns="822495" bIns="348488" numCol="1" spcCol="1270" anchor="t" anchorCtr="0">
          <a:noAutofit/>
        </a:bodyPr>
        <a:lstStyle/>
        <a:p>
          <a:pPr marL="285750" lvl="1" indent="-285750" algn="l" defTabSz="2178050">
            <a:lnSpc>
              <a:spcPct val="90000"/>
            </a:lnSpc>
            <a:spcBef>
              <a:spcPct val="0"/>
            </a:spcBef>
            <a:spcAft>
              <a:spcPct val="15000"/>
            </a:spcAft>
            <a:buChar char="••"/>
          </a:pPr>
          <a:r>
            <a:rPr lang="en-AU" sz="4900" kern="1200" dirty="0" smtClean="0"/>
            <a:t>Tailor our contributions to the needs of others</a:t>
          </a:r>
          <a:endParaRPr lang="en-AU" sz="4900" kern="1200" dirty="0"/>
        </a:p>
      </dsp:txBody>
      <dsp:txXfrm>
        <a:off x="0" y="4473998"/>
        <a:ext cx="10597644" cy="2701125"/>
      </dsp:txXfrm>
    </dsp:sp>
    <dsp:sp modelId="{41ABF00B-F105-4516-9DFA-B30E21E675E6}">
      <dsp:nvSpPr>
        <dsp:cNvPr id="0" name=""/>
        <dsp:cNvSpPr/>
      </dsp:nvSpPr>
      <dsp:spPr>
        <a:xfrm>
          <a:off x="529882" y="3750758"/>
          <a:ext cx="7418350" cy="14464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396" tIns="0" rIns="280396" bIns="0" numCol="1" spcCol="1270" anchor="ctr" anchorCtr="0">
          <a:noAutofit/>
        </a:bodyPr>
        <a:lstStyle/>
        <a:p>
          <a:pPr lvl="0" algn="l" defTabSz="2178050">
            <a:lnSpc>
              <a:spcPct val="90000"/>
            </a:lnSpc>
            <a:spcBef>
              <a:spcPct val="0"/>
            </a:spcBef>
            <a:spcAft>
              <a:spcPct val="35000"/>
            </a:spcAft>
          </a:pPr>
          <a:r>
            <a:rPr lang="en-AU" sz="4900" kern="1200" dirty="0" smtClean="0"/>
            <a:t>Audience awareness</a:t>
          </a:r>
          <a:endParaRPr lang="en-AU" sz="4900" kern="1200" dirty="0"/>
        </a:p>
      </dsp:txBody>
      <dsp:txXfrm>
        <a:off x="600493" y="3821369"/>
        <a:ext cx="7277128" cy="13052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5DB25-2B48-45FE-89C3-F56562176B73}">
      <dsp:nvSpPr>
        <dsp:cNvPr id="0" name=""/>
        <dsp:cNvSpPr/>
      </dsp:nvSpPr>
      <dsp:spPr>
        <a:xfrm>
          <a:off x="0" y="505672"/>
          <a:ext cx="10597644" cy="14332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2495" tIns="541528" rIns="822495" bIns="184912" numCol="1" spcCol="1270" anchor="t" anchorCtr="0">
          <a:noAutofit/>
        </a:bodyPr>
        <a:lstStyle/>
        <a:p>
          <a:pPr marL="228600" lvl="1" indent="-228600" algn="l" defTabSz="1155700">
            <a:lnSpc>
              <a:spcPct val="90000"/>
            </a:lnSpc>
            <a:spcBef>
              <a:spcPct val="0"/>
            </a:spcBef>
            <a:spcAft>
              <a:spcPct val="15000"/>
            </a:spcAft>
            <a:buChar char="••"/>
          </a:pPr>
          <a:r>
            <a:rPr lang="en-AU" sz="2600" kern="1200" dirty="0" smtClean="0"/>
            <a:t>Ability to evaluate one’s own knowledge, strengths and weaknesses</a:t>
          </a:r>
          <a:endParaRPr lang="en-AU" sz="2600" kern="1200" dirty="0"/>
        </a:p>
      </dsp:txBody>
      <dsp:txXfrm>
        <a:off x="0" y="505672"/>
        <a:ext cx="10597644" cy="1433250"/>
      </dsp:txXfrm>
    </dsp:sp>
    <dsp:sp modelId="{FD89D4DF-6856-4AE7-BD85-32315BAA2F22}">
      <dsp:nvSpPr>
        <dsp:cNvPr id="0" name=""/>
        <dsp:cNvSpPr/>
      </dsp:nvSpPr>
      <dsp:spPr>
        <a:xfrm>
          <a:off x="529882" y="121912"/>
          <a:ext cx="7418350" cy="767520"/>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396" tIns="0" rIns="280396" bIns="0" numCol="1" spcCol="1270" anchor="ctr" anchorCtr="0">
          <a:noAutofit/>
        </a:bodyPr>
        <a:lstStyle/>
        <a:p>
          <a:pPr lvl="0" algn="l" defTabSz="1155700">
            <a:lnSpc>
              <a:spcPct val="90000"/>
            </a:lnSpc>
            <a:spcBef>
              <a:spcPct val="0"/>
            </a:spcBef>
            <a:spcAft>
              <a:spcPct val="35000"/>
            </a:spcAft>
          </a:pPr>
          <a:r>
            <a:rPr lang="en-AU" sz="2600" kern="1200" dirty="0" err="1" smtClean="0">
              <a:solidFill>
                <a:schemeClr val="tx1"/>
              </a:solidFill>
            </a:rPr>
            <a:t>Metamemory</a:t>
          </a:r>
          <a:endParaRPr lang="en-AU" sz="2600" kern="1200" dirty="0">
            <a:solidFill>
              <a:schemeClr val="tx1"/>
            </a:solidFill>
          </a:endParaRPr>
        </a:p>
      </dsp:txBody>
      <dsp:txXfrm>
        <a:off x="567349" y="159379"/>
        <a:ext cx="7343416" cy="692586"/>
      </dsp:txXfrm>
    </dsp:sp>
    <dsp:sp modelId="{438302AD-5E0D-46B3-ABD7-B3F3DCE5AFD1}">
      <dsp:nvSpPr>
        <dsp:cNvPr id="0" name=""/>
        <dsp:cNvSpPr/>
      </dsp:nvSpPr>
      <dsp:spPr>
        <a:xfrm>
          <a:off x="0" y="2463082"/>
          <a:ext cx="10597644" cy="14332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2495" tIns="541528" rIns="822495" bIns="184912" numCol="1" spcCol="1270" anchor="t" anchorCtr="0">
          <a:noAutofit/>
        </a:bodyPr>
        <a:lstStyle/>
        <a:p>
          <a:pPr marL="228600" lvl="1" indent="-228600" algn="l" defTabSz="1155700">
            <a:lnSpc>
              <a:spcPct val="90000"/>
            </a:lnSpc>
            <a:spcBef>
              <a:spcPct val="0"/>
            </a:spcBef>
            <a:spcAft>
              <a:spcPct val="15000"/>
            </a:spcAft>
            <a:buChar char="••"/>
          </a:pPr>
          <a:r>
            <a:rPr lang="en-AU" sz="2600" kern="1200" dirty="0" smtClean="0"/>
            <a:t>Describe collaborative partners’ knowledge, strengths, weaknesses</a:t>
          </a:r>
          <a:endParaRPr lang="en-AU" sz="2600" kern="1200" dirty="0"/>
        </a:p>
      </dsp:txBody>
      <dsp:txXfrm>
        <a:off x="0" y="2463082"/>
        <a:ext cx="10597644" cy="1433250"/>
      </dsp:txXfrm>
    </dsp:sp>
    <dsp:sp modelId="{41ABF00B-F105-4516-9DFA-B30E21E675E6}">
      <dsp:nvSpPr>
        <dsp:cNvPr id="0" name=""/>
        <dsp:cNvSpPr/>
      </dsp:nvSpPr>
      <dsp:spPr>
        <a:xfrm>
          <a:off x="529882" y="2079322"/>
          <a:ext cx="7418350" cy="767520"/>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396" tIns="0" rIns="280396" bIns="0" numCol="1" spcCol="1270" anchor="ctr" anchorCtr="0">
          <a:noAutofit/>
        </a:bodyPr>
        <a:lstStyle/>
        <a:p>
          <a:pPr lvl="0" algn="l" defTabSz="1155700">
            <a:lnSpc>
              <a:spcPct val="90000"/>
            </a:lnSpc>
            <a:spcBef>
              <a:spcPct val="0"/>
            </a:spcBef>
            <a:spcAft>
              <a:spcPct val="35000"/>
            </a:spcAft>
          </a:pPr>
          <a:r>
            <a:rPr lang="en-AU" sz="2600" kern="1200" dirty="0" err="1" smtClean="0">
              <a:solidFill>
                <a:schemeClr val="tx1"/>
              </a:solidFill>
            </a:rPr>
            <a:t>Transactive</a:t>
          </a:r>
          <a:r>
            <a:rPr lang="en-AU" sz="2600" kern="1200" dirty="0" smtClean="0">
              <a:solidFill>
                <a:schemeClr val="tx1"/>
              </a:solidFill>
            </a:rPr>
            <a:t> memory</a:t>
          </a:r>
          <a:endParaRPr lang="en-AU" sz="2600" kern="1200" dirty="0">
            <a:solidFill>
              <a:schemeClr val="tx1"/>
            </a:solidFill>
          </a:endParaRPr>
        </a:p>
      </dsp:txBody>
      <dsp:txXfrm>
        <a:off x="567349" y="2116789"/>
        <a:ext cx="7343416" cy="692586"/>
      </dsp:txXfrm>
    </dsp:sp>
    <dsp:sp modelId="{0B129163-1762-4C61-930E-D5A75663006B}">
      <dsp:nvSpPr>
        <dsp:cNvPr id="0" name=""/>
        <dsp:cNvSpPr/>
      </dsp:nvSpPr>
      <dsp:spPr>
        <a:xfrm>
          <a:off x="0" y="4420493"/>
          <a:ext cx="10597644" cy="108517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2495" tIns="541528" rIns="822495" bIns="184912" numCol="1" spcCol="1270" anchor="t" anchorCtr="0">
          <a:noAutofit/>
        </a:bodyPr>
        <a:lstStyle/>
        <a:p>
          <a:pPr marL="228600" lvl="1" indent="-228600" algn="l" defTabSz="1155700">
            <a:lnSpc>
              <a:spcPct val="90000"/>
            </a:lnSpc>
            <a:spcBef>
              <a:spcPct val="0"/>
            </a:spcBef>
            <a:spcAft>
              <a:spcPct val="15000"/>
            </a:spcAft>
            <a:buChar char="••"/>
          </a:pPr>
          <a:r>
            <a:rPr lang="en-AU" sz="2600" kern="1200" dirty="0" smtClean="0"/>
            <a:t>Find ways to reconcile and accommodate differences</a:t>
          </a:r>
          <a:endParaRPr lang="en-AU" sz="2600" kern="1200" dirty="0"/>
        </a:p>
      </dsp:txBody>
      <dsp:txXfrm>
        <a:off x="0" y="4420493"/>
        <a:ext cx="10597644" cy="1085175"/>
      </dsp:txXfrm>
    </dsp:sp>
    <dsp:sp modelId="{3023CC41-78ED-4C38-B21C-1EB5E1B6AB1C}">
      <dsp:nvSpPr>
        <dsp:cNvPr id="0" name=""/>
        <dsp:cNvSpPr/>
      </dsp:nvSpPr>
      <dsp:spPr>
        <a:xfrm>
          <a:off x="529882" y="4036733"/>
          <a:ext cx="7418350" cy="767520"/>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396" tIns="0" rIns="280396" bIns="0" numCol="1" spcCol="1270" anchor="ctr" anchorCtr="0">
          <a:noAutofit/>
        </a:bodyPr>
        <a:lstStyle/>
        <a:p>
          <a:pPr lvl="0" algn="l" defTabSz="1155700">
            <a:lnSpc>
              <a:spcPct val="90000"/>
            </a:lnSpc>
            <a:spcBef>
              <a:spcPct val="0"/>
            </a:spcBef>
            <a:spcAft>
              <a:spcPct val="35000"/>
            </a:spcAft>
          </a:pPr>
          <a:r>
            <a:rPr lang="en-AU" sz="2600" kern="1200" dirty="0" smtClean="0">
              <a:solidFill>
                <a:schemeClr val="tx1"/>
              </a:solidFill>
            </a:rPr>
            <a:t>Negotiation</a:t>
          </a:r>
          <a:endParaRPr lang="en-AU" sz="2600" kern="1200" dirty="0">
            <a:solidFill>
              <a:schemeClr val="tx1"/>
            </a:solidFill>
          </a:endParaRPr>
        </a:p>
      </dsp:txBody>
      <dsp:txXfrm>
        <a:off x="567349" y="4074200"/>
        <a:ext cx="7343416" cy="692586"/>
      </dsp:txXfrm>
    </dsp:sp>
    <dsp:sp modelId="{DA405AFB-5B9B-4BEB-80FB-BE86D70AB395}">
      <dsp:nvSpPr>
        <dsp:cNvPr id="0" name=""/>
        <dsp:cNvSpPr/>
      </dsp:nvSpPr>
      <dsp:spPr>
        <a:xfrm>
          <a:off x="0" y="6029828"/>
          <a:ext cx="10597644" cy="108517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2495" tIns="541528" rIns="822495" bIns="184912" numCol="1" spcCol="1270" anchor="t" anchorCtr="0">
          <a:noAutofit/>
        </a:bodyPr>
        <a:lstStyle/>
        <a:p>
          <a:pPr marL="228600" lvl="1" indent="-228600" algn="l" defTabSz="1155700">
            <a:lnSpc>
              <a:spcPct val="90000"/>
            </a:lnSpc>
            <a:spcBef>
              <a:spcPct val="0"/>
            </a:spcBef>
            <a:spcAft>
              <a:spcPct val="15000"/>
            </a:spcAft>
            <a:buChar char="••"/>
          </a:pPr>
          <a:r>
            <a:rPr lang="en-AU" sz="2600" kern="1200" dirty="0" smtClean="0"/>
            <a:t>Account for differences and then take initiative </a:t>
          </a:r>
          <a:endParaRPr lang="en-AU" sz="2600" kern="1200" dirty="0"/>
        </a:p>
      </dsp:txBody>
      <dsp:txXfrm>
        <a:off x="0" y="6029828"/>
        <a:ext cx="10597644" cy="1085175"/>
      </dsp:txXfrm>
    </dsp:sp>
    <dsp:sp modelId="{87172F3E-1FB7-4DFE-91F8-A3C0830DA883}">
      <dsp:nvSpPr>
        <dsp:cNvPr id="0" name=""/>
        <dsp:cNvSpPr/>
      </dsp:nvSpPr>
      <dsp:spPr>
        <a:xfrm>
          <a:off x="529882" y="5646068"/>
          <a:ext cx="7418350" cy="767520"/>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396" tIns="0" rIns="280396" bIns="0" numCol="1" spcCol="1270" anchor="ctr" anchorCtr="0">
          <a:noAutofit/>
        </a:bodyPr>
        <a:lstStyle/>
        <a:p>
          <a:pPr lvl="0" algn="l" defTabSz="1155700">
            <a:lnSpc>
              <a:spcPct val="90000"/>
            </a:lnSpc>
            <a:spcBef>
              <a:spcPct val="0"/>
            </a:spcBef>
            <a:spcAft>
              <a:spcPct val="35000"/>
            </a:spcAft>
          </a:pPr>
          <a:r>
            <a:rPr lang="en-AU" sz="2600" kern="1200" dirty="0" smtClean="0">
              <a:solidFill>
                <a:schemeClr val="tx1"/>
              </a:solidFill>
            </a:rPr>
            <a:t>Responsibility initiative</a:t>
          </a:r>
          <a:endParaRPr lang="en-AU" sz="2600" kern="1200" dirty="0">
            <a:solidFill>
              <a:schemeClr val="tx1"/>
            </a:solidFill>
          </a:endParaRPr>
        </a:p>
      </dsp:txBody>
      <dsp:txXfrm>
        <a:off x="567349" y="5683535"/>
        <a:ext cx="7343416" cy="6925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9E9DF-BBAF-44DC-B2A0-2C4957CA8517}">
      <dsp:nvSpPr>
        <dsp:cNvPr id="0" name=""/>
        <dsp:cNvSpPr/>
      </dsp:nvSpPr>
      <dsp:spPr>
        <a:xfrm>
          <a:off x="3765" y="1850"/>
          <a:ext cx="10193279" cy="27424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AU" sz="6500" kern="1200" dirty="0" smtClean="0">
              <a:solidFill>
                <a:schemeClr val="tx1"/>
              </a:solidFill>
            </a:rPr>
            <a:t>Cognitive skills</a:t>
          </a:r>
          <a:endParaRPr lang="en-AU" sz="6500" kern="1200" dirty="0">
            <a:solidFill>
              <a:schemeClr val="tx1"/>
            </a:solidFill>
          </a:endParaRPr>
        </a:p>
      </dsp:txBody>
      <dsp:txXfrm>
        <a:off x="84090" y="82175"/>
        <a:ext cx="10032629" cy="2581842"/>
      </dsp:txXfrm>
    </dsp:sp>
    <dsp:sp modelId="{B24021E8-DF82-4630-880C-B7762E572C53}">
      <dsp:nvSpPr>
        <dsp:cNvPr id="0" name=""/>
        <dsp:cNvSpPr/>
      </dsp:nvSpPr>
      <dsp:spPr>
        <a:xfrm>
          <a:off x="3765" y="3016297"/>
          <a:ext cx="4891209" cy="2742492"/>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AU" sz="5400" kern="1200" dirty="0" smtClean="0">
              <a:solidFill>
                <a:schemeClr val="tx1"/>
              </a:solidFill>
            </a:rPr>
            <a:t>Task regulation skills</a:t>
          </a:r>
          <a:endParaRPr lang="en-AU" sz="5400" kern="1200" dirty="0">
            <a:solidFill>
              <a:schemeClr val="tx1"/>
            </a:solidFill>
          </a:endParaRPr>
        </a:p>
      </dsp:txBody>
      <dsp:txXfrm>
        <a:off x="84090" y="3096622"/>
        <a:ext cx="4730559" cy="2581842"/>
      </dsp:txXfrm>
    </dsp:sp>
    <dsp:sp modelId="{E9C82D2A-0027-47E5-8733-9F2367A5A447}">
      <dsp:nvSpPr>
        <dsp:cNvPr id="0" name=""/>
        <dsp:cNvSpPr/>
      </dsp:nvSpPr>
      <dsp:spPr>
        <a:xfrm>
          <a:off x="5305836" y="3016297"/>
          <a:ext cx="4891209" cy="2742492"/>
        </a:xfrm>
        <a:prstGeom prst="roundRect">
          <a:avLst>
            <a:gd name="adj" fmla="val 10000"/>
          </a:avLst>
        </a:prstGeom>
        <a:solidFill>
          <a:schemeClr val="accent5">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AU" sz="5400" kern="1200" dirty="0" smtClean="0">
              <a:solidFill>
                <a:schemeClr val="tx1"/>
              </a:solidFill>
            </a:rPr>
            <a:t>Knowledge building and learning skills</a:t>
          </a:r>
          <a:endParaRPr lang="en-AU" sz="5400" kern="1200" dirty="0">
            <a:solidFill>
              <a:schemeClr val="tx1"/>
            </a:solidFill>
          </a:endParaRPr>
        </a:p>
      </dsp:txBody>
      <dsp:txXfrm>
        <a:off x="5386161" y="3096622"/>
        <a:ext cx="4730559" cy="25818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177A3-32F5-4749-971B-580D3EA1DDFB}">
      <dsp:nvSpPr>
        <dsp:cNvPr id="0" name=""/>
        <dsp:cNvSpPr/>
      </dsp:nvSpPr>
      <dsp:spPr>
        <a:xfrm>
          <a:off x="1562911" y="2847550"/>
          <a:ext cx="3299429" cy="1649714"/>
        </a:xfrm>
        <a:prstGeom prst="roundRect">
          <a:avLst>
            <a:gd name="adj" fmla="val 10000"/>
          </a:avLst>
        </a:prstGeom>
        <a:solidFill>
          <a:schemeClr val="accent5">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AU" sz="3000" kern="1200" dirty="0" smtClean="0">
              <a:solidFill>
                <a:schemeClr val="tx1"/>
              </a:solidFill>
            </a:rPr>
            <a:t>Task regulation skills</a:t>
          </a:r>
          <a:endParaRPr lang="en-AU" sz="3000" kern="1200" dirty="0">
            <a:solidFill>
              <a:schemeClr val="tx1"/>
            </a:solidFill>
          </a:endParaRPr>
        </a:p>
      </dsp:txBody>
      <dsp:txXfrm>
        <a:off x="1611229" y="2895868"/>
        <a:ext cx="3202793" cy="1553078"/>
      </dsp:txXfrm>
    </dsp:sp>
    <dsp:sp modelId="{4988AE7A-AFC4-497C-B0C2-97D18DF10A6E}">
      <dsp:nvSpPr>
        <dsp:cNvPr id="0" name=""/>
        <dsp:cNvSpPr/>
      </dsp:nvSpPr>
      <dsp:spPr>
        <a:xfrm rot="17692822">
          <a:off x="3953777" y="2229314"/>
          <a:ext cx="3136898" cy="40429"/>
        </a:xfrm>
        <a:custGeom>
          <a:avLst/>
          <a:gdLst/>
          <a:ahLst/>
          <a:cxnLst/>
          <a:rect l="0" t="0" r="0" b="0"/>
          <a:pathLst>
            <a:path>
              <a:moveTo>
                <a:pt x="0" y="20214"/>
              </a:moveTo>
              <a:lnTo>
                <a:pt x="3136898" y="20214"/>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AU" sz="1100" kern="1200">
            <a:solidFill>
              <a:schemeClr val="tx1"/>
            </a:solidFill>
          </a:endParaRPr>
        </a:p>
      </dsp:txBody>
      <dsp:txXfrm>
        <a:off x="5443804" y="2171106"/>
        <a:ext cx="156844" cy="156844"/>
      </dsp:txXfrm>
    </dsp:sp>
    <dsp:sp modelId="{223B161E-0184-46F7-A292-EEB76946BDB0}">
      <dsp:nvSpPr>
        <dsp:cNvPr id="0" name=""/>
        <dsp:cNvSpPr/>
      </dsp:nvSpPr>
      <dsp:spPr>
        <a:xfrm>
          <a:off x="6182112" y="1793"/>
          <a:ext cx="3299429" cy="1649714"/>
        </a:xfrm>
        <a:prstGeom prst="roundRect">
          <a:avLst>
            <a:gd name="adj" fmla="val 10000"/>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AU" sz="3000" kern="1200" dirty="0" smtClean="0">
              <a:solidFill>
                <a:schemeClr val="tx1"/>
              </a:solidFill>
            </a:rPr>
            <a:t>Problem analysis </a:t>
          </a:r>
          <a:endParaRPr lang="en-AU" sz="3000" kern="1200" dirty="0">
            <a:solidFill>
              <a:schemeClr val="tx1"/>
            </a:solidFill>
          </a:endParaRPr>
        </a:p>
      </dsp:txBody>
      <dsp:txXfrm>
        <a:off x="6230430" y="50111"/>
        <a:ext cx="3202793" cy="1553078"/>
      </dsp:txXfrm>
    </dsp:sp>
    <dsp:sp modelId="{33B8C8E5-44F8-4449-A4B0-8180ECCF429C}">
      <dsp:nvSpPr>
        <dsp:cNvPr id="0" name=""/>
        <dsp:cNvSpPr/>
      </dsp:nvSpPr>
      <dsp:spPr>
        <a:xfrm rot="19457599">
          <a:off x="4709574" y="3177900"/>
          <a:ext cx="1625303" cy="40429"/>
        </a:xfrm>
        <a:custGeom>
          <a:avLst/>
          <a:gdLst/>
          <a:ahLst/>
          <a:cxnLst/>
          <a:rect l="0" t="0" r="0" b="0"/>
          <a:pathLst>
            <a:path>
              <a:moveTo>
                <a:pt x="0" y="20214"/>
              </a:moveTo>
              <a:lnTo>
                <a:pt x="1625303" y="20214"/>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AU" sz="600" kern="1200">
            <a:solidFill>
              <a:schemeClr val="tx1"/>
            </a:solidFill>
          </a:endParaRPr>
        </a:p>
      </dsp:txBody>
      <dsp:txXfrm>
        <a:off x="5481593" y="3157482"/>
        <a:ext cx="81265" cy="81265"/>
      </dsp:txXfrm>
    </dsp:sp>
    <dsp:sp modelId="{F867314F-B30C-4676-9874-2ED404FAA651}">
      <dsp:nvSpPr>
        <dsp:cNvPr id="0" name=""/>
        <dsp:cNvSpPr/>
      </dsp:nvSpPr>
      <dsp:spPr>
        <a:xfrm>
          <a:off x="6182112" y="1898964"/>
          <a:ext cx="3299429" cy="1649714"/>
        </a:xfrm>
        <a:prstGeom prst="roundRect">
          <a:avLst>
            <a:gd name="adj" fmla="val 10000"/>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AU" sz="3000" kern="1200" dirty="0" smtClean="0">
              <a:solidFill>
                <a:schemeClr val="tx1"/>
              </a:solidFill>
            </a:rPr>
            <a:t>Goal-setting</a:t>
          </a:r>
          <a:endParaRPr lang="en-AU" sz="3000" kern="1200" dirty="0">
            <a:solidFill>
              <a:schemeClr val="tx1"/>
            </a:solidFill>
          </a:endParaRPr>
        </a:p>
      </dsp:txBody>
      <dsp:txXfrm>
        <a:off x="6230430" y="1947282"/>
        <a:ext cx="3202793" cy="1553078"/>
      </dsp:txXfrm>
    </dsp:sp>
    <dsp:sp modelId="{FDF55D4A-1861-4ECB-9C5D-F54E8D952596}">
      <dsp:nvSpPr>
        <dsp:cNvPr id="0" name=""/>
        <dsp:cNvSpPr/>
      </dsp:nvSpPr>
      <dsp:spPr>
        <a:xfrm rot="2142401">
          <a:off x="4709574" y="4126486"/>
          <a:ext cx="1625303" cy="40429"/>
        </a:xfrm>
        <a:custGeom>
          <a:avLst/>
          <a:gdLst/>
          <a:ahLst/>
          <a:cxnLst/>
          <a:rect l="0" t="0" r="0" b="0"/>
          <a:pathLst>
            <a:path>
              <a:moveTo>
                <a:pt x="0" y="20214"/>
              </a:moveTo>
              <a:lnTo>
                <a:pt x="1625303" y="20214"/>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AU" sz="600" kern="1200">
            <a:solidFill>
              <a:schemeClr val="tx1"/>
            </a:solidFill>
          </a:endParaRPr>
        </a:p>
      </dsp:txBody>
      <dsp:txXfrm>
        <a:off x="5481593" y="4106068"/>
        <a:ext cx="81265" cy="81265"/>
      </dsp:txXfrm>
    </dsp:sp>
    <dsp:sp modelId="{F9BDEEE7-C97B-494A-B084-3424E275F75B}">
      <dsp:nvSpPr>
        <dsp:cNvPr id="0" name=""/>
        <dsp:cNvSpPr/>
      </dsp:nvSpPr>
      <dsp:spPr>
        <a:xfrm>
          <a:off x="6182112" y="3796136"/>
          <a:ext cx="3299429" cy="1649714"/>
        </a:xfrm>
        <a:prstGeom prst="roundRect">
          <a:avLst>
            <a:gd name="adj" fmla="val 10000"/>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AU" sz="3000" kern="1200" dirty="0" smtClean="0">
              <a:solidFill>
                <a:schemeClr val="tx1"/>
              </a:solidFill>
            </a:rPr>
            <a:t>Resource management</a:t>
          </a:r>
          <a:endParaRPr lang="en-AU" sz="3000" kern="1200" dirty="0">
            <a:solidFill>
              <a:schemeClr val="tx1"/>
            </a:solidFill>
          </a:endParaRPr>
        </a:p>
      </dsp:txBody>
      <dsp:txXfrm>
        <a:off x="6230430" y="3844454"/>
        <a:ext cx="3202793" cy="1553078"/>
      </dsp:txXfrm>
    </dsp:sp>
    <dsp:sp modelId="{99E568E9-8161-4234-B0D4-98999DFAFDF7}">
      <dsp:nvSpPr>
        <dsp:cNvPr id="0" name=""/>
        <dsp:cNvSpPr/>
      </dsp:nvSpPr>
      <dsp:spPr>
        <a:xfrm rot="3907178">
          <a:off x="3953777" y="5075071"/>
          <a:ext cx="3136898" cy="40429"/>
        </a:xfrm>
        <a:custGeom>
          <a:avLst/>
          <a:gdLst/>
          <a:ahLst/>
          <a:cxnLst/>
          <a:rect l="0" t="0" r="0" b="0"/>
          <a:pathLst>
            <a:path>
              <a:moveTo>
                <a:pt x="0" y="20214"/>
              </a:moveTo>
              <a:lnTo>
                <a:pt x="3136898" y="20214"/>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AU" sz="1100" kern="1200">
            <a:solidFill>
              <a:schemeClr val="tx1"/>
            </a:solidFill>
          </a:endParaRPr>
        </a:p>
      </dsp:txBody>
      <dsp:txXfrm>
        <a:off x="5443804" y="5016864"/>
        <a:ext cx="156844" cy="156844"/>
      </dsp:txXfrm>
    </dsp:sp>
    <dsp:sp modelId="{6A733C71-C698-4937-9501-51EA46DAD0C8}">
      <dsp:nvSpPr>
        <dsp:cNvPr id="0" name=""/>
        <dsp:cNvSpPr/>
      </dsp:nvSpPr>
      <dsp:spPr>
        <a:xfrm>
          <a:off x="6182112" y="5693308"/>
          <a:ext cx="3299429" cy="1649714"/>
        </a:xfrm>
        <a:prstGeom prst="roundRect">
          <a:avLst>
            <a:gd name="adj" fmla="val 10000"/>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AU" sz="3000" kern="1200" dirty="0" smtClean="0">
              <a:solidFill>
                <a:schemeClr val="tx1"/>
              </a:solidFill>
            </a:rPr>
            <a:t>Flexibility and ambiguity management skills</a:t>
          </a:r>
          <a:endParaRPr lang="en-AU" sz="3000" kern="1200" dirty="0">
            <a:solidFill>
              <a:schemeClr val="tx1"/>
            </a:solidFill>
          </a:endParaRPr>
        </a:p>
      </dsp:txBody>
      <dsp:txXfrm>
        <a:off x="6230430" y="5741626"/>
        <a:ext cx="3202793" cy="15530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177A3-32F5-4749-971B-580D3EA1DDFB}">
      <dsp:nvSpPr>
        <dsp:cNvPr id="0" name=""/>
        <dsp:cNvSpPr/>
      </dsp:nvSpPr>
      <dsp:spPr>
        <a:xfrm>
          <a:off x="10962" y="2398093"/>
          <a:ext cx="4281341" cy="2140670"/>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AU" sz="4800" kern="1200" dirty="0" smtClean="0">
              <a:solidFill>
                <a:schemeClr val="tx1"/>
              </a:solidFill>
            </a:rPr>
            <a:t>Learning and knowledge building skills</a:t>
          </a:r>
          <a:endParaRPr lang="en-AU" sz="4800" kern="1200" dirty="0">
            <a:solidFill>
              <a:schemeClr val="tx1"/>
            </a:solidFill>
          </a:endParaRPr>
        </a:p>
      </dsp:txBody>
      <dsp:txXfrm>
        <a:off x="73660" y="2460791"/>
        <a:ext cx="4155945" cy="2015274"/>
      </dsp:txXfrm>
    </dsp:sp>
    <dsp:sp modelId="{33B8C8E5-44F8-4449-A4B0-8180ECCF429C}">
      <dsp:nvSpPr>
        <dsp:cNvPr id="0" name=""/>
        <dsp:cNvSpPr/>
      </dsp:nvSpPr>
      <dsp:spPr>
        <a:xfrm>
          <a:off x="4292304" y="3440655"/>
          <a:ext cx="1712536" cy="55546"/>
        </a:xfrm>
        <a:custGeom>
          <a:avLst/>
          <a:gdLst/>
          <a:ahLst/>
          <a:cxnLst/>
          <a:rect l="0" t="0" r="0" b="0"/>
          <a:pathLst>
            <a:path>
              <a:moveTo>
                <a:pt x="0" y="27773"/>
              </a:moveTo>
              <a:lnTo>
                <a:pt x="1712536" y="2777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AU" sz="600" kern="1200"/>
        </a:p>
      </dsp:txBody>
      <dsp:txXfrm>
        <a:off x="5105759" y="3425615"/>
        <a:ext cx="85626" cy="85626"/>
      </dsp:txXfrm>
    </dsp:sp>
    <dsp:sp modelId="{F867314F-B30C-4676-9874-2ED404FAA651}">
      <dsp:nvSpPr>
        <dsp:cNvPr id="0" name=""/>
        <dsp:cNvSpPr/>
      </dsp:nvSpPr>
      <dsp:spPr>
        <a:xfrm>
          <a:off x="6004840" y="5476"/>
          <a:ext cx="4281341" cy="6925904"/>
        </a:xfrm>
        <a:prstGeom prst="roundRect">
          <a:avLst>
            <a:gd name="adj" fmla="val 10000"/>
          </a:avLst>
        </a:prstGeom>
        <a:solidFill>
          <a:schemeClr val="accent5">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AU" sz="4800" kern="1200" dirty="0" smtClean="0">
              <a:solidFill>
                <a:schemeClr val="tx1"/>
              </a:solidFill>
            </a:rPr>
            <a:t>Information collection</a:t>
          </a:r>
        </a:p>
        <a:p>
          <a:pPr lvl="0" algn="ctr" defTabSz="2133600">
            <a:lnSpc>
              <a:spcPct val="90000"/>
            </a:lnSpc>
            <a:spcBef>
              <a:spcPct val="0"/>
            </a:spcBef>
            <a:spcAft>
              <a:spcPct val="35000"/>
            </a:spcAft>
          </a:pPr>
          <a:r>
            <a:rPr lang="en-AU" sz="4800" kern="1200" dirty="0" smtClean="0">
              <a:solidFill>
                <a:schemeClr val="tx1"/>
              </a:solidFill>
            </a:rPr>
            <a:t>Systematicity</a:t>
          </a:r>
        </a:p>
        <a:p>
          <a:pPr lvl="0" algn="ctr" defTabSz="2133600">
            <a:lnSpc>
              <a:spcPct val="90000"/>
            </a:lnSpc>
            <a:spcBef>
              <a:spcPct val="0"/>
            </a:spcBef>
            <a:spcAft>
              <a:spcPct val="35000"/>
            </a:spcAft>
          </a:pPr>
          <a:r>
            <a:rPr lang="en-AU" sz="4800" kern="1200" dirty="0" smtClean="0">
              <a:solidFill>
                <a:schemeClr val="tx1"/>
              </a:solidFill>
            </a:rPr>
            <a:t>Relationships</a:t>
          </a:r>
        </a:p>
        <a:p>
          <a:pPr lvl="0" algn="ctr" defTabSz="2133600">
            <a:lnSpc>
              <a:spcPct val="90000"/>
            </a:lnSpc>
            <a:spcBef>
              <a:spcPct val="0"/>
            </a:spcBef>
            <a:spcAft>
              <a:spcPct val="35000"/>
            </a:spcAft>
          </a:pPr>
          <a:r>
            <a:rPr lang="en-AU" sz="4800" kern="1200" dirty="0" smtClean="0">
              <a:solidFill>
                <a:schemeClr val="tx1"/>
              </a:solidFill>
            </a:rPr>
            <a:t>Contingencies</a:t>
          </a:r>
        </a:p>
        <a:p>
          <a:pPr lvl="0" algn="ctr" defTabSz="2133600">
            <a:lnSpc>
              <a:spcPct val="90000"/>
            </a:lnSpc>
            <a:spcBef>
              <a:spcPct val="0"/>
            </a:spcBef>
            <a:spcAft>
              <a:spcPct val="35000"/>
            </a:spcAft>
          </a:pPr>
          <a:r>
            <a:rPr lang="en-AU" sz="4800" kern="1200" dirty="0" smtClean="0">
              <a:solidFill>
                <a:schemeClr val="tx1"/>
              </a:solidFill>
            </a:rPr>
            <a:t>hypotheses</a:t>
          </a:r>
          <a:endParaRPr lang="en-AU" sz="4800" kern="1200" dirty="0">
            <a:solidFill>
              <a:schemeClr val="tx1"/>
            </a:solidFill>
          </a:endParaRPr>
        </a:p>
      </dsp:txBody>
      <dsp:txXfrm>
        <a:off x="6130236" y="130872"/>
        <a:ext cx="4030549" cy="667511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ill Sans" pitchFamily="1" charset="0"/>
                <a:ea typeface="ヒラギノ角ゴ ProN W3" pitchFamily="1" charset="-128"/>
                <a:sym typeface="Gill Sans" pitchFamily="1" charset="0"/>
              </a:defRPr>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ill Sans" pitchFamily="1" charset="0"/>
                <a:ea typeface="ヒラギノ角ゴ ProN W3" pitchFamily="1" charset="-128"/>
                <a:sym typeface="Gill Sans" pitchFamily="1" charset="0"/>
              </a:defRPr>
            </a:lvl1pPr>
          </a:lstStyle>
          <a:p>
            <a:pPr>
              <a:defRPr/>
            </a:pPr>
            <a:fld id="{B9516FF6-55EE-45EC-B9C6-FC580A845E9E}" type="datetimeFigureOut">
              <a:rPr lang="en-AU"/>
              <a:pPr>
                <a:defRPr/>
              </a:pPr>
              <a:t>27/10/2015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ill Sans" pitchFamily="1" charset="0"/>
                <a:ea typeface="ヒラギノ角ゴ ProN W3" pitchFamily="1" charset="-128"/>
                <a:sym typeface="Gill Sans" pitchFamily="1" charset="0"/>
              </a:defRPr>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ill Sans" pitchFamily="1" charset="0"/>
                <a:ea typeface="ヒラギノ角ゴ ProN W3" pitchFamily="1" charset="-128"/>
                <a:sym typeface="Gill Sans" pitchFamily="1" charset="0"/>
              </a:defRPr>
            </a:lvl1pPr>
          </a:lstStyle>
          <a:p>
            <a:pPr>
              <a:defRPr/>
            </a:pPr>
            <a:fld id="{56F22F23-7716-45A3-ADBC-EA3661D6B3B0}" type="slidenum">
              <a:rPr lang="en-AU"/>
              <a:pPr>
                <a:defRPr/>
              </a:pPr>
              <a:t>‹#›</a:t>
            </a:fld>
            <a:endParaRPr lang="en-AU"/>
          </a:p>
        </p:txBody>
      </p:sp>
    </p:spTree>
    <p:extLst>
      <p:ext uri="{BB962C8B-B14F-4D97-AF65-F5344CB8AC3E}">
        <p14:creationId xmlns:p14="http://schemas.microsoft.com/office/powerpoint/2010/main" val="2710788988"/>
      </p:ext>
    </p:extLst>
  </p:cSld>
  <p:clrMap bg1="lt1" tx1="dk1" bg2="lt2" tx2="dk2" accent1="accent1" accent2="accent2" accent3="accent3" accent4="accent4" accent5="accent5" accent6="accent6" hlink="hlink" folHlink="folHlink"/>
  <p:notesStyle>
    <a:lvl1pPr algn="l" defTabSz="912812" rtl="0" eaLnBrk="0" fontAlgn="base" hangingPunct="0">
      <a:spcBef>
        <a:spcPct val="30000"/>
      </a:spcBef>
      <a:spcAft>
        <a:spcPct val="0"/>
      </a:spcAft>
      <a:defRPr sz="1300" kern="1200">
        <a:solidFill>
          <a:schemeClr val="tx1"/>
        </a:solidFill>
        <a:latin typeface="+mn-lt"/>
        <a:ea typeface="+mn-ea"/>
        <a:cs typeface="+mn-cs"/>
      </a:defRPr>
    </a:lvl1pPr>
    <a:lvl2pPr marL="457200" algn="l" defTabSz="912812" rtl="0" eaLnBrk="0" fontAlgn="base" hangingPunct="0">
      <a:spcBef>
        <a:spcPct val="30000"/>
      </a:spcBef>
      <a:spcAft>
        <a:spcPct val="0"/>
      </a:spcAft>
      <a:defRPr sz="1300" kern="1200">
        <a:solidFill>
          <a:schemeClr val="tx1"/>
        </a:solidFill>
        <a:latin typeface="+mn-lt"/>
        <a:ea typeface="+mn-ea"/>
        <a:cs typeface="+mn-cs"/>
      </a:defRPr>
    </a:lvl2pPr>
    <a:lvl3pPr marL="912812" algn="l" defTabSz="912812" rtl="0" eaLnBrk="0" fontAlgn="base" hangingPunct="0">
      <a:spcBef>
        <a:spcPct val="30000"/>
      </a:spcBef>
      <a:spcAft>
        <a:spcPct val="0"/>
      </a:spcAft>
      <a:defRPr sz="1300" kern="1200">
        <a:solidFill>
          <a:schemeClr val="tx1"/>
        </a:solidFill>
        <a:latin typeface="+mn-lt"/>
        <a:ea typeface="+mn-ea"/>
        <a:cs typeface="+mn-cs"/>
      </a:defRPr>
    </a:lvl3pPr>
    <a:lvl4pPr marL="1369991" algn="l" defTabSz="912812" rtl="0" eaLnBrk="0" fontAlgn="base" hangingPunct="0">
      <a:spcBef>
        <a:spcPct val="30000"/>
      </a:spcBef>
      <a:spcAft>
        <a:spcPct val="0"/>
      </a:spcAft>
      <a:defRPr sz="1300" kern="1200">
        <a:solidFill>
          <a:schemeClr val="tx1"/>
        </a:solidFill>
        <a:latin typeface="+mn-lt"/>
        <a:ea typeface="+mn-ea"/>
        <a:cs typeface="+mn-cs"/>
      </a:defRPr>
    </a:lvl4pPr>
    <a:lvl5pPr marL="1827190" algn="l" defTabSz="912812" rtl="0" eaLnBrk="0" fontAlgn="base" hangingPunct="0">
      <a:spcBef>
        <a:spcPct val="30000"/>
      </a:spcBef>
      <a:spcAft>
        <a:spcPct val="0"/>
      </a:spcAft>
      <a:defRPr sz="1300" kern="1200">
        <a:solidFill>
          <a:schemeClr val="tx1"/>
        </a:solidFill>
        <a:latin typeface="+mn-lt"/>
        <a:ea typeface="+mn-ea"/>
        <a:cs typeface="+mn-cs"/>
      </a:defRPr>
    </a:lvl5pPr>
    <a:lvl6pPr marL="2285958" algn="l" defTabSz="914393" rtl="0" eaLnBrk="1" latinLnBrk="0" hangingPunct="1">
      <a:defRPr sz="1300" kern="1200">
        <a:solidFill>
          <a:schemeClr val="tx1"/>
        </a:solidFill>
        <a:latin typeface="+mn-lt"/>
        <a:ea typeface="+mn-ea"/>
        <a:cs typeface="+mn-cs"/>
      </a:defRPr>
    </a:lvl6pPr>
    <a:lvl7pPr marL="2743156" algn="l" defTabSz="914393" rtl="0" eaLnBrk="1" latinLnBrk="0" hangingPunct="1">
      <a:defRPr sz="1300" kern="1200">
        <a:solidFill>
          <a:schemeClr val="tx1"/>
        </a:solidFill>
        <a:latin typeface="+mn-lt"/>
        <a:ea typeface="+mn-ea"/>
        <a:cs typeface="+mn-cs"/>
      </a:defRPr>
    </a:lvl7pPr>
    <a:lvl8pPr marL="3200349" algn="l" defTabSz="914393" rtl="0" eaLnBrk="1" latinLnBrk="0" hangingPunct="1">
      <a:defRPr sz="1300" kern="1200">
        <a:solidFill>
          <a:schemeClr val="tx1"/>
        </a:solidFill>
        <a:latin typeface="+mn-lt"/>
        <a:ea typeface="+mn-ea"/>
        <a:cs typeface="+mn-cs"/>
      </a:defRPr>
    </a:lvl8pPr>
    <a:lvl9pPr marL="3657538" algn="l" defTabSz="91439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Autor 2001</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42950" indent="-285750" algn="l" eaLnBrk="0" hangingPunct="0">
              <a:spcBef>
                <a:spcPct val="30000"/>
              </a:spcBef>
              <a:defRPr sz="1300">
                <a:solidFill>
                  <a:schemeClr val="tx1"/>
                </a:solidFill>
                <a:latin typeface="Calibri" pitchFamily="34" charset="0"/>
              </a:defRPr>
            </a:lvl2pPr>
            <a:lvl3pPr marL="1143000" indent="-228600" algn="l" eaLnBrk="0" hangingPunct="0">
              <a:spcBef>
                <a:spcPct val="30000"/>
              </a:spcBef>
              <a:defRPr sz="1300">
                <a:solidFill>
                  <a:schemeClr val="tx1"/>
                </a:solidFill>
                <a:latin typeface="Calibri" pitchFamily="34" charset="0"/>
              </a:defRPr>
            </a:lvl3pPr>
            <a:lvl4pPr marL="1600200" indent="-228600" algn="l" eaLnBrk="0" hangingPunct="0">
              <a:spcBef>
                <a:spcPct val="30000"/>
              </a:spcBef>
              <a:defRPr sz="1300">
                <a:solidFill>
                  <a:schemeClr val="tx1"/>
                </a:solidFill>
                <a:latin typeface="Calibri" pitchFamily="34" charset="0"/>
              </a:defRPr>
            </a:lvl4pPr>
            <a:lvl5pPr marL="2057400" indent="-228600" algn="l" eaLnBrk="0" hangingPunct="0">
              <a:spcBef>
                <a:spcPct val="30000"/>
              </a:spcBef>
              <a:defRPr sz="1300">
                <a:solidFill>
                  <a:schemeClr val="tx1"/>
                </a:solidFill>
                <a:latin typeface="Calibri" pitchFamily="34" charset="0"/>
              </a:defRPr>
            </a:lvl5pPr>
            <a:lvl6pPr marL="2514600" indent="-228600" eaLnBrk="0" fontAlgn="base" hangingPunct="0">
              <a:spcBef>
                <a:spcPct val="30000"/>
              </a:spcBef>
              <a:spcAft>
                <a:spcPct val="0"/>
              </a:spcAft>
              <a:defRPr sz="1300">
                <a:solidFill>
                  <a:schemeClr val="tx1"/>
                </a:solidFill>
                <a:latin typeface="Calibri" pitchFamily="34" charset="0"/>
              </a:defRPr>
            </a:lvl6pPr>
            <a:lvl7pPr marL="2971800" indent="-228600" eaLnBrk="0" fontAlgn="base" hangingPunct="0">
              <a:spcBef>
                <a:spcPct val="30000"/>
              </a:spcBef>
              <a:spcAft>
                <a:spcPct val="0"/>
              </a:spcAft>
              <a:defRPr sz="1300">
                <a:solidFill>
                  <a:schemeClr val="tx1"/>
                </a:solidFill>
                <a:latin typeface="Calibri" pitchFamily="34" charset="0"/>
              </a:defRPr>
            </a:lvl7pPr>
            <a:lvl8pPr marL="3429000" indent="-228600" eaLnBrk="0" fontAlgn="base" hangingPunct="0">
              <a:spcBef>
                <a:spcPct val="30000"/>
              </a:spcBef>
              <a:spcAft>
                <a:spcPct val="0"/>
              </a:spcAft>
              <a:defRPr sz="1300">
                <a:solidFill>
                  <a:schemeClr val="tx1"/>
                </a:solidFill>
                <a:latin typeface="Calibri" pitchFamily="34" charset="0"/>
              </a:defRPr>
            </a:lvl8pPr>
            <a:lvl9pPr marL="3886200" indent="-228600"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2179A8C2-741F-457F-AE99-918EEC383FE5}" type="slidenum">
              <a:rPr lang="en-US" altLang="en-US" sz="1200" smtClean="0">
                <a:solidFill>
                  <a:srgbClr val="000000"/>
                </a:solidFill>
                <a:latin typeface="Gill Sans" pitchFamily="-84" charset="0"/>
                <a:ea typeface="ヒラギノ角ゴ ProN W3" pitchFamily="-84" charset="-128"/>
                <a:sym typeface="Gill Sans" pitchFamily="-84" charset="0"/>
              </a:rPr>
              <a:pPr algn="r" eaLnBrk="1" hangingPunct="1">
                <a:spcBef>
                  <a:spcPct val="0"/>
                </a:spcBef>
              </a:pPr>
              <a:t>2</a:t>
            </a:fld>
            <a:endParaRPr lang="en-US" altLang="en-US" sz="1200" smtClean="0">
              <a:solidFill>
                <a:srgbClr val="000000"/>
              </a:solidFill>
              <a:latin typeface="Gill Sans" pitchFamily="-84" charset="0"/>
              <a:ea typeface="ヒラギノ角ゴ ProN W3" pitchFamily="-84" charset="-128"/>
              <a:sym typeface="Gill Sans" pitchFamily="-8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numCol="1"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8CA518C-9FF3-4757-A81B-1648FC91D335}" type="slidenum">
              <a:rPr lang="en-US" altLang="en-US" sz="1200" smtClean="0"/>
              <a:pPr/>
              <a:t>61</a:t>
            </a:fld>
            <a:endParaRPr lang="en-US"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itchFamily="34" charset="0"/>
              <a:cs typeface="Arial" pitchFamily="34" charset="0"/>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78" tIns="45988" rIns="91978" bIns="45988" numCol="1"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2460198-60B7-4F03-BE7F-05969DC4FB35}" type="slidenum">
              <a:rPr lang="en-US" altLang="en-US" sz="1200" smtClean="0">
                <a:cs typeface="Arial" pitchFamily="34" charset="0"/>
              </a:rPr>
              <a:pPr/>
              <a:t>63</a:t>
            </a:fld>
            <a:endParaRPr lang="en-US" altLang="en-US" sz="1200" smtClean="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300"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32" tIns="47766" rIns="95532" bIns="47766" numCol="1"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EA88C5D-1B05-4194-9ACB-6011408B9FD2}" type="slidenum">
              <a:rPr lang="en-US" altLang="en-US" sz="1200" smtClean="0">
                <a:solidFill>
                  <a:srgbClr val="000000"/>
                </a:solidFill>
              </a:rPr>
              <a:pPr/>
              <a:t>65</a:t>
            </a:fld>
            <a:endParaRPr lang="en-US" altLang="en-US" sz="1200"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D8EB7B4-59E0-432A-A564-D81E75F99AB0}" type="slidenum">
              <a:rPr lang="en-AU" smtClean="0">
                <a:solidFill>
                  <a:prstClr val="black"/>
                </a:solidFill>
              </a:rPr>
              <a:pPr/>
              <a:t>68</a:t>
            </a:fld>
            <a:endParaRPr lang="en-AU">
              <a:solidFill>
                <a:prstClr val="black"/>
              </a:solidFill>
            </a:endParaRPr>
          </a:p>
        </p:txBody>
      </p:sp>
    </p:spTree>
    <p:extLst>
      <p:ext uri="{BB962C8B-B14F-4D97-AF65-F5344CB8AC3E}">
        <p14:creationId xmlns:p14="http://schemas.microsoft.com/office/powerpoint/2010/main" val="74513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KSAVE represents the knowledge, skills, attitudes, values, and ethics of the 21st century. In sketching this out, the team of academics identified four broad areas of skills needed in the workplace. They wrote about new ways of thinking that included creativity and innovation, critical thinking, problem solving, decision making, learning to learn, and meta-cognition. They examined the skills needed for new ways of working through communication and collaboration. They discussed the tools for working in the 21st century, that required information literacy, ICT literacy. They raised our awareness, that living in the world in a 21st century requires local and global skills of citizenship, life and career skills and an acceptance of personal and social responsibilities.</a:t>
            </a:r>
            <a:endParaRPr lang="en-US" dirty="0"/>
          </a:p>
        </p:txBody>
      </p:sp>
      <p:sp>
        <p:nvSpPr>
          <p:cNvPr id="4" name="Slide Number Placeholder 3"/>
          <p:cNvSpPr>
            <a:spLocks noGrp="1"/>
          </p:cNvSpPr>
          <p:nvPr>
            <p:ph type="sldNum" sz="quarter" idx="10"/>
          </p:nvPr>
        </p:nvSpPr>
        <p:spPr/>
        <p:txBody>
          <a:bodyPr/>
          <a:lstStyle/>
          <a:p>
            <a:pPr>
              <a:defRPr/>
            </a:pPr>
            <a:fld id="{B7066094-AC0B-43E3-972E-D2CF0F0DF6BE}" type="slidenum">
              <a:rPr lang="en-AU" smtClean="0"/>
              <a:pPr>
                <a:defRPr/>
              </a:pPr>
              <a:t>5</a:t>
            </a:fld>
            <a:endParaRPr lang="en-AU"/>
          </a:p>
        </p:txBody>
      </p:sp>
    </p:spTree>
    <p:extLst>
      <p:ext uri="{BB962C8B-B14F-4D97-AF65-F5344CB8AC3E}">
        <p14:creationId xmlns:p14="http://schemas.microsoft.com/office/powerpoint/2010/main" val="246270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r>
              <a:rPr lang="en-GB" altLang="zh-CN" smtClean="0"/>
              <a:t>But the challenge isn’t  just to produce more of the same skills. Education is now so much more than accumulating and reproducing subject matter content. You can solve many conventional school tests today in seconds with the help of a </a:t>
            </a:r>
            <a:r>
              <a:rPr lang="en-GB" altLang="zh-CN" b="1" smtClean="0"/>
              <a:t>smartphone</a:t>
            </a:r>
            <a:r>
              <a:rPr lang="en-GB" altLang="zh-CN" smtClean="0"/>
              <a:t>. If you want your students to be smarter than a smartphone, you will have to enable them to create, mobilise, and share knowledge. In the fast-changing flat world in which we live, </a:t>
            </a:r>
            <a:r>
              <a:rPr lang="en-US" altLang="zh-CN" smtClean="0"/>
              <a:t>everything we call our proprietary knowledge today will be a commodity available to everyone else tomorrow. Value is less and less created vertically through command and control but increasingly so horizontally by whom you connect and work with. </a:t>
            </a:r>
          </a:p>
          <a:p>
            <a:endParaRPr lang="en-US" altLang="zh-CN" smtClean="0"/>
          </a:p>
          <a:p>
            <a:r>
              <a:rPr lang="en-US" altLang="zh-CN" smtClean="0"/>
              <a:t>Said differently, we are seeing a </a:t>
            </a:r>
            <a:r>
              <a:rPr lang="en-US" altLang="zh-CN" b="1" smtClean="0"/>
              <a:t>shift from a world of stocks</a:t>
            </a:r>
            <a:r>
              <a:rPr lang="en-US" altLang="zh-CN" smtClean="0"/>
              <a:t> – with knowledge that is stacked up somewhere depreciating rapidly in value – to a world in which the enriching power of communication and collaborative flows is increasing. </a:t>
            </a:r>
          </a:p>
          <a:p>
            <a:endParaRPr lang="en-GB" altLang="zh-CN" smtClean="0"/>
          </a:p>
          <a:p>
            <a:r>
              <a:rPr lang="en-GB" altLang="zh-CN" smtClean="0"/>
              <a:t>The challenge for education now is to foster</a:t>
            </a:r>
            <a:r>
              <a:rPr lang="en-US" altLang="zh-CN" smtClean="0"/>
              <a:t> </a:t>
            </a:r>
          </a:p>
          <a:p>
            <a:r>
              <a:rPr lang="en-US" altLang="zh-CN" smtClean="0"/>
              <a:t>New ways of thinking, </a:t>
            </a:r>
          </a:p>
          <a:p>
            <a:r>
              <a:rPr lang="en-US" altLang="zh-CN" smtClean="0"/>
              <a:t>New ways of working, </a:t>
            </a:r>
          </a:p>
          <a:p>
            <a:r>
              <a:rPr lang="en-US" altLang="zh-CN" smtClean="0"/>
              <a:t>New tools for working, </a:t>
            </a:r>
          </a:p>
          <a:p>
            <a:r>
              <a:rPr lang="en-US" altLang="zh-CN" smtClean="0"/>
              <a:t>And the capacity to live in a multi-faceted world as active and responsible citizens. Let me illustrate this with some data.</a:t>
            </a:r>
          </a:p>
          <a:p>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Assessment in 21</a:t>
            </a:r>
            <a:r>
              <a:rPr lang="en-US" altLang="en-US" baseline="30000" smtClean="0"/>
              <a:t>st</a:t>
            </a:r>
            <a:r>
              <a:rPr lang="en-US" altLang="en-US" smtClean="0"/>
              <a:t> c</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42950" indent="-285750" algn="l" eaLnBrk="0" hangingPunct="0">
              <a:spcBef>
                <a:spcPct val="30000"/>
              </a:spcBef>
              <a:defRPr sz="1300">
                <a:solidFill>
                  <a:schemeClr val="tx1"/>
                </a:solidFill>
                <a:latin typeface="Calibri" pitchFamily="34" charset="0"/>
              </a:defRPr>
            </a:lvl2pPr>
            <a:lvl3pPr marL="1143000" indent="-228600" algn="l" eaLnBrk="0" hangingPunct="0">
              <a:spcBef>
                <a:spcPct val="30000"/>
              </a:spcBef>
              <a:defRPr sz="1300">
                <a:solidFill>
                  <a:schemeClr val="tx1"/>
                </a:solidFill>
                <a:latin typeface="Calibri" pitchFamily="34" charset="0"/>
              </a:defRPr>
            </a:lvl3pPr>
            <a:lvl4pPr marL="1600200" indent="-228600" algn="l" eaLnBrk="0" hangingPunct="0">
              <a:spcBef>
                <a:spcPct val="30000"/>
              </a:spcBef>
              <a:defRPr sz="1300">
                <a:solidFill>
                  <a:schemeClr val="tx1"/>
                </a:solidFill>
                <a:latin typeface="Calibri" pitchFamily="34" charset="0"/>
              </a:defRPr>
            </a:lvl4pPr>
            <a:lvl5pPr marL="2057400" indent="-228600" algn="l" eaLnBrk="0" hangingPunct="0">
              <a:spcBef>
                <a:spcPct val="30000"/>
              </a:spcBef>
              <a:defRPr sz="1300">
                <a:solidFill>
                  <a:schemeClr val="tx1"/>
                </a:solidFill>
                <a:latin typeface="Calibri" pitchFamily="34" charset="0"/>
              </a:defRPr>
            </a:lvl5pPr>
            <a:lvl6pPr marL="2514600" indent="-228600" eaLnBrk="0" fontAlgn="base" hangingPunct="0">
              <a:spcBef>
                <a:spcPct val="30000"/>
              </a:spcBef>
              <a:spcAft>
                <a:spcPct val="0"/>
              </a:spcAft>
              <a:defRPr sz="1300">
                <a:solidFill>
                  <a:schemeClr val="tx1"/>
                </a:solidFill>
                <a:latin typeface="Calibri" pitchFamily="34" charset="0"/>
              </a:defRPr>
            </a:lvl6pPr>
            <a:lvl7pPr marL="2971800" indent="-228600" eaLnBrk="0" fontAlgn="base" hangingPunct="0">
              <a:spcBef>
                <a:spcPct val="30000"/>
              </a:spcBef>
              <a:spcAft>
                <a:spcPct val="0"/>
              </a:spcAft>
              <a:defRPr sz="1300">
                <a:solidFill>
                  <a:schemeClr val="tx1"/>
                </a:solidFill>
                <a:latin typeface="Calibri" pitchFamily="34" charset="0"/>
              </a:defRPr>
            </a:lvl7pPr>
            <a:lvl8pPr marL="3429000" indent="-228600" eaLnBrk="0" fontAlgn="base" hangingPunct="0">
              <a:spcBef>
                <a:spcPct val="30000"/>
              </a:spcBef>
              <a:spcAft>
                <a:spcPct val="0"/>
              </a:spcAft>
              <a:defRPr sz="1300">
                <a:solidFill>
                  <a:schemeClr val="tx1"/>
                </a:solidFill>
                <a:latin typeface="Calibri" pitchFamily="34" charset="0"/>
              </a:defRPr>
            </a:lvl8pPr>
            <a:lvl9pPr marL="3886200" indent="-228600"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CE85134-516A-4DF3-8B82-87BC27FEEC66}" type="slidenum">
              <a:rPr lang="en-AU" altLang="en-US" sz="1200" smtClean="0">
                <a:solidFill>
                  <a:srgbClr val="000000"/>
                </a:solidFill>
                <a:latin typeface="Gill Sans" pitchFamily="-84" charset="0"/>
                <a:ea typeface="ヒラギノ角ゴ ProN W3" pitchFamily="-84" charset="-128"/>
                <a:sym typeface="Gill Sans" pitchFamily="-84" charset="0"/>
              </a:rPr>
              <a:pPr algn="r" eaLnBrk="1" hangingPunct="1">
                <a:spcBef>
                  <a:spcPct val="0"/>
                </a:spcBef>
              </a:pPr>
              <a:t>11</a:t>
            </a:fld>
            <a:endParaRPr lang="en-AU" altLang="en-US" sz="1200" smtClean="0">
              <a:solidFill>
                <a:srgbClr val="000000"/>
              </a:solidFill>
              <a:latin typeface="Gill Sans" pitchFamily="-84" charset="0"/>
              <a:ea typeface="ヒラギノ角ゴ ProN W3" pitchFamily="-84" charset="-128"/>
              <a:sym typeface="Gill Sans" pitchFamily="-8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381000" y="685800"/>
            <a:ext cx="6096000" cy="34305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1" y="4343400"/>
            <a:ext cx="5486400" cy="4114799"/>
          </a:xfrm>
          <a:prstGeom prst="rect">
            <a:avLst/>
          </a:prstGeom>
        </p:spPr>
        <p:txBody>
          <a:bodyPr>
            <a:normAutofit lnSpcReduction="10000"/>
          </a:bodyPr>
          <a:lstStyle/>
          <a:p>
            <a:pPr eaLnBrk="1" hangingPunct="1">
              <a:defRPr/>
            </a:pPr>
            <a:r>
              <a:rPr lang="en-AU" smtClean="0"/>
              <a:t>Tasks relying on more and less school-based learning</a:t>
            </a:r>
          </a:p>
          <a:p>
            <a:pPr eaLnBrk="1" hangingPunct="1">
              <a:defRPr/>
            </a:pPr>
            <a:r>
              <a:rPr lang="en-AU" smtClean="0"/>
              <a:t>Examples of two tasks in the maths/science area and then one content-free task</a:t>
            </a:r>
            <a:endParaRPr lang="en-AU"/>
          </a:p>
        </p:txBody>
      </p:sp>
      <p:sp>
        <p:nvSpPr>
          <p:cNvPr id="112644" name="Header Placeholder 3"/>
          <p:cNvSpPr>
            <a:spLocks noGrp="1"/>
          </p:cNvSpPr>
          <p:nvPr>
            <p:ph type="hdr" sz="quarter"/>
          </p:nvPr>
        </p:nvSpPr>
        <p:spPr bwMode="auto">
          <a:xfrm>
            <a:off x="1" y="2"/>
            <a:ext cx="2971800" cy="457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86" tIns="45844" rIns="91686" bIns="45844" numCol="1" anchor="t"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45022" indent="-286547">
              <a:defRPr sz="2400">
                <a:solidFill>
                  <a:schemeClr val="tx1"/>
                </a:solidFill>
                <a:latin typeface="Arial" pitchFamily="34" charset="0"/>
                <a:ea typeface="ＭＳ Ｐゴシック" pitchFamily="34" charset="-128"/>
              </a:defRPr>
            </a:lvl2pPr>
            <a:lvl3pPr marL="1146188" indent="-229237">
              <a:defRPr sz="2400">
                <a:solidFill>
                  <a:schemeClr val="tx1"/>
                </a:solidFill>
                <a:latin typeface="Arial" pitchFamily="34" charset="0"/>
                <a:ea typeface="ＭＳ Ｐゴシック" pitchFamily="34" charset="-128"/>
              </a:defRPr>
            </a:lvl3pPr>
            <a:lvl4pPr marL="1604664" indent="-229237">
              <a:defRPr sz="2400">
                <a:solidFill>
                  <a:schemeClr val="tx1"/>
                </a:solidFill>
                <a:latin typeface="Arial" pitchFamily="34" charset="0"/>
                <a:ea typeface="ＭＳ Ｐゴシック" pitchFamily="34" charset="-128"/>
              </a:defRPr>
            </a:lvl4pPr>
            <a:lvl5pPr marL="2063139" indent="-229237">
              <a:defRPr sz="2400">
                <a:solidFill>
                  <a:schemeClr val="tx1"/>
                </a:solidFill>
                <a:latin typeface="Arial" pitchFamily="34" charset="0"/>
                <a:ea typeface="ＭＳ Ｐゴシック" pitchFamily="34" charset="-128"/>
              </a:defRPr>
            </a:lvl5pPr>
            <a:lvl6pPr marL="2521613" indent="-229237"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80088" indent="-229237"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8563" indent="-229237"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7038" indent="-229237"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300"/>
              <a:t>University of Melbourne</a:t>
            </a:r>
          </a:p>
        </p:txBody>
      </p:sp>
      <p:sp>
        <p:nvSpPr>
          <p:cNvPr id="112645" name="Date Placeholder 4"/>
          <p:cNvSpPr>
            <a:spLocks noGrp="1"/>
          </p:cNvSpPr>
          <p:nvPr>
            <p:ph type="dt" sz="quarter" idx="1"/>
          </p:nvPr>
        </p:nvSpPr>
        <p:spPr bwMode="auto">
          <a:xfrm>
            <a:off x="3884615" y="2"/>
            <a:ext cx="2971800" cy="457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86" tIns="45844" rIns="91686" bIns="45844" numCol="1" anchor="t"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45022" indent="-286547">
              <a:defRPr sz="2400">
                <a:solidFill>
                  <a:schemeClr val="tx1"/>
                </a:solidFill>
                <a:latin typeface="Arial" pitchFamily="34" charset="0"/>
                <a:ea typeface="ＭＳ Ｐゴシック" pitchFamily="34" charset="-128"/>
              </a:defRPr>
            </a:lvl2pPr>
            <a:lvl3pPr marL="1146188" indent="-229237">
              <a:defRPr sz="2400">
                <a:solidFill>
                  <a:schemeClr val="tx1"/>
                </a:solidFill>
                <a:latin typeface="Arial" pitchFamily="34" charset="0"/>
                <a:ea typeface="ＭＳ Ｐゴシック" pitchFamily="34" charset="-128"/>
              </a:defRPr>
            </a:lvl3pPr>
            <a:lvl4pPr marL="1604664" indent="-229237">
              <a:defRPr sz="2400">
                <a:solidFill>
                  <a:schemeClr val="tx1"/>
                </a:solidFill>
                <a:latin typeface="Arial" pitchFamily="34" charset="0"/>
                <a:ea typeface="ＭＳ Ｐゴシック" pitchFamily="34" charset="-128"/>
              </a:defRPr>
            </a:lvl4pPr>
            <a:lvl5pPr marL="2063139" indent="-229237">
              <a:defRPr sz="2400">
                <a:solidFill>
                  <a:schemeClr val="tx1"/>
                </a:solidFill>
                <a:latin typeface="Arial" pitchFamily="34" charset="0"/>
                <a:ea typeface="ＭＳ Ｐゴシック" pitchFamily="34" charset="-128"/>
              </a:defRPr>
            </a:lvl5pPr>
            <a:lvl6pPr marL="2521613" indent="-229237"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80088" indent="-229237"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8563" indent="-229237"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7038" indent="-229237"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sz="1300"/>
          </a:p>
        </p:txBody>
      </p:sp>
      <p:sp>
        <p:nvSpPr>
          <p:cNvPr id="112646" name="Footer Placeholder 5"/>
          <p:cNvSpPr>
            <a:spLocks noGrp="1"/>
          </p:cNvSpPr>
          <p:nvPr>
            <p:ph type="ftr" sz="quarter" idx="4"/>
          </p:nvPr>
        </p:nvSpPr>
        <p:spPr bwMode="auto">
          <a:xfrm>
            <a:off x="1" y="8685213"/>
            <a:ext cx="2971800" cy="457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86" tIns="45844" rIns="91686" bIns="45844" numCol="1"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45022" indent="-286547">
              <a:defRPr sz="2400">
                <a:solidFill>
                  <a:schemeClr val="tx1"/>
                </a:solidFill>
                <a:latin typeface="Arial" pitchFamily="34" charset="0"/>
                <a:ea typeface="ＭＳ Ｐゴシック" pitchFamily="34" charset="-128"/>
              </a:defRPr>
            </a:lvl2pPr>
            <a:lvl3pPr marL="1146188" indent="-229237">
              <a:defRPr sz="2400">
                <a:solidFill>
                  <a:schemeClr val="tx1"/>
                </a:solidFill>
                <a:latin typeface="Arial" pitchFamily="34" charset="0"/>
                <a:ea typeface="ＭＳ Ｐゴシック" pitchFamily="34" charset="-128"/>
              </a:defRPr>
            </a:lvl3pPr>
            <a:lvl4pPr marL="1604664" indent="-229237">
              <a:defRPr sz="2400">
                <a:solidFill>
                  <a:schemeClr val="tx1"/>
                </a:solidFill>
                <a:latin typeface="Arial" pitchFamily="34" charset="0"/>
                <a:ea typeface="ＭＳ Ｐゴシック" pitchFamily="34" charset="-128"/>
              </a:defRPr>
            </a:lvl4pPr>
            <a:lvl5pPr marL="2063139" indent="-229237">
              <a:defRPr sz="2400">
                <a:solidFill>
                  <a:schemeClr val="tx1"/>
                </a:solidFill>
                <a:latin typeface="Arial" pitchFamily="34" charset="0"/>
                <a:ea typeface="ＭＳ Ｐゴシック" pitchFamily="34" charset="-128"/>
              </a:defRPr>
            </a:lvl5pPr>
            <a:lvl6pPr marL="2521613" indent="-229237"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80088" indent="-229237"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38563" indent="-229237"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97038" indent="-229237"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300"/>
              <a:t>4th July 2011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These two good friends (X and Y) are playing in the playground. They have a problem. Can you see what it is? Can they see what it is? </a:t>
            </a:r>
          </a:p>
          <a:p>
            <a:r>
              <a:rPr lang="en-AU" dirty="0" smtClean="0"/>
              <a:t>07, </a:t>
            </a:r>
          </a:p>
          <a:p>
            <a:endParaRPr lang="en-AU" dirty="0" smtClean="0"/>
          </a:p>
          <a:p>
            <a:r>
              <a:rPr lang="en-AU" dirty="0" smtClean="0"/>
              <a:t>15, </a:t>
            </a:r>
          </a:p>
          <a:p>
            <a:endParaRPr lang="en-AU" dirty="0" smtClean="0"/>
          </a:p>
          <a:p>
            <a:r>
              <a:rPr lang="en-AU" dirty="0" smtClean="0"/>
              <a:t>17, </a:t>
            </a:r>
          </a:p>
          <a:p>
            <a:endParaRPr lang="en-AU" dirty="0" smtClean="0"/>
          </a:p>
          <a:p>
            <a:r>
              <a:rPr lang="en-AU" smtClean="0"/>
              <a:t>20 trying </a:t>
            </a:r>
            <a:r>
              <a:rPr lang="en-AU" dirty="0" smtClean="0"/>
              <a:t>to jump for you)</a:t>
            </a:r>
          </a:p>
          <a:p>
            <a:endParaRPr lang="en-AU" dirty="0" smtClean="0"/>
          </a:p>
          <a:p>
            <a:r>
              <a:rPr lang="en-AU" dirty="0" smtClean="0"/>
              <a:t>33 have an idea jump together</a:t>
            </a:r>
          </a:p>
          <a:p>
            <a:r>
              <a:rPr lang="en-AU" dirty="0" smtClean="0"/>
              <a:t>38 close negotiation</a:t>
            </a:r>
          </a:p>
          <a:p>
            <a:r>
              <a:rPr lang="en-AU" dirty="0" smtClean="0"/>
              <a:t>44 plan into action</a:t>
            </a:r>
          </a:p>
          <a:p>
            <a:r>
              <a:rPr lang="en-AU" dirty="0" smtClean="0"/>
              <a:t>48 still some resolution</a:t>
            </a:r>
          </a:p>
          <a:p>
            <a:endParaRPr lang="en-AU" dirty="0" smtClean="0"/>
          </a:p>
          <a:p>
            <a:endParaRPr lang="en-AU" dirty="0" smtClean="0"/>
          </a:p>
          <a:p>
            <a:r>
              <a:rPr lang="en-AU" dirty="0" smtClean="0"/>
              <a:t>They do indeed understand that there is a problem. Moreover they are able to discuss the problem between themselves. They haven't invited anyone else to come and help with solving the problem at least not at this stage.</a:t>
            </a:r>
          </a:p>
          <a:p>
            <a:r>
              <a:rPr lang="en-AU" dirty="0" smtClean="0"/>
              <a:t>Clearly they are both very active in trying to find a way to resolve the situation. Each of them is active and they are responding to one another and interacting as well by exchanging ideas suggestions and talking about how things worked or did not work. We eventually find that they persisted until they were able to solve the problem.</a:t>
            </a:r>
          </a:p>
          <a:p>
            <a:endParaRPr lang="en-AU" dirty="0" smtClean="0"/>
          </a:p>
          <a:p>
            <a:r>
              <a:rPr lang="en-AU" dirty="0" smtClean="0"/>
              <a:t>One of the things about collaboration is that people have to be aware of the people are working with. We don't necessarily have to be in the same playground or in the same sandpit. But we do have to be aware of the other people and what those other people in this case the good friends are trying to do to contribute to solving the problem. This responsiveness means that each of us will adapt our behaviour to work towards a solution once we understand what we can contribute and what the friend is going to contribute.</a:t>
            </a:r>
          </a:p>
          <a:p>
            <a:endParaRPr lang="en-AU" dirty="0" smtClean="0"/>
          </a:p>
          <a:p>
            <a:r>
              <a:rPr lang="en-AU" dirty="0"/>
              <a:t>It is also essential that each of these two good friends is aware of the kinds of things that the friend or partner  is able to do to help solve the problem and therefore each of them adjust what they do to make sure that they're not in conflict.</a:t>
            </a:r>
          </a:p>
          <a:p>
            <a:endParaRPr lang="en-AU" dirty="0"/>
          </a:p>
          <a:p>
            <a:r>
              <a:rPr lang="en-AU" dirty="0"/>
              <a:t>This avoidance of conflict means that each one of them makes a suggestion on the other evaluates that in a kind of informal way before responding and making their own suggestion or adjusting what they would do themselves if </a:t>
            </a:r>
            <a:r>
              <a:rPr lang="en-AU" dirty="0" err="1"/>
              <a:t>if</a:t>
            </a:r>
            <a:r>
              <a:rPr lang="en-AU" dirty="0"/>
              <a:t> we jointly contribute ideas towards the solution we will have a win </a:t>
            </a:r>
            <a:r>
              <a:rPr lang="en-AU" dirty="0" err="1"/>
              <a:t>win</a:t>
            </a:r>
            <a:r>
              <a:rPr lang="en-AU" dirty="0"/>
              <a:t> situation. These two good friends clearly understand the idea of win-win without any formal translational use of that language.</a:t>
            </a:r>
            <a:endParaRPr lang="en-AU" dirty="0" smtClean="0"/>
          </a:p>
          <a:p>
            <a:pPr marL="229237" indent="-229237">
              <a:buAutoNum type="arabicPeriod"/>
            </a:pPr>
            <a:endParaRPr lang="en-AU" dirty="0" smtClean="0"/>
          </a:p>
          <a:p>
            <a:r>
              <a:rPr lang="en-AU" dirty="0" smtClean="0"/>
              <a:t>It's also clear that they each recognise their own limitations in strength, jumping ability, ability to explain the situation to the other, but there is a determination to succeed. This awareness of themselves and their weaknesses and strengths becomes combined with their view of their friend each of the fence has strengths and weaknesses and some of the suggestions are making use of those observations.</a:t>
            </a:r>
          </a:p>
          <a:p>
            <a:endParaRPr lang="en-AU" dirty="0" smtClean="0"/>
          </a:p>
          <a:p>
            <a:r>
              <a:rPr lang="en-AU" dirty="0" smtClean="0"/>
              <a:t>After a while, one of them takes the lead and makes a suggestion I'll count to 3 and will jump together. The other one responds completely to this and agrees and even contributes to the count. This responsibility and showing initiative is part of the group work in solving a problem collaboratively.</a:t>
            </a:r>
          </a:p>
          <a:p>
            <a:endParaRPr lang="en-AU" dirty="0" smtClean="0"/>
          </a:p>
          <a:p>
            <a:r>
              <a:rPr lang="en-AU" dirty="0"/>
              <a:t>So they have a look at what the situation is. They try to see how things relate when different actions are taken. That in a way to a very systematic analysis of the situation. They understand that if one side goes down due to the weight of someone sitting on the chair the other side goes up and out of reach. They understand that even if they pull it down they can't have enough strength to hold it down and sit on the seat. Clearly there has to be another way to do it. They understand that every time a pool one side down the other side goes out of reach. This is a very general rule or a generalisation that they clearly understand.</a:t>
            </a:r>
          </a:p>
          <a:p>
            <a:endParaRPr lang="en-AU" dirty="0"/>
          </a:p>
          <a:p>
            <a:r>
              <a:rPr lang="en-AU" dirty="0" smtClean="0"/>
              <a:t>So they start by exploring possible solutions and setting goals. They do suggest you hold it down and I'll jump on but that doesn't work. They then come to the realisation that they need to have the seats at the same height and that they need to get into the seat simultaneously. So once this moment to Kirsten aha is what we call these moments, they start to devise a systematic plan and set goals that will enable them to resolve this situation.</a:t>
            </a:r>
          </a:p>
          <a:p>
            <a:endParaRPr lang="en-AU" dirty="0" smtClean="0"/>
          </a:p>
          <a:p>
            <a:r>
              <a:rPr lang="en-AU" dirty="0" smtClean="0"/>
              <a:t>So now once they go have this goal in mind, each of them can manage the resource that they have (i.e. the rubber seat) and they need to bring the two seats to be level the same distance from the ground. This becomes a way that they manage and take control of the resources that they have one of which is the seat the other is their self belief and their belief that their partner and jump in time and high enough to get onto the seat. So they're both evaluating their own strengths and weaknesses and those of their friend in solving this problem.</a:t>
            </a:r>
          </a:p>
          <a:p>
            <a:endParaRPr lang="en-AU" dirty="0" smtClean="0"/>
          </a:p>
          <a:p>
            <a:r>
              <a:rPr lang="en-AU" dirty="0" smtClean="0"/>
              <a:t>They need to believe that their partner can do what is needed. And they need to believe that they can do it. Moreover they need to be flexible because if this doesn't work they have to find another solution. Can you see the possible solution resources in the background?</a:t>
            </a:r>
          </a:p>
          <a:p>
            <a:endParaRPr lang="en-AU" dirty="0" smtClean="0"/>
          </a:p>
          <a:p>
            <a:r>
              <a:rPr lang="en-AU" dirty="0" smtClean="0"/>
              <a:t>So in a way they begin to systematically collect information that will enable them to solve the problem. The need to know how high they themselves can jump and how high their friend can jump. They need to know how to arrange the seats to be at the same height. These are fairly obvious and it stretching the point a little but it does show that people do need to understand the task understand the elements and the information that they need to collect; and be able to organise the data in order to make decisions these two good friends have done this very well indeed.</a:t>
            </a:r>
          </a:p>
          <a:p>
            <a:endParaRPr lang="en-AU" dirty="0" smtClean="0"/>
          </a:p>
          <a:p>
            <a:r>
              <a:rPr lang="en-AU" dirty="0" smtClean="0"/>
              <a:t>They then discuss and develop a plan of action that would lead very systematically to the resolution of the problem. They have ceased to be trialling and error. They now want to set about very strategic plan that will lead to the solution of them both on the swings at the same time. This is being systematic.</a:t>
            </a:r>
          </a:p>
          <a:p>
            <a:endParaRPr lang="en-AU" dirty="0" smtClean="0"/>
          </a:p>
          <a:p>
            <a:r>
              <a:rPr lang="en-AU" dirty="0" smtClean="0"/>
              <a:t>While event testing ideas they've learned quite a bit. </a:t>
            </a:r>
            <a:r>
              <a:rPr lang="en-AU" dirty="0"/>
              <a:t>They know for sure that if one of them pulls down on the seat the other one goes up and out of reach. This is a regular pattern that occurs each time. It could almost be called a rule that they need to take into account when trying to solve the problem. They don't have too right down the rule because they can see it intuitively. They've also begun to understand that if they can get the two seats at the same level they have a really good chance of being able to jump together according to their plan on the count of 3 to be able to balance and sit on the swing together. What else could they have done? Other </a:t>
            </a:r>
            <a:r>
              <a:rPr lang="en-AU" dirty="0" err="1"/>
              <a:t>other</a:t>
            </a:r>
            <a:r>
              <a:rPr lang="en-AU" dirty="0"/>
              <a:t> ways that they could have solved it? Do they even look for other ways to solve the problem?</a:t>
            </a:r>
          </a:p>
          <a:p>
            <a:endParaRPr lang="en-AU" dirty="0"/>
          </a:p>
          <a:p>
            <a:r>
              <a:rPr lang="en-AU" dirty="0"/>
              <a:t>Finally one, two, three – jump! Each on a seat! The problem is solved using a very simple process. Squeals of delight illustrate that it was a problem that they needed to resolve it that they had to do lots of very systematic learning and that they were able to collect, interpret and use information about themselves, about their friend, about the swing, and in a lovely way about the physics of the situation. But the nice thing is they didn't need to be a physicist, or any kind of scientist they simply had to reason their way around the problem find a solution.</a:t>
            </a:r>
          </a:p>
          <a:p>
            <a:endParaRPr lang="en-AU" dirty="0"/>
          </a:p>
          <a:p>
            <a:r>
              <a:rPr lang="en-AU" dirty="0"/>
              <a:t>So they recognised the problem was bringing something to a balanced set of circumstances or equilibrium. They were active, interactive and persistent. They were both aware of what their friend wanted to do and how well their friend understood the situation as well is being able to respond to suggestions and activities that their friend was showing.</a:t>
            </a:r>
          </a:p>
          <a:p>
            <a:endParaRPr lang="en-AU" dirty="0"/>
          </a:p>
          <a:p>
            <a:r>
              <a:rPr lang="en-AU" dirty="0"/>
              <a:t>Once they had an idea of how to proceed each of them was able to negotiate with the other one. They were able to make suggestions for progress in solving the problem by understanding their own limitations and strengths as well as the limitations and strengths of their friend.  Each of them then was a capable and willing to take responsibility and even take the lead show initiative.</a:t>
            </a:r>
          </a:p>
          <a:p>
            <a:endParaRPr lang="en-AU" dirty="0"/>
          </a:p>
          <a:p>
            <a:r>
              <a:rPr lang="en-AU" dirty="0"/>
              <a:t>So these were the kind of social skills that they were exhibiting in addressing the problem of the swing in the playground.</a:t>
            </a:r>
          </a:p>
          <a:p>
            <a:endParaRPr lang="en-AU" dirty="0"/>
          </a:p>
          <a:p>
            <a:r>
              <a:rPr lang="en-AU" dirty="0"/>
              <a:t>There were several problem-solving skills and abilities on display as well! They were making a mental note of what happened when they lifted or lowered their seat. They were watching how sometimes their partner could not act because they had taken action that would prevent their partner being successful. All of this meant that they were intuitively and quietly collecting information that help them understand the situation and to be able to formulate a plan to solve the problem. In order to do this they are needed to understand how one action led to another and how the rules of behaviour and rules of action and reaction or cause and effect implied that certain actions should be taken and others should not be taken. Clearly they would not be required or probably would never write all this down but if we're teaching in this area that's the sort of thing would that we would take to help this children understand another problem or another one later on. They had to be flexible and make adjustments to what they wanted to do according to how they saw their friend being able to solve the problem. They need to be sure that they could control the height of their seat if we are ever going to solve the problem. They couldn't just randomly run around trying to solve the problem they needed a systematic plan or a strategic plan to resolve the great swing in the playground problem. All of this systematic behaviour and learning that was occurring helped everybody come to a solution. </a:t>
            </a:r>
          </a:p>
          <a:p>
            <a:endParaRPr lang="en-AU" dirty="0"/>
          </a:p>
          <a:p>
            <a:r>
              <a:rPr lang="en-AU" dirty="0"/>
              <a:t>They had to understand the cause and effect, they needed to put their own plans into action is because of this understanding of cause and effect and when this realisation occurred they could formulate a plan to solve the problem. Maybe we can see if they could solve it in a number of different ways.</a:t>
            </a:r>
          </a:p>
          <a:p>
            <a:endParaRPr lang="en-AU" dirty="0" smtClean="0"/>
          </a:p>
          <a:p>
            <a:endParaRPr lang="en-AU" dirty="0" smtClean="0"/>
          </a:p>
          <a:p>
            <a:pPr marL="229237" indent="-229237">
              <a:buAutoNum type="arabicPeriod"/>
            </a:pPr>
            <a:r>
              <a:rPr lang="en-AU" dirty="0" smtClean="0"/>
              <a:t>They recognise</a:t>
            </a:r>
            <a:r>
              <a:rPr lang="en-AU" baseline="0" dirty="0" smtClean="0"/>
              <a:t> they have a problem that impeded progress of the group</a:t>
            </a:r>
          </a:p>
          <a:p>
            <a:pPr marL="687713" lvl="1" indent="-229237">
              <a:buAutoNum type="arabicPeriod"/>
            </a:pPr>
            <a:r>
              <a:rPr lang="en-AU" baseline="0" dirty="0" smtClean="0"/>
              <a:t>A problem – a state of disequilibrium that has to be resolved before the group an progress</a:t>
            </a:r>
          </a:p>
          <a:p>
            <a:pPr marL="1146188" lvl="2" indent="-229237">
              <a:buAutoNum type="arabicPeriod"/>
            </a:pPr>
            <a:r>
              <a:rPr lang="en-AU" baseline="0" dirty="0" smtClean="0"/>
              <a:t>Recognition of the problem</a:t>
            </a:r>
          </a:p>
          <a:p>
            <a:pPr marL="1146188" lvl="2" indent="-229237">
              <a:buAutoNum type="arabicPeriod"/>
            </a:pPr>
            <a:r>
              <a:rPr lang="en-AU" baseline="0" dirty="0" smtClean="0"/>
              <a:t>Agreement on the nature of the problem</a:t>
            </a:r>
          </a:p>
          <a:p>
            <a:pPr marL="1146188" lvl="2" indent="-229237">
              <a:buAutoNum type="arabicPeriod"/>
            </a:pPr>
            <a:r>
              <a:rPr lang="en-AU" baseline="0" dirty="0" smtClean="0"/>
              <a:t>Exploration and goal setting</a:t>
            </a:r>
          </a:p>
          <a:p>
            <a:pPr marL="1146188" lvl="2" indent="-229237">
              <a:buAutoNum type="arabicPeriod"/>
            </a:pPr>
            <a:r>
              <a:rPr lang="en-AU" baseline="0" dirty="0" smtClean="0"/>
              <a:t>Agreement on the nature of a solution</a:t>
            </a:r>
          </a:p>
          <a:p>
            <a:pPr marL="1146188" lvl="2" indent="-229237">
              <a:buAutoNum type="arabicPeriod"/>
            </a:pPr>
            <a:endParaRPr lang="en-AU" baseline="0" dirty="0" smtClean="0"/>
          </a:p>
          <a:p>
            <a:pPr marL="229237" indent="-229237">
              <a:buAutoNum type="arabicPeriod"/>
            </a:pPr>
            <a:r>
              <a:rPr lang="en-AU" baseline="0" dirty="0" smtClean="0"/>
              <a:t>Look for the elements</a:t>
            </a:r>
          </a:p>
          <a:p>
            <a:pPr marL="229237" indent="-229237">
              <a:buAutoNum type="arabicPeriod"/>
            </a:pPr>
            <a:endParaRPr lang="en-AU" baseline="0" dirty="0" smtClean="0"/>
          </a:p>
          <a:p>
            <a:pPr marL="687713" lvl="1" indent="-229237">
              <a:buAutoNum type="arabicPeriod"/>
            </a:pPr>
            <a:r>
              <a:rPr lang="en-AU" baseline="0" dirty="0" smtClean="0"/>
              <a:t>Social (collaboration)</a:t>
            </a:r>
          </a:p>
          <a:p>
            <a:pPr marL="1146188" lvl="2" indent="-229237">
              <a:buAutoNum type="arabicPeriod"/>
            </a:pPr>
            <a:r>
              <a:rPr lang="en-AU" baseline="0" dirty="0" smtClean="0"/>
              <a:t>Participation</a:t>
            </a:r>
          </a:p>
          <a:p>
            <a:pPr marL="1604664" lvl="3" indent="-229237">
              <a:buFont typeface="+mj-lt"/>
              <a:buAutoNum type="alphaLcPeriod"/>
            </a:pPr>
            <a:r>
              <a:rPr lang="en-AU" b="1" baseline="0" dirty="0" smtClean="0"/>
              <a:t>Activity levels </a:t>
            </a:r>
            <a:r>
              <a:rPr lang="en-AU" baseline="0" dirty="0" smtClean="0"/>
              <a:t>- both very active and participating</a:t>
            </a:r>
          </a:p>
          <a:p>
            <a:pPr marL="1604664" lvl="3" indent="-229237">
              <a:buFont typeface="+mj-lt"/>
              <a:buAutoNum type="alphaLcPeriod"/>
            </a:pPr>
            <a:r>
              <a:rPr lang="en-AU" b="1" baseline="0" dirty="0" smtClean="0"/>
              <a:t>Interaction</a:t>
            </a:r>
            <a:r>
              <a:rPr lang="en-AU" baseline="0" dirty="0" smtClean="0"/>
              <a:t> – lots of discussions and exchange of views</a:t>
            </a:r>
          </a:p>
          <a:p>
            <a:pPr marL="1604664" lvl="3" indent="-229237">
              <a:buFont typeface="+mj-lt"/>
              <a:buAutoNum type="alphaLcPeriod"/>
            </a:pPr>
            <a:r>
              <a:rPr lang="en-AU" b="1" baseline="0" dirty="0" smtClean="0"/>
              <a:t>Persistence and  task completion </a:t>
            </a:r>
            <a:r>
              <a:rPr lang="en-AU" sz="800" dirty="0"/>
              <a:t>have to wait to the end to see this but then only one solution tried. Can you see others</a:t>
            </a:r>
          </a:p>
          <a:p>
            <a:pPr marL="1146188" lvl="2" indent="-229237">
              <a:buAutoNum type="arabicPeriod"/>
            </a:pPr>
            <a:r>
              <a:rPr lang="en-AU" baseline="0" dirty="0" smtClean="0"/>
              <a:t>Perspective taking</a:t>
            </a:r>
          </a:p>
          <a:p>
            <a:pPr marL="1375425" lvl="3"/>
            <a:r>
              <a:rPr lang="en-AU" baseline="0" dirty="0" smtClean="0"/>
              <a:t>d. </a:t>
            </a:r>
            <a:r>
              <a:rPr lang="en-AU" b="1" baseline="0" dirty="0" smtClean="0"/>
              <a:t>Adaptive responsiveness </a:t>
            </a:r>
            <a:r>
              <a:rPr lang="en-AU" baseline="0" dirty="0" smtClean="0"/>
              <a:t>(changing own behaviour in response to others)</a:t>
            </a:r>
          </a:p>
          <a:p>
            <a:pPr marL="1375425" lvl="3"/>
            <a:r>
              <a:rPr lang="en-AU" baseline="0" dirty="0" smtClean="0"/>
              <a:t>e. </a:t>
            </a:r>
            <a:r>
              <a:rPr lang="en-AU" b="1" baseline="0" dirty="0" smtClean="0"/>
              <a:t>Audience awareness </a:t>
            </a:r>
            <a:r>
              <a:rPr lang="en-AU" baseline="0" dirty="0" smtClean="0"/>
              <a:t>(understands what the friend is trying to do but at times fails to connect pieces of information</a:t>
            </a:r>
          </a:p>
          <a:p>
            <a:pPr marL="1146188" lvl="2" indent="-229237">
              <a:buAutoNum type="arabicPeriod"/>
            </a:pPr>
            <a:r>
              <a:rPr lang="en-AU" baseline="0" dirty="0" smtClean="0"/>
              <a:t>Social regulation</a:t>
            </a:r>
          </a:p>
          <a:p>
            <a:pPr marL="1375425" lvl="3"/>
            <a:r>
              <a:rPr lang="en-AU" baseline="0" dirty="0" smtClean="0"/>
              <a:t>f.  </a:t>
            </a:r>
            <a:r>
              <a:rPr lang="en-AU" b="1" baseline="0" dirty="0" smtClean="0"/>
              <a:t>Negotiation</a:t>
            </a:r>
            <a:r>
              <a:rPr lang="en-AU" baseline="0" dirty="0" smtClean="0"/>
              <a:t> (17) lets try and see if it works.</a:t>
            </a:r>
          </a:p>
          <a:p>
            <a:pPr marL="1375425" lvl="3"/>
            <a:r>
              <a:rPr lang="en-AU" baseline="0" dirty="0" smtClean="0"/>
              <a:t>g. </a:t>
            </a:r>
            <a:r>
              <a:rPr lang="en-AU" b="1" baseline="0" dirty="0" smtClean="0"/>
              <a:t>Meta memory </a:t>
            </a:r>
            <a:r>
              <a:rPr lang="en-AU" baseline="0" dirty="0" smtClean="0"/>
              <a:t>( own </a:t>
            </a:r>
            <a:r>
              <a:rPr lang="en-AU" baseline="0" dirty="0" err="1" smtClean="0"/>
              <a:t>weakneeses</a:t>
            </a:r>
            <a:r>
              <a:rPr lang="en-AU" baseline="0" dirty="0" smtClean="0"/>
              <a:t> changing efforts</a:t>
            </a:r>
          </a:p>
          <a:p>
            <a:pPr marL="1375425" lvl="3"/>
            <a:r>
              <a:rPr lang="en-AU" baseline="0" dirty="0" smtClean="0"/>
              <a:t>h. </a:t>
            </a:r>
            <a:r>
              <a:rPr lang="en-AU" b="1" baseline="0" dirty="0" smtClean="0"/>
              <a:t>Transactive memory </a:t>
            </a:r>
            <a:r>
              <a:rPr lang="en-AU" baseline="0" dirty="0" err="1" smtClean="0"/>
              <a:t>frields</a:t>
            </a:r>
            <a:r>
              <a:rPr lang="en-AU" baseline="0" dirty="0" smtClean="0"/>
              <a:t> weaknesses and </a:t>
            </a:r>
            <a:r>
              <a:rPr lang="en-AU" baseline="0" dirty="0" err="1" smtClean="0"/>
              <a:t>sterngths</a:t>
            </a:r>
            <a:r>
              <a:rPr lang="en-AU" baseline="0" dirty="0" smtClean="0"/>
              <a:t> m\</a:t>
            </a:r>
            <a:r>
              <a:rPr lang="en-AU" baseline="0" dirty="0" err="1" smtClean="0"/>
              <a:t>leadsa</a:t>
            </a:r>
            <a:r>
              <a:rPr lang="en-AU" baseline="0" dirty="0" smtClean="0"/>
              <a:t> to suggestions and change</a:t>
            </a:r>
          </a:p>
          <a:p>
            <a:pPr marL="1375425" lvl="3"/>
            <a:r>
              <a:rPr lang="en-AU" baseline="0" dirty="0" err="1" smtClean="0"/>
              <a:t>i</a:t>
            </a:r>
            <a:r>
              <a:rPr lang="en-AU" baseline="0" dirty="0" smtClean="0"/>
              <a:t>. </a:t>
            </a:r>
            <a:r>
              <a:rPr lang="en-AU" b="1" baseline="0" dirty="0" smtClean="0"/>
              <a:t>Responsibility initiative  </a:t>
            </a:r>
            <a:r>
              <a:rPr lang="en-AU" baseline="0" dirty="0" smtClean="0"/>
              <a:t>taking the lead or </a:t>
            </a:r>
            <a:r>
              <a:rPr lang="en-AU" baseline="0" dirty="0" err="1" smtClean="0"/>
              <a:t>respondint</a:t>
            </a:r>
            <a:r>
              <a:rPr lang="en-AU" baseline="0" dirty="0" smtClean="0"/>
              <a:t> to the lead suggestions</a:t>
            </a:r>
          </a:p>
          <a:p>
            <a:pPr marL="687713" lvl="1" indent="-229237">
              <a:buAutoNum type="arabicPeriod"/>
            </a:pPr>
            <a:r>
              <a:rPr lang="en-AU" baseline="0" dirty="0" smtClean="0"/>
              <a:t>Cognitive (Problem solving)</a:t>
            </a:r>
          </a:p>
          <a:p>
            <a:pPr marL="1146188" lvl="2" indent="-229237">
              <a:buAutoNum type="arabicPeriod"/>
            </a:pPr>
            <a:r>
              <a:rPr lang="en-AU" baseline="0" dirty="0" smtClean="0"/>
              <a:t>Task regulation</a:t>
            </a:r>
          </a:p>
          <a:p>
            <a:pPr marL="1375425" lvl="3"/>
            <a:r>
              <a:rPr lang="en-AU" baseline="0" dirty="0" smtClean="0"/>
              <a:t>j. </a:t>
            </a:r>
            <a:r>
              <a:rPr lang="en-AU" b="1" baseline="0" dirty="0" smtClean="0"/>
              <a:t>Problem analysis </a:t>
            </a:r>
            <a:r>
              <a:rPr lang="en-AU" baseline="0" dirty="0" smtClean="0"/>
              <a:t>– organisation nature of the problem clear</a:t>
            </a:r>
          </a:p>
          <a:p>
            <a:pPr marL="1375425" lvl="3"/>
            <a:r>
              <a:rPr lang="en-AU" baseline="0" dirty="0" smtClean="0"/>
              <a:t>k. </a:t>
            </a:r>
            <a:r>
              <a:rPr lang="en-AU" b="1" baseline="0" dirty="0" smtClean="0"/>
              <a:t>Set goals </a:t>
            </a:r>
            <a:r>
              <a:rPr lang="en-AU" baseline="0" dirty="0" smtClean="0"/>
              <a:t>discusses possible solutions and sets </a:t>
            </a:r>
            <a:r>
              <a:rPr lang="en-AU" baseline="0" dirty="0" err="1" smtClean="0"/>
              <a:t>simele</a:t>
            </a:r>
            <a:r>
              <a:rPr lang="en-AU" baseline="0" dirty="0" smtClean="0"/>
              <a:t> goal – </a:t>
            </a:r>
            <a:r>
              <a:rPr lang="en-AU" baseline="0" dirty="0" err="1" smtClean="0"/>
              <a:t>jumop</a:t>
            </a:r>
            <a:r>
              <a:rPr lang="en-AU" baseline="0" dirty="0" smtClean="0"/>
              <a:t> </a:t>
            </a:r>
            <a:r>
              <a:rPr lang="en-AU" baseline="0" dirty="0" err="1" smtClean="0"/>
              <a:t>toigether</a:t>
            </a:r>
            <a:r>
              <a:rPr lang="en-AU" baseline="0" dirty="0" smtClean="0"/>
              <a:t>)</a:t>
            </a:r>
          </a:p>
          <a:p>
            <a:pPr marL="1375425" lvl="3"/>
            <a:r>
              <a:rPr lang="en-AU" baseline="0" dirty="0" smtClean="0"/>
              <a:t>l. </a:t>
            </a:r>
            <a:r>
              <a:rPr lang="en-AU" b="1" baseline="0" dirty="0" smtClean="0"/>
              <a:t>Resource management </a:t>
            </a:r>
            <a:r>
              <a:rPr lang="en-AU" baseline="0" dirty="0" smtClean="0"/>
              <a:t>each trying to </a:t>
            </a:r>
            <a:r>
              <a:rPr lang="en-AU" baseline="0" dirty="0" err="1" smtClean="0"/>
              <a:t>coontrol</a:t>
            </a:r>
            <a:r>
              <a:rPr lang="en-AU" baseline="0" dirty="0" smtClean="0"/>
              <a:t> the </a:t>
            </a:r>
            <a:r>
              <a:rPr lang="en-AU" baseline="0" dirty="0" err="1" smtClean="0"/>
              <a:t>swinig</a:t>
            </a:r>
            <a:r>
              <a:rPr lang="en-AU" baseline="0" dirty="0" smtClean="0"/>
              <a:t> to help </a:t>
            </a:r>
            <a:r>
              <a:rPr lang="en-AU" baseline="0" dirty="0" err="1" smtClean="0"/>
              <a:t>th</a:t>
            </a:r>
            <a:r>
              <a:rPr lang="en-AU" baseline="0" dirty="0" smtClean="0"/>
              <a:t> </a:t>
            </a:r>
            <a:r>
              <a:rPr lang="en-AU" baseline="0" dirty="0" err="1" smtClean="0"/>
              <a:t>firend</a:t>
            </a:r>
            <a:endParaRPr lang="en-AU" baseline="0" dirty="0" smtClean="0"/>
          </a:p>
          <a:p>
            <a:pPr marL="1375425" lvl="3"/>
            <a:r>
              <a:rPr lang="en-AU" baseline="0" dirty="0" smtClean="0"/>
              <a:t>m. </a:t>
            </a:r>
            <a:r>
              <a:rPr lang="en-AU" b="1" baseline="0" dirty="0" smtClean="0"/>
              <a:t>Flexibility and ambiguity </a:t>
            </a:r>
            <a:r>
              <a:rPr lang="en-AU" baseline="0" dirty="0" smtClean="0"/>
              <a:t>able to </a:t>
            </a:r>
            <a:r>
              <a:rPr lang="en-AU" baseline="0" dirty="0" err="1" smtClean="0"/>
              <a:t>chnge</a:t>
            </a:r>
            <a:r>
              <a:rPr lang="en-AU" baseline="0" dirty="0" smtClean="0"/>
              <a:t> when </a:t>
            </a:r>
            <a:r>
              <a:rPr lang="en-AU" baseline="0" dirty="0" err="1" smtClean="0"/>
              <a:t>tngs</a:t>
            </a:r>
            <a:r>
              <a:rPr lang="en-AU" baseline="0" dirty="0" smtClean="0"/>
              <a:t> go awry</a:t>
            </a:r>
          </a:p>
          <a:p>
            <a:pPr marL="1604664" lvl="3" indent="-229237">
              <a:buAutoNum type="arabicPeriod"/>
            </a:pPr>
            <a:r>
              <a:rPr lang="en-AU" b="1" baseline="0" dirty="0" smtClean="0"/>
              <a:t>Collect information </a:t>
            </a:r>
            <a:r>
              <a:rPr lang="en-AU" baseline="0" dirty="0" smtClean="0"/>
              <a:t>what is </a:t>
            </a:r>
            <a:r>
              <a:rPr lang="en-AU" baseline="0" dirty="0" err="1" smtClean="0"/>
              <a:t>poiissbile</a:t>
            </a:r>
            <a:r>
              <a:rPr lang="en-AU" baseline="0" dirty="0" smtClean="0"/>
              <a:t>- das\d in </a:t>
            </a:r>
            <a:r>
              <a:rPr lang="en-AU" baseline="0" dirty="0" err="1" smtClean="0"/>
              <a:t>backgroiund</a:t>
            </a:r>
            <a:r>
              <a:rPr lang="en-AU" baseline="0" dirty="0" smtClean="0"/>
              <a:t>; possible ways to solve</a:t>
            </a:r>
          </a:p>
          <a:p>
            <a:pPr marL="1375425" lvl="3"/>
            <a:r>
              <a:rPr lang="en-AU" baseline="0" dirty="0" smtClean="0"/>
              <a:t>n. S</a:t>
            </a:r>
            <a:r>
              <a:rPr lang="en-AU" b="1" baseline="0" dirty="0" smtClean="0"/>
              <a:t>ystematicity</a:t>
            </a:r>
            <a:r>
              <a:rPr lang="en-AU" baseline="0" dirty="0" smtClean="0"/>
              <a:t> lets to it together getting a little cross </a:t>
            </a:r>
            <a:r>
              <a:rPr lang="en-AU" baseline="0" dirty="0" err="1" smtClean="0"/>
              <a:t>nbbiut</a:t>
            </a:r>
            <a:r>
              <a:rPr lang="en-AU" baseline="0" dirty="0" smtClean="0"/>
              <a:t> focused on solution</a:t>
            </a:r>
          </a:p>
          <a:p>
            <a:pPr marL="1146188" lvl="2" indent="-229237">
              <a:buAutoNum type="arabicPeriod"/>
            </a:pPr>
            <a:r>
              <a:rPr lang="en-AU" baseline="0" dirty="0" smtClean="0"/>
              <a:t>Knowledge building and problem solving</a:t>
            </a:r>
          </a:p>
          <a:p>
            <a:pPr marL="1375425" lvl="3"/>
            <a:r>
              <a:rPr lang="en-AU" baseline="0" dirty="0" smtClean="0"/>
              <a:t>o. </a:t>
            </a:r>
            <a:r>
              <a:rPr lang="en-AU" b="1" baseline="0" dirty="0" smtClean="0"/>
              <a:t>Relationships</a:t>
            </a:r>
            <a:r>
              <a:rPr lang="en-AU" baseline="0" dirty="0" smtClean="0"/>
              <a:t> –represents and formulates – organises data if we ….then…</a:t>
            </a:r>
          </a:p>
          <a:p>
            <a:pPr marL="1375425" lvl="3"/>
            <a:r>
              <a:rPr lang="en-AU" baseline="0" dirty="0" smtClean="0"/>
              <a:t>p. </a:t>
            </a:r>
            <a:r>
              <a:rPr lang="en-AU" b="1" baseline="0" dirty="0" smtClean="0"/>
              <a:t>Rules and contingencies </a:t>
            </a:r>
            <a:r>
              <a:rPr lang="en-AU" baseline="0" dirty="0" smtClean="0"/>
              <a:t>lets see if the jump together will work</a:t>
            </a:r>
          </a:p>
          <a:p>
            <a:pPr marL="1375425" lvl="3"/>
            <a:r>
              <a:rPr lang="en-AU" baseline="0" dirty="0" smtClean="0"/>
              <a:t>q. G</a:t>
            </a:r>
            <a:r>
              <a:rPr lang="en-AU" b="1" baseline="0" dirty="0" smtClean="0"/>
              <a:t>eneralisations</a:t>
            </a:r>
            <a:r>
              <a:rPr lang="en-AU" baseline="0" dirty="0" smtClean="0"/>
              <a:t> and hypotheses what is we try </a:t>
            </a:r>
            <a:r>
              <a:rPr lang="en-AU" baseline="0" dirty="0" err="1" smtClean="0"/>
              <a:t>jumpinig</a:t>
            </a:r>
            <a:r>
              <a:rPr lang="en-AU" baseline="0" dirty="0" smtClean="0"/>
              <a:t> together 1m2 3 jump </a:t>
            </a:r>
            <a:r>
              <a:rPr lang="en-AU" baseline="0" dirty="0" err="1" smtClean="0"/>
              <a:t>squuel</a:t>
            </a:r>
            <a:r>
              <a:rPr lang="en-AU" baseline="0" dirty="0" smtClean="0"/>
              <a:t> in </a:t>
            </a:r>
            <a:r>
              <a:rPr lang="en-AU" baseline="0" dirty="0" err="1" smtClean="0"/>
              <a:t>dleight</a:t>
            </a:r>
            <a:r>
              <a:rPr lang="en-AU" baseline="0" dirty="0" smtClean="0"/>
              <a:t>- if </a:t>
            </a:r>
            <a:r>
              <a:rPr lang="en-AU" baseline="0" dirty="0" err="1" smtClean="0"/>
              <a:t>ny</a:t>
            </a:r>
            <a:r>
              <a:rPr lang="en-AU" baseline="0" dirty="0" smtClean="0"/>
              <a:t> all our </a:t>
            </a:r>
            <a:r>
              <a:rPr lang="en-AU" baseline="0" dirty="0" err="1" smtClean="0"/>
              <a:t>probles</a:t>
            </a:r>
            <a:r>
              <a:rPr lang="en-AU" baseline="0" dirty="0" smtClean="0"/>
              <a:t> could be </a:t>
            </a:r>
            <a:r>
              <a:rPr lang="en-AU" baseline="0" dirty="0" err="1" smtClean="0"/>
              <a:t>sdolved</a:t>
            </a:r>
            <a:r>
              <a:rPr lang="en-AU" baseline="0" dirty="0" smtClean="0"/>
              <a:t> like that@</a:t>
            </a:r>
          </a:p>
          <a:p>
            <a:pPr marL="1604664" lvl="3" indent="-229237">
              <a:buAutoNum type="arabicPeriod"/>
            </a:pPr>
            <a:endParaRPr lang="en-AU" baseline="0" dirty="0" smtClean="0"/>
          </a:p>
          <a:p>
            <a:pPr marL="687713" lvl="1" indent="-229237">
              <a:buAutoNum type="arabicPeriod"/>
            </a:pPr>
            <a:endParaRPr lang="en-AU" dirty="0"/>
          </a:p>
        </p:txBody>
      </p:sp>
      <p:sp>
        <p:nvSpPr>
          <p:cNvPr id="4" name="Slide Number Placeholder 3"/>
          <p:cNvSpPr>
            <a:spLocks noGrp="1"/>
          </p:cNvSpPr>
          <p:nvPr>
            <p:ph type="sldNum" sz="quarter" idx="10"/>
          </p:nvPr>
        </p:nvSpPr>
        <p:spPr/>
        <p:txBody>
          <a:bodyPr/>
          <a:lstStyle/>
          <a:p>
            <a:fld id="{0BBA274B-B379-4790-B40A-5D8B8F06BED8}" type="slidenum">
              <a:rPr lang="en-AU" smtClean="0"/>
              <a:pPr/>
              <a:t>38</a:t>
            </a:fld>
            <a:endParaRPr lang="en-AU"/>
          </a:p>
        </p:txBody>
      </p:sp>
    </p:spTree>
    <p:extLst>
      <p:ext uri="{BB962C8B-B14F-4D97-AF65-F5344CB8AC3E}">
        <p14:creationId xmlns:p14="http://schemas.microsoft.com/office/powerpoint/2010/main" val="388461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56F22F23-7716-45A3-ADBC-EA3661D6B3B0}" type="slidenum">
              <a:rPr lang="en-AU" smtClean="0"/>
              <a:pPr>
                <a:defRPr/>
              </a:pPr>
              <a:t>39</a:t>
            </a:fld>
            <a:endParaRPr lang="en-AU"/>
          </a:p>
        </p:txBody>
      </p:sp>
    </p:spTree>
    <p:extLst>
      <p:ext uri="{BB962C8B-B14F-4D97-AF65-F5344CB8AC3E}">
        <p14:creationId xmlns:p14="http://schemas.microsoft.com/office/powerpoint/2010/main" val="361766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4439620C-08F9-4D3A-89CC-269018AE1DF1}" type="slidenum">
              <a:rPr lang="en-AU" smtClean="0"/>
              <a:pPr>
                <a:defRPr/>
              </a:pPr>
              <a:t>48</a:t>
            </a:fld>
            <a:endParaRPr lang="en-AU"/>
          </a:p>
        </p:txBody>
      </p:sp>
    </p:spTree>
    <p:extLst>
      <p:ext uri="{BB962C8B-B14F-4D97-AF65-F5344CB8AC3E}">
        <p14:creationId xmlns:p14="http://schemas.microsoft.com/office/powerpoint/2010/main" val="86842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Defining and Assessing 21st Century Skills</a:t>
            </a:r>
          </a:p>
          <a:p>
            <a:pPr eaLnBrk="1" hangingPunct="1">
              <a:spcBef>
                <a:spcPct val="0"/>
              </a:spcBef>
            </a:pPr>
            <a:r>
              <a:rPr lang="en-US" altLang="en-US" smtClean="0"/>
              <a:t>Using a Developmental Model</a:t>
            </a:r>
          </a:p>
          <a:p>
            <a:pPr eaLnBrk="1" hangingPunct="1">
              <a:spcBef>
                <a:spcPct val="0"/>
              </a:spcBef>
            </a:pPr>
            <a:r>
              <a:rPr lang="en-US" altLang="en-US" smtClean="0"/>
              <a:t>ATC21S Assessments: Getting Started</a:t>
            </a:r>
          </a:p>
          <a:p>
            <a:pPr eaLnBrk="1" hangingPunct="1">
              <a:spcBef>
                <a:spcPct val="0"/>
              </a:spcBef>
            </a:pPr>
            <a:r>
              <a:rPr lang="en-US" altLang="en-US" smtClean="0"/>
              <a:t>Interpreting Reports</a:t>
            </a:r>
          </a:p>
          <a:p>
            <a:pPr eaLnBrk="1" hangingPunct="1">
              <a:spcBef>
                <a:spcPct val="0"/>
              </a:spcBef>
            </a:pPr>
            <a:r>
              <a:rPr lang="en-US" altLang="en-US" smtClean="0"/>
              <a:t>Teaching and Learning 21st Century Skills</a:t>
            </a:r>
          </a:p>
          <a:p>
            <a:pPr eaLnBrk="1" hangingPunct="1">
              <a:spcBef>
                <a:spcPct val="0"/>
              </a:spcBef>
            </a:pPr>
            <a:endParaRPr lang="en-US" altLang="en-US" smtClean="0"/>
          </a:p>
          <a:p>
            <a:pPr eaLnBrk="1" hangingPunct="1">
              <a:spcBef>
                <a:spcPct val="0"/>
              </a:spcBef>
            </a:pPr>
            <a:r>
              <a:rPr lang="en-US" altLang="en-US" smtClean="0"/>
              <a:t>We hope that the teachers will work through these modules and videos as  first step.</a:t>
            </a:r>
          </a:p>
          <a:p>
            <a:pPr eaLnBrk="1" hangingPunct="1">
              <a:spcBef>
                <a:spcPct val="0"/>
              </a:spcBef>
            </a:pPr>
            <a:endParaRPr lang="en-US" altLang="en-US" smtClean="0"/>
          </a:p>
          <a:p>
            <a:pPr eaLnBrk="1" hangingPunct="1">
              <a:spcBef>
                <a:spcPct val="0"/>
              </a:spcBef>
            </a:pPr>
            <a:endParaRPr lang="en-US" altLang="en-US" smtClean="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numCol="1"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4EE1CDB-46F5-48DE-A013-3547D09C1E7E}" type="slidenum">
              <a:rPr lang="en-US" altLang="en-US" sz="1200" smtClean="0">
                <a:solidFill>
                  <a:srgbClr val="000000"/>
                </a:solidFill>
              </a:rPr>
              <a:pPr/>
              <a:t>60</a:t>
            </a:fld>
            <a:endParaRPr lang="en-US" altLang="en-US" sz="120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7"/>
            <a:ext cx="13817600" cy="1960563"/>
          </a:xfrm>
          <a:prstGeom prst="rect">
            <a:avLst/>
          </a:prstGeom>
        </p:spPr>
        <p:txBody>
          <a:bodyPr vert="horz" lIns="91440" tIns="45721" rIns="91440" bIns="45721"/>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vert="horz" lIns="91440" tIns="45721" rIns="91440" bIns="45721"/>
          <a:lstStyle>
            <a:lvl1pPr marL="0" indent="0" algn="ctr">
              <a:buNone/>
              <a:defRPr/>
            </a:lvl1pPr>
            <a:lvl2pPr marL="457200" indent="0" algn="ctr">
              <a:buNone/>
              <a:defRPr/>
            </a:lvl2pPr>
            <a:lvl3pPr marL="914393" indent="0" algn="ctr">
              <a:buNone/>
              <a:defRPr/>
            </a:lvl3pPr>
            <a:lvl4pPr marL="1371578" indent="0" algn="ctr">
              <a:buNone/>
              <a:defRPr/>
            </a:lvl4pPr>
            <a:lvl5pPr marL="1828778" indent="0" algn="ctr">
              <a:buNone/>
              <a:defRPr/>
            </a:lvl5pPr>
            <a:lvl6pPr marL="2285964" indent="0" algn="ctr">
              <a:buNone/>
              <a:defRPr/>
            </a:lvl6pPr>
            <a:lvl7pPr marL="2743161" indent="0" algn="ctr">
              <a:buNone/>
              <a:defRPr/>
            </a:lvl7pPr>
            <a:lvl8pPr marL="3200356" indent="0" algn="ctr">
              <a:buNone/>
              <a:defRPr/>
            </a:lvl8pPr>
            <a:lvl9pPr marL="365754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8741784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6300" b="1" cap="all"/>
            </a:lvl1pPr>
          </a:lstStyle>
          <a:p>
            <a:r>
              <a:rPr lang="en-US" smtClean="0"/>
              <a:t>Click to edit Master title style</a:t>
            </a:r>
            <a:endParaRPr lang="en-AU"/>
          </a:p>
        </p:txBody>
      </p:sp>
      <p:sp>
        <p:nvSpPr>
          <p:cNvPr id="3" name="Text Placeholder 2"/>
          <p:cNvSpPr>
            <a:spLocks noGrp="1"/>
          </p:cNvSpPr>
          <p:nvPr>
            <p:ph type="body" idx="1"/>
          </p:nvPr>
        </p:nvSpPr>
        <p:spPr>
          <a:xfrm>
            <a:off x="1284112" y="3875631"/>
            <a:ext cx="13817600" cy="2000249"/>
          </a:xfrm>
        </p:spPr>
        <p:txBody>
          <a:bodyPr anchor="b"/>
          <a:lstStyle>
            <a:lvl1pPr marL="0" indent="0">
              <a:buNone/>
              <a:defRPr sz="3200"/>
            </a:lvl1pPr>
            <a:lvl2pPr marL="725714" indent="0">
              <a:buNone/>
              <a:defRPr sz="2900"/>
            </a:lvl2pPr>
            <a:lvl3pPr marL="1451405" indent="0">
              <a:buNone/>
              <a:defRPr sz="2500"/>
            </a:lvl3pPr>
            <a:lvl4pPr marL="2177111" indent="0">
              <a:buNone/>
              <a:defRPr sz="2200"/>
            </a:lvl4pPr>
            <a:lvl5pPr marL="2902810" indent="0">
              <a:buNone/>
              <a:defRPr sz="2200"/>
            </a:lvl5pPr>
            <a:lvl6pPr marL="3628519" indent="0">
              <a:buNone/>
              <a:defRPr sz="2200"/>
            </a:lvl6pPr>
            <a:lvl7pPr marL="4354218" indent="0">
              <a:buNone/>
              <a:defRPr sz="2200"/>
            </a:lvl7pPr>
            <a:lvl8pPr marL="5079928" indent="0">
              <a:buNone/>
              <a:defRPr sz="2200"/>
            </a:lvl8pPr>
            <a:lvl9pPr marL="5805628"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5"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6" name="Rectangle 6"/>
          <p:cNvSpPr>
            <a:spLocks noGrp="1" noChangeArrowheads="1"/>
          </p:cNvSpPr>
          <p:nvPr>
            <p:ph type="sldNum" sz="quarter" idx="12"/>
          </p:nvPr>
        </p:nvSpPr>
        <p:spPr/>
        <p:txBody>
          <a:bodyPr/>
          <a:lstStyle>
            <a:lvl1pPr>
              <a:defRPr>
                <a:latin typeface="Gill Sans" pitchFamily="-84" charset="0"/>
              </a:defRPr>
            </a:lvl1pPr>
          </a:lstStyle>
          <a:p>
            <a:pPr>
              <a:defRPr/>
            </a:pPr>
            <a:fld id="{523161B1-95B1-400F-8E10-59C377A8ED7F}" type="slidenum">
              <a:rPr lang="en-AU"/>
              <a:pPr>
                <a:defRPr/>
              </a:pPr>
              <a:t>‹#›</a:t>
            </a:fld>
            <a:endParaRPr lang="en-AU"/>
          </a:p>
        </p:txBody>
      </p:sp>
    </p:spTree>
    <p:extLst>
      <p:ext uri="{BB962C8B-B14F-4D97-AF65-F5344CB8AC3E}">
        <p14:creationId xmlns:p14="http://schemas.microsoft.com/office/powerpoint/2010/main" val="3844929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76"/>
            <a:ext cx="13817600" cy="1960033"/>
          </a:xfrm>
        </p:spPr>
        <p:txBody>
          <a:bodyPr/>
          <a:lstStyle/>
          <a:p>
            <a:r>
              <a:rPr lang="en-US" smtClean="0"/>
              <a:t>Click to edit Master title style</a:t>
            </a:r>
            <a:endParaRPr lang="en-AU"/>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725714" indent="0" algn="ctr">
              <a:buNone/>
              <a:defRPr/>
            </a:lvl2pPr>
            <a:lvl3pPr marL="1451418" indent="0" algn="ctr">
              <a:buNone/>
              <a:defRPr/>
            </a:lvl3pPr>
            <a:lvl4pPr marL="2177130" indent="0" algn="ctr">
              <a:buNone/>
              <a:defRPr/>
            </a:lvl4pPr>
            <a:lvl5pPr marL="2902835" indent="0" algn="ctr">
              <a:buNone/>
              <a:defRPr/>
            </a:lvl5pPr>
            <a:lvl6pPr marL="3628547" indent="0" algn="ctr">
              <a:buNone/>
              <a:defRPr/>
            </a:lvl6pPr>
            <a:lvl7pPr marL="4354254" indent="0" algn="ctr">
              <a:buNone/>
              <a:defRPr/>
            </a:lvl7pPr>
            <a:lvl8pPr marL="5079966" indent="0" algn="ctr">
              <a:buNone/>
              <a:defRPr/>
            </a:lvl8pPr>
            <a:lvl9pPr marL="5805672"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35388D87-2D6A-4FCC-A03C-9BF364F93134}" type="slidenum">
              <a:rPr lang="en-AU"/>
              <a:pPr>
                <a:defRPr/>
              </a:pPr>
              <a:t>‹#›</a:t>
            </a:fld>
            <a:endParaRPr lang="en-AU"/>
          </a:p>
        </p:txBody>
      </p:sp>
    </p:spTree>
    <p:extLst>
      <p:ext uri="{BB962C8B-B14F-4D97-AF65-F5344CB8AC3E}">
        <p14:creationId xmlns:p14="http://schemas.microsoft.com/office/powerpoint/2010/main" val="31811981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CB993CCC-2D94-4AF6-8EAA-9DE599BAD7EC}" type="slidenum">
              <a:rPr lang="en-AU"/>
              <a:pPr>
                <a:defRPr/>
              </a:pPr>
              <a:t>‹#›</a:t>
            </a:fld>
            <a:endParaRPr lang="en-AU"/>
          </a:p>
        </p:txBody>
      </p:sp>
    </p:spTree>
    <p:extLst>
      <p:ext uri="{BB962C8B-B14F-4D97-AF65-F5344CB8AC3E}">
        <p14:creationId xmlns:p14="http://schemas.microsoft.com/office/powerpoint/2010/main" val="10809850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6300" b="1" cap="all"/>
            </a:lvl1pPr>
          </a:lstStyle>
          <a:p>
            <a:r>
              <a:rPr lang="en-US" smtClean="0"/>
              <a:t>Click to edit Master title style</a:t>
            </a:r>
            <a:endParaRPr lang="en-AU"/>
          </a:p>
        </p:txBody>
      </p:sp>
      <p:sp>
        <p:nvSpPr>
          <p:cNvPr id="3" name="Text Placeholder 2"/>
          <p:cNvSpPr>
            <a:spLocks noGrp="1"/>
          </p:cNvSpPr>
          <p:nvPr>
            <p:ph type="body" idx="1"/>
          </p:nvPr>
        </p:nvSpPr>
        <p:spPr>
          <a:xfrm>
            <a:off x="1284112" y="3875626"/>
            <a:ext cx="13817600" cy="2000249"/>
          </a:xfrm>
        </p:spPr>
        <p:txBody>
          <a:bodyPr anchor="b"/>
          <a:lstStyle>
            <a:lvl1pPr marL="0" indent="0">
              <a:buNone/>
              <a:defRPr sz="3200"/>
            </a:lvl1pPr>
            <a:lvl2pPr marL="725714" indent="0">
              <a:buNone/>
              <a:defRPr sz="2900"/>
            </a:lvl2pPr>
            <a:lvl3pPr marL="1451418" indent="0">
              <a:buNone/>
              <a:defRPr sz="2500"/>
            </a:lvl3pPr>
            <a:lvl4pPr marL="2177130" indent="0">
              <a:buNone/>
              <a:defRPr sz="2200"/>
            </a:lvl4pPr>
            <a:lvl5pPr marL="2902835" indent="0">
              <a:buNone/>
              <a:defRPr sz="2200"/>
            </a:lvl5pPr>
            <a:lvl6pPr marL="3628547" indent="0">
              <a:buNone/>
              <a:defRPr sz="2200"/>
            </a:lvl6pPr>
            <a:lvl7pPr marL="4354254" indent="0">
              <a:buNone/>
              <a:defRPr sz="2200"/>
            </a:lvl7pPr>
            <a:lvl8pPr marL="5079966" indent="0">
              <a:buNone/>
              <a:defRPr sz="2200"/>
            </a:lvl8pPr>
            <a:lvl9pPr marL="5805672"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A548E23D-879D-477B-8F55-213B222A0476}" type="slidenum">
              <a:rPr lang="en-AU"/>
              <a:pPr>
                <a:defRPr/>
              </a:pPr>
              <a:t>‹#›</a:t>
            </a:fld>
            <a:endParaRPr lang="en-AU"/>
          </a:p>
        </p:txBody>
      </p:sp>
    </p:spTree>
    <p:extLst>
      <p:ext uri="{BB962C8B-B14F-4D97-AF65-F5344CB8AC3E}">
        <p14:creationId xmlns:p14="http://schemas.microsoft.com/office/powerpoint/2010/main" val="26086329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12800" y="1727209"/>
            <a:ext cx="7179733" cy="6441017"/>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727209"/>
            <a:ext cx="7179733" cy="6441017"/>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987C0371-BB89-43B0-92A3-64FA676C7169}" type="slidenum">
              <a:rPr lang="en-AU"/>
              <a:pPr>
                <a:defRPr/>
              </a:pPr>
              <a:t>‹#›</a:t>
            </a:fld>
            <a:endParaRPr lang="en-AU"/>
          </a:p>
        </p:txBody>
      </p:sp>
    </p:spTree>
    <p:extLst>
      <p:ext uri="{BB962C8B-B14F-4D97-AF65-F5344CB8AC3E}">
        <p14:creationId xmlns:p14="http://schemas.microsoft.com/office/powerpoint/2010/main" val="39128818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18" indent="0">
              <a:buNone/>
              <a:defRPr sz="2900" b="1"/>
            </a:lvl3pPr>
            <a:lvl4pPr marL="2177130" indent="0">
              <a:buNone/>
              <a:defRPr sz="2500" b="1"/>
            </a:lvl4pPr>
            <a:lvl5pPr marL="2902835" indent="0">
              <a:buNone/>
              <a:defRPr sz="2500" b="1"/>
            </a:lvl5pPr>
            <a:lvl6pPr marL="3628547" indent="0">
              <a:buNone/>
              <a:defRPr sz="2500" b="1"/>
            </a:lvl6pPr>
            <a:lvl7pPr marL="4354254" indent="0">
              <a:buNone/>
              <a:defRPr sz="2500" b="1"/>
            </a:lvl7pPr>
            <a:lvl8pPr marL="5079966" indent="0">
              <a:buNone/>
              <a:defRPr sz="2500" b="1"/>
            </a:lvl8pPr>
            <a:lvl9pPr marL="5805672"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8257828" y="2046817"/>
            <a:ext cx="7185378" cy="853016"/>
          </a:xfrm>
        </p:spPr>
        <p:txBody>
          <a:bodyPr anchor="b"/>
          <a:lstStyle>
            <a:lvl1pPr marL="0" indent="0">
              <a:buNone/>
              <a:defRPr sz="3800" b="1"/>
            </a:lvl1pPr>
            <a:lvl2pPr marL="725714" indent="0">
              <a:buNone/>
              <a:defRPr sz="3200" b="1"/>
            </a:lvl2pPr>
            <a:lvl3pPr marL="1451418" indent="0">
              <a:buNone/>
              <a:defRPr sz="2900" b="1"/>
            </a:lvl3pPr>
            <a:lvl4pPr marL="2177130" indent="0">
              <a:buNone/>
              <a:defRPr sz="2500" b="1"/>
            </a:lvl4pPr>
            <a:lvl5pPr marL="2902835" indent="0">
              <a:buNone/>
              <a:defRPr sz="2500" b="1"/>
            </a:lvl5pPr>
            <a:lvl6pPr marL="3628547" indent="0">
              <a:buNone/>
              <a:defRPr sz="2500" b="1"/>
            </a:lvl6pPr>
            <a:lvl7pPr marL="4354254" indent="0">
              <a:buNone/>
              <a:defRPr sz="2500" b="1"/>
            </a:lvl7pPr>
            <a:lvl8pPr marL="5079966" indent="0">
              <a:buNone/>
              <a:defRPr sz="2500" b="1"/>
            </a:lvl8pPr>
            <a:lvl9pPr marL="5805672"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165C63AD-464B-4482-86EC-7BC4438F7CE5}" type="slidenum">
              <a:rPr lang="en-AU"/>
              <a:pPr>
                <a:defRPr/>
              </a:pPr>
              <a:t>‹#›</a:t>
            </a:fld>
            <a:endParaRPr lang="en-AU"/>
          </a:p>
        </p:txBody>
      </p:sp>
    </p:spTree>
    <p:extLst>
      <p:ext uri="{BB962C8B-B14F-4D97-AF65-F5344CB8AC3E}">
        <p14:creationId xmlns:p14="http://schemas.microsoft.com/office/powerpoint/2010/main" val="3135238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B211EC84-9204-4655-9B12-CD636E4938F8}" type="slidenum">
              <a:rPr lang="en-AU"/>
              <a:pPr>
                <a:defRPr/>
              </a:pPr>
              <a:t>‹#›</a:t>
            </a:fld>
            <a:endParaRPr lang="en-AU"/>
          </a:p>
        </p:txBody>
      </p:sp>
    </p:spTree>
    <p:extLst>
      <p:ext uri="{BB962C8B-B14F-4D97-AF65-F5344CB8AC3E}">
        <p14:creationId xmlns:p14="http://schemas.microsoft.com/office/powerpoint/2010/main" val="32745246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0DC8DC76-DD7C-4F37-9287-BC1FC121D65E}" type="slidenum">
              <a:rPr lang="en-AU"/>
              <a:pPr>
                <a:defRPr/>
              </a:pPr>
              <a:t>‹#›</a:t>
            </a:fld>
            <a:endParaRPr lang="en-AU"/>
          </a:p>
        </p:txBody>
      </p:sp>
    </p:spTree>
    <p:extLst>
      <p:ext uri="{BB962C8B-B14F-4D97-AF65-F5344CB8AC3E}">
        <p14:creationId xmlns:p14="http://schemas.microsoft.com/office/powerpoint/2010/main" val="18677502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7"/>
            <a:ext cx="5348112" cy="1549400"/>
          </a:xfrm>
        </p:spPr>
        <p:txBody>
          <a:bodyPr anchor="b"/>
          <a:lstStyle>
            <a:lvl1pPr algn="l">
              <a:defRPr sz="3200" b="1"/>
            </a:lvl1pPr>
          </a:lstStyle>
          <a:p>
            <a:r>
              <a:rPr lang="en-US" smtClean="0"/>
              <a:t>Click to edit Master title style</a:t>
            </a:r>
            <a:endParaRPr lang="en-AU"/>
          </a:p>
        </p:txBody>
      </p:sp>
      <p:sp>
        <p:nvSpPr>
          <p:cNvPr id="3" name="Content Placeholder 2"/>
          <p:cNvSpPr>
            <a:spLocks noGrp="1"/>
          </p:cNvSpPr>
          <p:nvPr>
            <p:ph idx="1"/>
          </p:nvPr>
        </p:nvSpPr>
        <p:spPr>
          <a:xfrm>
            <a:off x="6355644" y="364075"/>
            <a:ext cx="9087556"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12804" y="1913475"/>
            <a:ext cx="5348112" cy="6254751"/>
          </a:xfrm>
        </p:spPr>
        <p:txBody>
          <a:bodyPr/>
          <a:lstStyle>
            <a:lvl1pPr marL="0" indent="0">
              <a:buNone/>
              <a:defRPr sz="2200"/>
            </a:lvl1pPr>
            <a:lvl2pPr marL="725714" indent="0">
              <a:buNone/>
              <a:defRPr sz="1900"/>
            </a:lvl2pPr>
            <a:lvl3pPr marL="1451418" indent="0">
              <a:buNone/>
              <a:defRPr sz="1600"/>
            </a:lvl3pPr>
            <a:lvl4pPr marL="2177130" indent="0">
              <a:buNone/>
              <a:defRPr sz="1400"/>
            </a:lvl4pPr>
            <a:lvl5pPr marL="2902835" indent="0">
              <a:buNone/>
              <a:defRPr sz="1400"/>
            </a:lvl5pPr>
            <a:lvl6pPr marL="3628547" indent="0">
              <a:buNone/>
              <a:defRPr sz="1400"/>
            </a:lvl6pPr>
            <a:lvl7pPr marL="4354254" indent="0">
              <a:buNone/>
              <a:defRPr sz="1400"/>
            </a:lvl7pPr>
            <a:lvl8pPr marL="5079966" indent="0">
              <a:buNone/>
              <a:defRPr sz="1400"/>
            </a:lvl8pPr>
            <a:lvl9pPr marL="5805672"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1B5EA46A-6178-46EB-923D-F7ACB6D46667}" type="slidenum">
              <a:rPr lang="en-AU"/>
              <a:pPr>
                <a:defRPr/>
              </a:pPr>
              <a:t>‹#›</a:t>
            </a:fld>
            <a:endParaRPr lang="en-AU"/>
          </a:p>
        </p:txBody>
      </p:sp>
    </p:spTree>
    <p:extLst>
      <p:ext uri="{BB962C8B-B14F-4D97-AF65-F5344CB8AC3E}">
        <p14:creationId xmlns:p14="http://schemas.microsoft.com/office/powerpoint/2010/main" val="10174233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186290" y="817033"/>
            <a:ext cx="9753600" cy="5486400"/>
          </a:xfrm>
        </p:spPr>
        <p:txBody>
          <a:bodyPr/>
          <a:lstStyle>
            <a:lvl1pPr marL="0" indent="0">
              <a:buNone/>
              <a:defRPr sz="5100"/>
            </a:lvl1pPr>
            <a:lvl2pPr marL="725714" indent="0">
              <a:buNone/>
              <a:defRPr sz="4400"/>
            </a:lvl2pPr>
            <a:lvl3pPr marL="1451418" indent="0">
              <a:buNone/>
              <a:defRPr sz="3800"/>
            </a:lvl3pPr>
            <a:lvl4pPr marL="2177130" indent="0">
              <a:buNone/>
              <a:defRPr sz="3200"/>
            </a:lvl4pPr>
            <a:lvl5pPr marL="2902835" indent="0">
              <a:buNone/>
              <a:defRPr sz="3200"/>
            </a:lvl5pPr>
            <a:lvl6pPr marL="3628547" indent="0">
              <a:buNone/>
              <a:defRPr sz="3200"/>
            </a:lvl6pPr>
            <a:lvl7pPr marL="4354254" indent="0">
              <a:buNone/>
              <a:defRPr sz="3200"/>
            </a:lvl7pPr>
            <a:lvl8pPr marL="5079966" indent="0">
              <a:buNone/>
              <a:defRPr sz="3200"/>
            </a:lvl8pPr>
            <a:lvl9pPr marL="5805672" indent="0">
              <a:buNone/>
              <a:defRPr sz="3200"/>
            </a:lvl9pPr>
          </a:lstStyle>
          <a:p>
            <a:pPr lvl="0"/>
            <a:endParaRPr lang="en-AU" noProof="0" smtClean="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2200"/>
            </a:lvl1pPr>
            <a:lvl2pPr marL="725714" indent="0">
              <a:buNone/>
              <a:defRPr sz="1900"/>
            </a:lvl2pPr>
            <a:lvl3pPr marL="1451418" indent="0">
              <a:buNone/>
              <a:defRPr sz="1600"/>
            </a:lvl3pPr>
            <a:lvl4pPr marL="2177130" indent="0">
              <a:buNone/>
              <a:defRPr sz="1400"/>
            </a:lvl4pPr>
            <a:lvl5pPr marL="2902835" indent="0">
              <a:buNone/>
              <a:defRPr sz="1400"/>
            </a:lvl5pPr>
            <a:lvl6pPr marL="3628547" indent="0">
              <a:buNone/>
              <a:defRPr sz="1400"/>
            </a:lvl6pPr>
            <a:lvl7pPr marL="4354254" indent="0">
              <a:buNone/>
              <a:defRPr sz="1400"/>
            </a:lvl7pPr>
            <a:lvl8pPr marL="5079966" indent="0">
              <a:buNone/>
              <a:defRPr sz="1400"/>
            </a:lvl8pPr>
            <a:lvl9pPr marL="5805672"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2D5E6E0A-AADE-45C2-B597-A0775E821F8C}" type="slidenum">
              <a:rPr lang="en-AU"/>
              <a:pPr>
                <a:defRPr/>
              </a:pPr>
              <a:t>‹#›</a:t>
            </a:fld>
            <a:endParaRPr lang="en-AU"/>
          </a:p>
        </p:txBody>
      </p:sp>
    </p:spTree>
    <p:extLst>
      <p:ext uri="{BB962C8B-B14F-4D97-AF65-F5344CB8AC3E}">
        <p14:creationId xmlns:p14="http://schemas.microsoft.com/office/powerpoint/2010/main" val="19578293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58C90A66-5BF8-476C-B28C-8E20D7C0FE82}" type="slidenum">
              <a:rPr lang="en-AU"/>
              <a:pPr>
                <a:defRPr/>
              </a:pPr>
              <a:t>‹#›</a:t>
            </a:fld>
            <a:endParaRPr lang="en-AU"/>
          </a:p>
        </p:txBody>
      </p:sp>
    </p:spTree>
    <p:extLst>
      <p:ext uri="{BB962C8B-B14F-4D97-AF65-F5344CB8AC3E}">
        <p14:creationId xmlns:p14="http://schemas.microsoft.com/office/powerpoint/2010/main" val="2589992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12800" y="1727219"/>
            <a:ext cx="7179733" cy="6441017"/>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727219"/>
            <a:ext cx="7179733" cy="6441017"/>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6"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7" name="Rectangle 6"/>
          <p:cNvSpPr>
            <a:spLocks noGrp="1" noChangeArrowheads="1"/>
          </p:cNvSpPr>
          <p:nvPr>
            <p:ph type="sldNum" sz="quarter" idx="12"/>
          </p:nvPr>
        </p:nvSpPr>
        <p:spPr/>
        <p:txBody>
          <a:bodyPr/>
          <a:lstStyle>
            <a:lvl1pPr>
              <a:defRPr>
                <a:latin typeface="Gill Sans" pitchFamily="-84" charset="0"/>
              </a:defRPr>
            </a:lvl1pPr>
          </a:lstStyle>
          <a:p>
            <a:pPr>
              <a:defRPr/>
            </a:pPr>
            <a:fld id="{FD6E4811-7EC3-47A8-8939-603C9C3DBBC3}" type="slidenum">
              <a:rPr lang="en-AU"/>
              <a:pPr>
                <a:defRPr/>
              </a:pPr>
              <a:t>‹#›</a:t>
            </a:fld>
            <a:endParaRPr lang="en-AU"/>
          </a:p>
        </p:txBody>
      </p:sp>
    </p:spTree>
    <p:extLst>
      <p:ext uri="{BB962C8B-B14F-4D97-AF65-F5344CB8AC3E}">
        <p14:creationId xmlns:p14="http://schemas.microsoft.com/office/powerpoint/2010/main" val="30998050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64593"/>
            <a:ext cx="3657600" cy="790363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12800" y="264593"/>
            <a:ext cx="10701867" cy="79036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3930E133-6648-4BD2-91F3-A1BE58906399}" type="slidenum">
              <a:rPr lang="en-AU"/>
              <a:pPr>
                <a:defRPr/>
              </a:pPr>
              <a:t>‹#›</a:t>
            </a:fld>
            <a:endParaRPr lang="en-AU"/>
          </a:p>
        </p:txBody>
      </p:sp>
    </p:spTree>
    <p:extLst>
      <p:ext uri="{BB962C8B-B14F-4D97-AF65-F5344CB8AC3E}">
        <p14:creationId xmlns:p14="http://schemas.microsoft.com/office/powerpoint/2010/main" val="19988419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418667" y="264584"/>
            <a:ext cx="10024533" cy="548216"/>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812800" y="1727209"/>
            <a:ext cx="14630400" cy="6441017"/>
          </a:xfrm>
        </p:spPr>
        <p:txBody>
          <a:bodyPr/>
          <a:lstStyle/>
          <a:p>
            <a:pPr lvl="0"/>
            <a:endParaRPr lang="en-A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D5C91B7D-6864-498B-B8B4-EC4D2F10B2D7}" type="slidenum">
              <a:rPr lang="en-AU"/>
              <a:pPr>
                <a:defRPr/>
              </a:pPr>
              <a:t>‹#›</a:t>
            </a:fld>
            <a:endParaRPr lang="en-AU"/>
          </a:p>
        </p:txBody>
      </p:sp>
    </p:spTree>
    <p:extLst>
      <p:ext uri="{BB962C8B-B14F-4D97-AF65-F5344CB8AC3E}">
        <p14:creationId xmlns:p14="http://schemas.microsoft.com/office/powerpoint/2010/main" val="35092779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418667" y="264584"/>
            <a:ext cx="10024533" cy="548216"/>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812800" y="1727209"/>
            <a:ext cx="7179733" cy="6441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Media Placeholder 3"/>
          <p:cNvSpPr>
            <a:spLocks noGrp="1"/>
          </p:cNvSpPr>
          <p:nvPr>
            <p:ph type="media" sz="half" idx="2"/>
          </p:nvPr>
        </p:nvSpPr>
        <p:spPr>
          <a:xfrm>
            <a:off x="8263467" y="1727209"/>
            <a:ext cx="7179733" cy="6441017"/>
          </a:xfrm>
        </p:spPr>
        <p:txBody>
          <a:bodyPr/>
          <a:lstStyle/>
          <a:p>
            <a:pPr lvl="0"/>
            <a:endParaRPr lang="en-AU" noProof="0"/>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21A8B500-F6FE-4B88-AE2C-E45352F75E5C}" type="slidenum">
              <a:rPr lang="en-AU"/>
              <a:pPr>
                <a:defRPr/>
              </a:pPr>
              <a:t>‹#›</a:t>
            </a:fld>
            <a:endParaRPr lang="en-AU"/>
          </a:p>
        </p:txBody>
      </p:sp>
    </p:spTree>
    <p:extLst>
      <p:ext uri="{BB962C8B-B14F-4D97-AF65-F5344CB8AC3E}">
        <p14:creationId xmlns:p14="http://schemas.microsoft.com/office/powerpoint/2010/main" val="41630889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67" y="264584"/>
            <a:ext cx="10024533" cy="548216"/>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812800" y="1727209"/>
            <a:ext cx="7179733" cy="6441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727209"/>
            <a:ext cx="7179733" cy="6441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F8962865-3C54-4E02-86EC-2B387D9B9F98}" type="slidenum">
              <a:rPr lang="en-AU"/>
              <a:pPr>
                <a:defRPr/>
              </a:pPr>
              <a:t>‹#›</a:t>
            </a:fld>
            <a:endParaRPr lang="en-AU"/>
          </a:p>
        </p:txBody>
      </p:sp>
    </p:spTree>
    <p:extLst>
      <p:ext uri="{BB962C8B-B14F-4D97-AF65-F5344CB8AC3E}">
        <p14:creationId xmlns:p14="http://schemas.microsoft.com/office/powerpoint/2010/main" val="16513865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0"/>
          <p:cNvSpPr>
            <a:spLocks noChangeShapeType="1"/>
          </p:cNvSpPr>
          <p:nvPr/>
        </p:nvSpPr>
        <p:spPr bwMode="auto">
          <a:xfrm>
            <a:off x="5590833"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6"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0"/>
          <p:cNvSpPr>
            <a:spLocks noChangeShapeType="1"/>
          </p:cNvSpPr>
          <p:nvPr/>
        </p:nvSpPr>
        <p:spPr bwMode="auto">
          <a:xfrm>
            <a:off x="5590833"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9"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7"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0"/>
          <p:cNvSpPr>
            <a:spLocks noChangeShapeType="1"/>
          </p:cNvSpPr>
          <p:nvPr/>
        </p:nvSpPr>
        <p:spPr bwMode="auto">
          <a:xfrm>
            <a:off x="5590833"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2"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0" descr="5011_PPT_BG_EndPa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10"/>
          <p:cNvSpPr>
            <a:spLocks noChangeShapeType="1"/>
          </p:cNvSpPr>
          <p:nvPr userDrawn="1"/>
        </p:nvSpPr>
        <p:spPr bwMode="auto">
          <a:xfrm>
            <a:off x="5590833"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5" name="Picture 13" descr="UOM-Rev3D_S_sm"/>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6"/>
          <p:cNvSpPr>
            <a:spLocks noGrp="1" noChangeArrowheads="1"/>
          </p:cNvSpPr>
          <p:nvPr>
            <p:ph type="ctrTitle" sz="quarter"/>
          </p:nvPr>
        </p:nvSpPr>
        <p:spPr>
          <a:xfrm>
            <a:off x="5960533" y="2540000"/>
            <a:ext cx="9753600" cy="1524000"/>
          </a:xfrm>
        </p:spPr>
        <p:txBody>
          <a:bodyPr/>
          <a:lstStyle>
            <a:lvl1pPr>
              <a:defRPr/>
            </a:lvl1pPr>
          </a:lstStyle>
          <a:p>
            <a:pPr lvl="0"/>
            <a:r>
              <a:rPr lang="en-US" noProof="0" smtClean="0"/>
              <a:t>Click to edit Master title style</a:t>
            </a:r>
          </a:p>
        </p:txBody>
      </p:sp>
      <p:sp>
        <p:nvSpPr>
          <p:cNvPr id="9233" name="Rectangle 17"/>
          <p:cNvSpPr>
            <a:spLocks noGrp="1" noChangeArrowheads="1"/>
          </p:cNvSpPr>
          <p:nvPr>
            <p:ph type="subTitle" sz="quarter" idx="1"/>
          </p:nvPr>
        </p:nvSpPr>
        <p:spPr>
          <a:xfrm>
            <a:off x="2438400" y="5181600"/>
            <a:ext cx="11379200" cy="812800"/>
          </a:xfrm>
        </p:spPr>
        <p:txBody>
          <a:bodyPr/>
          <a:lstStyle>
            <a:lvl1pPr marL="0" indent="0" algn="ctr">
              <a:buFontTx/>
              <a:buNone/>
              <a:defRPr>
                <a:solidFill>
                  <a:schemeClr val="bg1"/>
                </a:solidFill>
              </a:defRPr>
            </a:lvl1pPr>
          </a:lstStyle>
          <a:p>
            <a:pPr lvl="0"/>
            <a:r>
              <a:rPr lang="en-US" noProof="0" smtClean="0"/>
              <a:t>Click to edit Master subtitle style</a:t>
            </a:r>
          </a:p>
        </p:txBody>
      </p:sp>
    </p:spTree>
    <p:extLst>
      <p:ext uri="{BB962C8B-B14F-4D97-AF65-F5344CB8AC3E}">
        <p14:creationId xmlns:p14="http://schemas.microsoft.com/office/powerpoint/2010/main" val="3316697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4738143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6300" b="1" cap="all"/>
            </a:lvl1pPr>
          </a:lstStyle>
          <a:p>
            <a:r>
              <a:rPr lang="en-US" smtClean="0"/>
              <a:t>Click to edit Master title style</a:t>
            </a:r>
            <a:endParaRPr lang="en-AU"/>
          </a:p>
        </p:txBody>
      </p:sp>
      <p:sp>
        <p:nvSpPr>
          <p:cNvPr id="3" name="Text Placeholder 2"/>
          <p:cNvSpPr>
            <a:spLocks noGrp="1"/>
          </p:cNvSpPr>
          <p:nvPr>
            <p:ph type="body" idx="1"/>
          </p:nvPr>
        </p:nvSpPr>
        <p:spPr>
          <a:xfrm>
            <a:off x="1284112" y="3875625"/>
            <a:ext cx="13817600" cy="2000249"/>
          </a:xfrm>
        </p:spPr>
        <p:txBody>
          <a:bodyPr anchor="b"/>
          <a:lstStyle>
            <a:lvl1pPr marL="0" indent="0">
              <a:buNone/>
              <a:defRPr sz="3200"/>
            </a:lvl1pPr>
            <a:lvl2pPr marL="725714" indent="0">
              <a:buNone/>
              <a:defRPr sz="2900"/>
            </a:lvl2pPr>
            <a:lvl3pPr marL="1451419" indent="0">
              <a:buNone/>
              <a:defRPr sz="2500"/>
            </a:lvl3pPr>
            <a:lvl4pPr marL="2177131" indent="0">
              <a:buNone/>
              <a:defRPr sz="2200"/>
            </a:lvl4pPr>
            <a:lvl5pPr marL="2902838" indent="0">
              <a:buNone/>
              <a:defRPr sz="2200"/>
            </a:lvl5pPr>
            <a:lvl6pPr marL="3628550" indent="0">
              <a:buNone/>
              <a:defRPr sz="2200"/>
            </a:lvl6pPr>
            <a:lvl7pPr marL="4354259" indent="0">
              <a:buNone/>
              <a:defRPr sz="2200"/>
            </a:lvl7pPr>
            <a:lvl8pPr marL="5079971" indent="0">
              <a:buNone/>
              <a:defRPr sz="2200"/>
            </a:lvl8pPr>
            <a:lvl9pPr marL="5805677" indent="0">
              <a:buNone/>
              <a:defRPr sz="2200"/>
            </a:lvl9pPr>
          </a:lstStyle>
          <a:p>
            <a:pPr lvl="0"/>
            <a:r>
              <a:rPr lang="en-US" smtClean="0"/>
              <a:t>Click to edit Master text styles</a:t>
            </a:r>
          </a:p>
        </p:txBody>
      </p:sp>
    </p:spTree>
    <p:extLst>
      <p:ext uri="{BB962C8B-B14F-4D97-AF65-F5344CB8AC3E}">
        <p14:creationId xmlns:p14="http://schemas.microsoft.com/office/powerpoint/2010/main" val="12560193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219200"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015747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19" indent="0">
              <a:buNone/>
              <a:defRPr sz="2900" b="1"/>
            </a:lvl3pPr>
            <a:lvl4pPr marL="2177131" indent="0">
              <a:buNone/>
              <a:defRPr sz="2500" b="1"/>
            </a:lvl4pPr>
            <a:lvl5pPr marL="2902838" indent="0">
              <a:buNone/>
              <a:defRPr sz="2500" b="1"/>
            </a:lvl5pPr>
            <a:lvl6pPr marL="3628550" indent="0">
              <a:buNone/>
              <a:defRPr sz="2500" b="1"/>
            </a:lvl6pPr>
            <a:lvl7pPr marL="4354259" indent="0">
              <a:buNone/>
              <a:defRPr sz="2500" b="1"/>
            </a:lvl7pPr>
            <a:lvl8pPr marL="5079971" indent="0">
              <a:buNone/>
              <a:defRPr sz="2500" b="1"/>
            </a:lvl8pPr>
            <a:lvl9pPr marL="5805677"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8257828" y="2046817"/>
            <a:ext cx="7185378" cy="853016"/>
          </a:xfrm>
        </p:spPr>
        <p:txBody>
          <a:bodyPr anchor="b"/>
          <a:lstStyle>
            <a:lvl1pPr marL="0" indent="0">
              <a:buNone/>
              <a:defRPr sz="3800" b="1"/>
            </a:lvl1pPr>
            <a:lvl2pPr marL="725714" indent="0">
              <a:buNone/>
              <a:defRPr sz="3200" b="1"/>
            </a:lvl2pPr>
            <a:lvl3pPr marL="1451419" indent="0">
              <a:buNone/>
              <a:defRPr sz="2900" b="1"/>
            </a:lvl3pPr>
            <a:lvl4pPr marL="2177131" indent="0">
              <a:buNone/>
              <a:defRPr sz="2500" b="1"/>
            </a:lvl4pPr>
            <a:lvl5pPr marL="2902838" indent="0">
              <a:buNone/>
              <a:defRPr sz="2500" b="1"/>
            </a:lvl5pPr>
            <a:lvl6pPr marL="3628550" indent="0">
              <a:buNone/>
              <a:defRPr sz="2500" b="1"/>
            </a:lvl6pPr>
            <a:lvl7pPr marL="4354259" indent="0">
              <a:buNone/>
              <a:defRPr sz="2500" b="1"/>
            </a:lvl7pPr>
            <a:lvl8pPr marL="5079971" indent="0">
              <a:buNone/>
              <a:defRPr sz="2500" b="1"/>
            </a:lvl8pPr>
            <a:lvl9pPr marL="5805677"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3650485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153166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05" indent="0">
              <a:buNone/>
              <a:defRPr sz="2900" b="1"/>
            </a:lvl3pPr>
            <a:lvl4pPr marL="2177111" indent="0">
              <a:buNone/>
              <a:defRPr sz="2500" b="1"/>
            </a:lvl4pPr>
            <a:lvl5pPr marL="2902810" indent="0">
              <a:buNone/>
              <a:defRPr sz="2500" b="1"/>
            </a:lvl5pPr>
            <a:lvl6pPr marL="3628519" indent="0">
              <a:buNone/>
              <a:defRPr sz="2500" b="1"/>
            </a:lvl6pPr>
            <a:lvl7pPr marL="4354218" indent="0">
              <a:buNone/>
              <a:defRPr sz="2500" b="1"/>
            </a:lvl7pPr>
            <a:lvl8pPr marL="5079928" indent="0">
              <a:buNone/>
              <a:defRPr sz="2500" b="1"/>
            </a:lvl8pPr>
            <a:lvl9pPr marL="580562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8257828" y="2046817"/>
            <a:ext cx="7185378" cy="853016"/>
          </a:xfrm>
        </p:spPr>
        <p:txBody>
          <a:bodyPr anchor="b"/>
          <a:lstStyle>
            <a:lvl1pPr marL="0" indent="0">
              <a:buNone/>
              <a:defRPr sz="3800" b="1"/>
            </a:lvl1pPr>
            <a:lvl2pPr marL="725714" indent="0">
              <a:buNone/>
              <a:defRPr sz="3200" b="1"/>
            </a:lvl2pPr>
            <a:lvl3pPr marL="1451405" indent="0">
              <a:buNone/>
              <a:defRPr sz="2900" b="1"/>
            </a:lvl3pPr>
            <a:lvl4pPr marL="2177111" indent="0">
              <a:buNone/>
              <a:defRPr sz="2500" b="1"/>
            </a:lvl4pPr>
            <a:lvl5pPr marL="2902810" indent="0">
              <a:buNone/>
              <a:defRPr sz="2500" b="1"/>
            </a:lvl5pPr>
            <a:lvl6pPr marL="3628519" indent="0">
              <a:buNone/>
              <a:defRPr sz="2500" b="1"/>
            </a:lvl6pPr>
            <a:lvl7pPr marL="4354218" indent="0">
              <a:buNone/>
              <a:defRPr sz="2500" b="1"/>
            </a:lvl7pPr>
            <a:lvl8pPr marL="5079928" indent="0">
              <a:buNone/>
              <a:defRPr sz="2500" b="1"/>
            </a:lvl8pPr>
            <a:lvl9pPr marL="580562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8"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9" name="Rectangle 6"/>
          <p:cNvSpPr>
            <a:spLocks noGrp="1" noChangeArrowheads="1"/>
          </p:cNvSpPr>
          <p:nvPr>
            <p:ph type="sldNum" sz="quarter" idx="12"/>
          </p:nvPr>
        </p:nvSpPr>
        <p:spPr/>
        <p:txBody>
          <a:bodyPr/>
          <a:lstStyle>
            <a:lvl1pPr>
              <a:defRPr>
                <a:latin typeface="Gill Sans" pitchFamily="-84" charset="0"/>
              </a:defRPr>
            </a:lvl1pPr>
          </a:lstStyle>
          <a:p>
            <a:pPr>
              <a:defRPr/>
            </a:pPr>
            <a:fld id="{AB10D4F0-BC1E-4AE2-9FCA-80CA92A75FBC}" type="slidenum">
              <a:rPr lang="en-AU"/>
              <a:pPr>
                <a:defRPr/>
              </a:pPr>
              <a:t>‹#›</a:t>
            </a:fld>
            <a:endParaRPr lang="en-AU"/>
          </a:p>
        </p:txBody>
      </p:sp>
    </p:spTree>
    <p:extLst>
      <p:ext uri="{BB962C8B-B14F-4D97-AF65-F5344CB8AC3E}">
        <p14:creationId xmlns:p14="http://schemas.microsoft.com/office/powerpoint/2010/main" val="21002946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3988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7"/>
            <a:ext cx="5348112" cy="1549400"/>
          </a:xfrm>
        </p:spPr>
        <p:txBody>
          <a:bodyPr anchor="b"/>
          <a:lstStyle>
            <a:lvl1pPr algn="l">
              <a:defRPr sz="3200" b="1"/>
            </a:lvl1pPr>
          </a:lstStyle>
          <a:p>
            <a:r>
              <a:rPr lang="en-US" smtClean="0"/>
              <a:t>Click to edit Master title style</a:t>
            </a:r>
            <a:endParaRPr lang="en-AU"/>
          </a:p>
        </p:txBody>
      </p:sp>
      <p:sp>
        <p:nvSpPr>
          <p:cNvPr id="3" name="Content Placeholder 2"/>
          <p:cNvSpPr>
            <a:spLocks noGrp="1"/>
          </p:cNvSpPr>
          <p:nvPr>
            <p:ph idx="1"/>
          </p:nvPr>
        </p:nvSpPr>
        <p:spPr>
          <a:xfrm>
            <a:off x="6355644" y="364074"/>
            <a:ext cx="9087556"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200"/>
            </a:lvl1pPr>
            <a:lvl2pPr marL="725714" indent="0">
              <a:buNone/>
              <a:defRPr sz="1900"/>
            </a:lvl2pPr>
            <a:lvl3pPr marL="1451419" indent="0">
              <a:buNone/>
              <a:defRPr sz="1600"/>
            </a:lvl3pPr>
            <a:lvl4pPr marL="2177131" indent="0">
              <a:buNone/>
              <a:defRPr sz="1400"/>
            </a:lvl4pPr>
            <a:lvl5pPr marL="2902838" indent="0">
              <a:buNone/>
              <a:defRPr sz="1400"/>
            </a:lvl5pPr>
            <a:lvl6pPr marL="3628550" indent="0">
              <a:buNone/>
              <a:defRPr sz="1400"/>
            </a:lvl6pPr>
            <a:lvl7pPr marL="4354259" indent="0">
              <a:buNone/>
              <a:defRPr sz="1400"/>
            </a:lvl7pPr>
            <a:lvl8pPr marL="5079971" indent="0">
              <a:buNone/>
              <a:defRPr sz="1400"/>
            </a:lvl8pPr>
            <a:lvl9pPr marL="5805677" indent="0">
              <a:buNone/>
              <a:defRPr sz="1400"/>
            </a:lvl9pPr>
          </a:lstStyle>
          <a:p>
            <a:pPr lvl="0"/>
            <a:r>
              <a:rPr lang="en-US" smtClean="0"/>
              <a:t>Click to edit Master text styles</a:t>
            </a:r>
          </a:p>
        </p:txBody>
      </p:sp>
    </p:spTree>
    <p:extLst>
      <p:ext uri="{BB962C8B-B14F-4D97-AF65-F5344CB8AC3E}">
        <p14:creationId xmlns:p14="http://schemas.microsoft.com/office/powerpoint/2010/main" val="10843890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186290" y="817033"/>
            <a:ext cx="9753600" cy="5486400"/>
          </a:xfrm>
        </p:spPr>
        <p:txBody>
          <a:bodyPr/>
          <a:lstStyle>
            <a:lvl1pPr marL="0" indent="0">
              <a:buNone/>
              <a:defRPr sz="5100"/>
            </a:lvl1pPr>
            <a:lvl2pPr marL="725714" indent="0">
              <a:buNone/>
              <a:defRPr sz="4400"/>
            </a:lvl2pPr>
            <a:lvl3pPr marL="1451419" indent="0">
              <a:buNone/>
              <a:defRPr sz="3800"/>
            </a:lvl3pPr>
            <a:lvl4pPr marL="2177131" indent="0">
              <a:buNone/>
              <a:defRPr sz="3200"/>
            </a:lvl4pPr>
            <a:lvl5pPr marL="2902838" indent="0">
              <a:buNone/>
              <a:defRPr sz="3200"/>
            </a:lvl5pPr>
            <a:lvl6pPr marL="3628550" indent="0">
              <a:buNone/>
              <a:defRPr sz="3200"/>
            </a:lvl6pPr>
            <a:lvl7pPr marL="4354259" indent="0">
              <a:buNone/>
              <a:defRPr sz="3200"/>
            </a:lvl7pPr>
            <a:lvl8pPr marL="5079971" indent="0">
              <a:buNone/>
              <a:defRPr sz="3200"/>
            </a:lvl8pPr>
            <a:lvl9pPr marL="5805677" indent="0">
              <a:buNone/>
              <a:defRPr sz="3200"/>
            </a:lvl9pPr>
          </a:lstStyle>
          <a:p>
            <a:pPr lvl="0"/>
            <a:r>
              <a:rPr lang="en-US" noProof="0" smtClean="0"/>
              <a:t>Click icon to add picture</a:t>
            </a:r>
            <a:endParaRPr lang="en-AU" noProof="0" smtClean="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2200"/>
            </a:lvl1pPr>
            <a:lvl2pPr marL="725714" indent="0">
              <a:buNone/>
              <a:defRPr sz="1900"/>
            </a:lvl2pPr>
            <a:lvl3pPr marL="1451419" indent="0">
              <a:buNone/>
              <a:defRPr sz="1600"/>
            </a:lvl3pPr>
            <a:lvl4pPr marL="2177131" indent="0">
              <a:buNone/>
              <a:defRPr sz="1400"/>
            </a:lvl4pPr>
            <a:lvl5pPr marL="2902838" indent="0">
              <a:buNone/>
              <a:defRPr sz="1400"/>
            </a:lvl5pPr>
            <a:lvl6pPr marL="3628550" indent="0">
              <a:buNone/>
              <a:defRPr sz="1400"/>
            </a:lvl6pPr>
            <a:lvl7pPr marL="4354259" indent="0">
              <a:buNone/>
              <a:defRPr sz="1400"/>
            </a:lvl7pPr>
            <a:lvl8pPr marL="5079971" indent="0">
              <a:buNone/>
              <a:defRPr sz="1400"/>
            </a:lvl8pPr>
            <a:lvl9pPr marL="5805677" indent="0">
              <a:buNone/>
              <a:defRPr sz="1400"/>
            </a:lvl9pPr>
          </a:lstStyle>
          <a:p>
            <a:pPr lvl="0"/>
            <a:r>
              <a:rPr lang="en-US" smtClean="0"/>
              <a:t>Click to edit Master text styles</a:t>
            </a:r>
          </a:p>
        </p:txBody>
      </p:sp>
    </p:spTree>
    <p:extLst>
      <p:ext uri="{BB962C8B-B14F-4D97-AF65-F5344CB8AC3E}">
        <p14:creationId xmlns:p14="http://schemas.microsoft.com/office/powerpoint/2010/main" val="38650412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458463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88800" y="101600"/>
            <a:ext cx="3589867" cy="802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219200" y="101600"/>
            <a:ext cx="10498667"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0537330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itle ">
    <p:spTree>
      <p:nvGrpSpPr>
        <p:cNvPr id="1" name=""/>
        <p:cNvGrpSpPr/>
        <p:nvPr/>
      </p:nvGrpSpPr>
      <p:grpSpPr>
        <a:xfrm>
          <a:off x="0" y="0"/>
          <a:ext cx="0" cy="0"/>
          <a:chOff x="0" y="0"/>
          <a:chExt cx="0" cy="0"/>
        </a:xfrm>
      </p:grpSpPr>
      <p:pic>
        <p:nvPicPr>
          <p:cNvPr id="3" name="Picture 31" descr="Blue_B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391467"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Blue_B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391467"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3" descr="Blue_BG.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6391467"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title"/>
          </p:nvPr>
        </p:nvSpPr>
        <p:spPr>
          <a:xfrm>
            <a:off x="541868" y="376988"/>
            <a:ext cx="15172267" cy="537413"/>
          </a:xfrm>
        </p:spPr>
        <p:txBody>
          <a:bodyPr>
            <a:normAutofit/>
          </a:bodyPr>
          <a:lstStyle>
            <a:lvl1pPr algn="ctr">
              <a:defRPr sz="4800" b="1">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4816960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1_Title ">
    <p:spTree>
      <p:nvGrpSpPr>
        <p:cNvPr id="1" name=""/>
        <p:cNvGrpSpPr/>
        <p:nvPr/>
      </p:nvGrpSpPr>
      <p:grpSpPr>
        <a:xfrm>
          <a:off x="0" y="0"/>
          <a:ext cx="0" cy="0"/>
          <a:chOff x="0" y="0"/>
          <a:chExt cx="0" cy="0"/>
        </a:xfrm>
      </p:grpSpPr>
      <p:pic>
        <p:nvPicPr>
          <p:cNvPr id="3" name="Picture 31" descr="Blue_B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391467"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title"/>
          </p:nvPr>
        </p:nvSpPr>
        <p:spPr>
          <a:xfrm>
            <a:off x="541868" y="376988"/>
            <a:ext cx="15172267" cy="537413"/>
          </a:xfrm>
        </p:spPr>
        <p:txBody>
          <a:bodyPr>
            <a:normAutofit/>
          </a:bodyPr>
          <a:lstStyle>
            <a:lvl1pPr algn="ctr">
              <a:defRPr sz="4800" b="1">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245510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itle ">
    <p:spTree>
      <p:nvGrpSpPr>
        <p:cNvPr id="1" name=""/>
        <p:cNvGrpSpPr/>
        <p:nvPr/>
      </p:nvGrpSpPr>
      <p:grpSpPr>
        <a:xfrm>
          <a:off x="0" y="0"/>
          <a:ext cx="0" cy="0"/>
          <a:chOff x="0" y="0"/>
          <a:chExt cx="0" cy="0"/>
        </a:xfrm>
      </p:grpSpPr>
      <p:pic>
        <p:nvPicPr>
          <p:cNvPr id="3" name="Picture 31" descr="Blue_BG.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6391467"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title"/>
          </p:nvPr>
        </p:nvSpPr>
        <p:spPr>
          <a:xfrm>
            <a:off x="541868" y="376988"/>
            <a:ext cx="15172267" cy="537413"/>
          </a:xfrm>
        </p:spPr>
        <p:txBody>
          <a:bodyPr>
            <a:normAutofit/>
          </a:bodyPr>
          <a:lstStyle>
            <a:lvl1pPr algn="ctr">
              <a:defRPr sz="4800" b="1">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404422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1983317" y="0"/>
            <a:ext cx="13825536" cy="1016000"/>
          </a:xfrm>
        </p:spPr>
        <p:txBody>
          <a:bodyPr/>
          <a:lstStyle/>
          <a:p>
            <a:r>
              <a:rPr lang="en-US" smtClean="0"/>
              <a:t>Click to edit Master title style</a:t>
            </a:r>
            <a:endParaRPr lang="en-US" dirty="0"/>
          </a:p>
        </p:txBody>
      </p:sp>
      <p:sp>
        <p:nvSpPr>
          <p:cNvPr id="3" name="Rectangle 17"/>
          <p:cNvSpPr>
            <a:spLocks noGrp="1" noChangeArrowheads="1"/>
          </p:cNvSpPr>
          <p:nvPr>
            <p:ph type="subTitle" sz="quarter" idx="1"/>
          </p:nvPr>
        </p:nvSpPr>
        <p:spPr>
          <a:xfrm>
            <a:off x="888951" y="1479929"/>
            <a:ext cx="14478101" cy="946778"/>
          </a:xfrm>
          <a:ln algn="ctr"/>
        </p:spPr>
        <p:txBody>
          <a:bodyPr>
            <a:spAutoFit/>
          </a:bodyPr>
          <a:lstStyle>
            <a:lvl1pPr marL="0" indent="0" eaLnBrk="0" hangingPunct="0">
              <a:spcBef>
                <a:spcPct val="50000"/>
              </a:spcBef>
              <a:buFont typeface="Arial" charset="0"/>
              <a:buNone/>
              <a:defRPr sz="5200" b="1">
                <a:solidFill>
                  <a:schemeClr val="accent6"/>
                </a:solidFill>
              </a:defRPr>
            </a:lvl1pPr>
          </a:lstStyle>
          <a:p>
            <a:r>
              <a:rPr lang="en-US" smtClean="0"/>
              <a:t>Click to edit Master subtitle style</a:t>
            </a:r>
            <a:endParaRPr lang="en-US" dirty="0"/>
          </a:p>
        </p:txBody>
      </p:sp>
      <p:sp>
        <p:nvSpPr>
          <p:cNvPr id="4" name="Content Placeholder 2"/>
          <p:cNvSpPr>
            <a:spLocks noGrp="1"/>
          </p:cNvSpPr>
          <p:nvPr>
            <p:ph idx="10"/>
          </p:nvPr>
        </p:nvSpPr>
        <p:spPr>
          <a:xfrm>
            <a:off x="812800" y="2381242"/>
            <a:ext cx="14630400" cy="574886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47708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9979" y="1714487"/>
            <a:ext cx="7182556" cy="1090103"/>
          </a:xfrm>
        </p:spPr>
        <p:txBody>
          <a:bodyPr anchor="b"/>
          <a:lstStyle>
            <a:lvl1pPr marL="0" indent="0">
              <a:buNone/>
              <a:defRPr sz="4300" b="1">
                <a:solidFill>
                  <a:schemeClr val="accent6"/>
                </a:solidFill>
              </a:defRPr>
            </a:lvl1pPr>
            <a:lvl2pPr marL="725714" indent="0">
              <a:buNone/>
              <a:defRPr sz="3200" b="1"/>
            </a:lvl2pPr>
            <a:lvl3pPr marL="1451419" indent="0">
              <a:buNone/>
              <a:defRPr sz="2900" b="1"/>
            </a:lvl3pPr>
            <a:lvl4pPr marL="2177131" indent="0">
              <a:buNone/>
              <a:defRPr sz="2500" b="1"/>
            </a:lvl4pPr>
            <a:lvl5pPr marL="2902838" indent="0">
              <a:buNone/>
              <a:defRPr sz="2500" b="1"/>
            </a:lvl5pPr>
            <a:lvl6pPr marL="3628550" indent="0">
              <a:buNone/>
              <a:defRPr sz="2500" b="1"/>
            </a:lvl6pPr>
            <a:lvl7pPr marL="4354259" indent="0">
              <a:buNone/>
              <a:defRPr sz="2500" b="1"/>
            </a:lvl7pPr>
            <a:lvl8pPr marL="5079971" indent="0">
              <a:buNone/>
              <a:defRPr sz="2500" b="1"/>
            </a:lvl8pPr>
            <a:lvl9pPr marL="5805677"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normAutofit/>
          </a:bodyPr>
          <a:lstStyle>
            <a:lvl1pPr>
              <a:defRPr sz="5100"/>
            </a:lvl1pPr>
            <a:lvl2pPr>
              <a:defRPr sz="4800"/>
            </a:lvl2pPr>
            <a:lvl3pPr>
              <a:defRPr sz="4300"/>
            </a:lvl3pPr>
            <a:lvl4pPr>
              <a:defRPr sz="4000"/>
            </a:lvl4pPr>
            <a:lvl5pPr>
              <a:defRPr sz="37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255003" y="1714487"/>
            <a:ext cx="7185378" cy="1090103"/>
          </a:xfrm>
        </p:spPr>
        <p:txBody>
          <a:bodyPr anchor="b"/>
          <a:lstStyle>
            <a:lvl1pPr marL="0" indent="0">
              <a:buNone/>
              <a:defRPr sz="4300" b="1">
                <a:solidFill>
                  <a:schemeClr val="accent6"/>
                </a:solidFill>
              </a:defRPr>
            </a:lvl1pPr>
            <a:lvl2pPr marL="725714" indent="0">
              <a:buNone/>
              <a:defRPr sz="3200" b="1"/>
            </a:lvl2pPr>
            <a:lvl3pPr marL="1451419" indent="0">
              <a:buNone/>
              <a:defRPr sz="2900" b="1"/>
            </a:lvl3pPr>
            <a:lvl4pPr marL="2177131" indent="0">
              <a:buNone/>
              <a:defRPr sz="2500" b="1"/>
            </a:lvl4pPr>
            <a:lvl5pPr marL="2902838" indent="0">
              <a:buNone/>
              <a:defRPr sz="2500" b="1"/>
            </a:lvl5pPr>
            <a:lvl6pPr marL="3628550" indent="0">
              <a:buNone/>
              <a:defRPr sz="2500" b="1"/>
            </a:lvl6pPr>
            <a:lvl7pPr marL="4354259" indent="0">
              <a:buNone/>
              <a:defRPr sz="2500" b="1"/>
            </a:lvl7pPr>
            <a:lvl8pPr marL="5079971" indent="0">
              <a:buNone/>
              <a:defRPr sz="2500" b="1"/>
            </a:lvl8pPr>
            <a:lvl9pPr marL="5805677"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128004" y="2843808"/>
            <a:ext cx="7185378" cy="5268384"/>
          </a:xfrm>
        </p:spPr>
        <p:txBody>
          <a:bodyPr>
            <a:normAutofit/>
          </a:bodyPr>
          <a:lstStyle>
            <a:lvl1pPr>
              <a:defRPr sz="5100"/>
            </a:lvl1pPr>
            <a:lvl2pPr>
              <a:defRPr sz="4800"/>
            </a:lvl2pPr>
            <a:lvl3pPr>
              <a:defRPr sz="4300"/>
            </a:lvl3pPr>
            <a:lvl4pPr>
              <a:defRPr sz="4000"/>
            </a:lvl4pPr>
            <a:lvl5pPr>
              <a:defRPr sz="37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1855303" y="0"/>
            <a:ext cx="13953550" cy="10160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37770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4"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5" name="Rectangle 6"/>
          <p:cNvSpPr>
            <a:spLocks noGrp="1" noChangeArrowheads="1"/>
          </p:cNvSpPr>
          <p:nvPr>
            <p:ph type="sldNum" sz="quarter" idx="12"/>
          </p:nvPr>
        </p:nvSpPr>
        <p:spPr/>
        <p:txBody>
          <a:bodyPr/>
          <a:lstStyle>
            <a:lvl1pPr>
              <a:defRPr>
                <a:latin typeface="Gill Sans" pitchFamily="-84" charset="0"/>
              </a:defRPr>
            </a:lvl1pPr>
          </a:lstStyle>
          <a:p>
            <a:pPr>
              <a:defRPr/>
            </a:pPr>
            <a:fld id="{9CC4D96B-9978-4D78-B4B6-788FC25E8BB0}" type="slidenum">
              <a:rPr lang="en-AU"/>
              <a:pPr>
                <a:defRPr/>
              </a:pPr>
              <a:t>‹#›</a:t>
            </a:fld>
            <a:endParaRPr lang="en-AU"/>
          </a:p>
        </p:txBody>
      </p:sp>
    </p:spTree>
    <p:extLst>
      <p:ext uri="{BB962C8B-B14F-4D97-AF65-F5344CB8AC3E}">
        <p14:creationId xmlns:p14="http://schemas.microsoft.com/office/powerpoint/2010/main" val="40547788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5188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5644" y="1904983"/>
            <a:ext cx="9087556" cy="6263236"/>
          </a:xfrm>
        </p:spPr>
        <p:txBody>
          <a:bodyPr>
            <a:normAutofit/>
          </a:bodyPr>
          <a:lstStyle>
            <a:lvl1pPr>
              <a:defRPr sz="5100"/>
            </a:lvl1pPr>
            <a:lvl2pPr>
              <a:defRPr sz="4800"/>
            </a:lvl2pPr>
            <a:lvl3pPr>
              <a:defRPr sz="4300"/>
            </a:lvl3pPr>
            <a:lvl4pPr>
              <a:defRPr sz="4000"/>
            </a:lvl4pPr>
            <a:lvl5pPr>
              <a:defRPr sz="37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2804" y="1913474"/>
            <a:ext cx="5348112" cy="6254751"/>
          </a:xfrm>
        </p:spPr>
        <p:txBody>
          <a:bodyPr/>
          <a:lstStyle>
            <a:lvl1pPr marL="0" indent="0">
              <a:buNone/>
              <a:defRPr sz="4300"/>
            </a:lvl1pPr>
            <a:lvl2pPr marL="725714" indent="0">
              <a:buNone/>
              <a:defRPr sz="1900"/>
            </a:lvl2pPr>
            <a:lvl3pPr marL="1451419" indent="0">
              <a:buNone/>
              <a:defRPr sz="1600"/>
            </a:lvl3pPr>
            <a:lvl4pPr marL="2177131" indent="0">
              <a:buNone/>
              <a:defRPr sz="1400"/>
            </a:lvl4pPr>
            <a:lvl5pPr marL="2902838" indent="0">
              <a:buNone/>
              <a:defRPr sz="1400"/>
            </a:lvl5pPr>
            <a:lvl6pPr marL="3628550" indent="0">
              <a:buNone/>
              <a:defRPr sz="1400"/>
            </a:lvl6pPr>
            <a:lvl7pPr marL="4354259" indent="0">
              <a:buNone/>
              <a:defRPr sz="1400"/>
            </a:lvl7pPr>
            <a:lvl8pPr marL="5079971" indent="0">
              <a:buNone/>
              <a:defRPr sz="1400"/>
            </a:lvl8pPr>
            <a:lvl9pPr marL="5805677" indent="0">
              <a:buNone/>
              <a:defRPr sz="1400"/>
            </a:lvl9pPr>
          </a:lstStyle>
          <a:p>
            <a:pPr lvl="0"/>
            <a:r>
              <a:rPr lang="en-US" smtClean="0"/>
              <a:t>Click to edit Master text styles</a:t>
            </a:r>
          </a:p>
        </p:txBody>
      </p:sp>
      <p:sp>
        <p:nvSpPr>
          <p:cNvPr id="5" name="Title 1"/>
          <p:cNvSpPr>
            <a:spLocks noGrp="1"/>
          </p:cNvSpPr>
          <p:nvPr>
            <p:ph type="title"/>
          </p:nvPr>
        </p:nvSpPr>
        <p:spPr>
          <a:xfrm>
            <a:off x="1983317" y="0"/>
            <a:ext cx="13825536" cy="1016000"/>
          </a:xfrm>
        </p:spPr>
        <p:txBody>
          <a:bodyPr/>
          <a:lstStyle/>
          <a:p>
            <a:r>
              <a:rPr lang="en-US" smtClean="0"/>
              <a:t>Click to edit Master title style</a:t>
            </a:r>
            <a:endParaRPr lang="en-US"/>
          </a:p>
        </p:txBody>
      </p:sp>
    </p:spTree>
    <p:extLst>
      <p:ext uri="{BB962C8B-B14F-4D97-AF65-F5344CB8AC3E}">
        <p14:creationId xmlns:p14="http://schemas.microsoft.com/office/powerpoint/2010/main" val="37236933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186290" y="1333483"/>
            <a:ext cx="9753600" cy="5619791"/>
          </a:xfrm>
        </p:spPr>
        <p:txBody>
          <a:bodyPr/>
          <a:lstStyle>
            <a:lvl1pPr marL="0" indent="0">
              <a:buNone/>
              <a:defRPr sz="5100"/>
            </a:lvl1pPr>
            <a:lvl2pPr marL="725714" indent="0">
              <a:buNone/>
              <a:defRPr sz="4400"/>
            </a:lvl2pPr>
            <a:lvl3pPr marL="1451419" indent="0">
              <a:buNone/>
              <a:defRPr sz="3800"/>
            </a:lvl3pPr>
            <a:lvl4pPr marL="2177131" indent="0">
              <a:buNone/>
              <a:defRPr sz="3200"/>
            </a:lvl4pPr>
            <a:lvl5pPr marL="2902838" indent="0">
              <a:buNone/>
              <a:defRPr sz="3200"/>
            </a:lvl5pPr>
            <a:lvl6pPr marL="3628550" indent="0">
              <a:buNone/>
              <a:defRPr sz="3200"/>
            </a:lvl6pPr>
            <a:lvl7pPr marL="4354259" indent="0">
              <a:buNone/>
              <a:defRPr sz="3200"/>
            </a:lvl7pPr>
            <a:lvl8pPr marL="5079971" indent="0">
              <a:buNone/>
              <a:defRPr sz="3200"/>
            </a:lvl8pPr>
            <a:lvl9pPr marL="5805677" indent="0">
              <a:buNone/>
              <a:defRPr sz="32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4000"/>
            </a:lvl1pPr>
            <a:lvl2pPr marL="725714" indent="0">
              <a:buNone/>
              <a:defRPr sz="1900"/>
            </a:lvl2pPr>
            <a:lvl3pPr marL="1451419" indent="0">
              <a:buNone/>
              <a:defRPr sz="1600"/>
            </a:lvl3pPr>
            <a:lvl4pPr marL="2177131" indent="0">
              <a:buNone/>
              <a:defRPr sz="1400"/>
            </a:lvl4pPr>
            <a:lvl5pPr marL="2902838" indent="0">
              <a:buNone/>
              <a:defRPr sz="1400"/>
            </a:lvl5pPr>
            <a:lvl6pPr marL="3628550" indent="0">
              <a:buNone/>
              <a:defRPr sz="1400"/>
            </a:lvl6pPr>
            <a:lvl7pPr marL="4354259" indent="0">
              <a:buNone/>
              <a:defRPr sz="1400"/>
            </a:lvl7pPr>
            <a:lvl8pPr marL="5079971" indent="0">
              <a:buNone/>
              <a:defRPr sz="1400"/>
            </a:lvl8pPr>
            <a:lvl9pPr marL="5805677" indent="0">
              <a:buNone/>
              <a:defRPr sz="1400"/>
            </a:lvl9pPr>
          </a:lstStyle>
          <a:p>
            <a:pPr lvl="0"/>
            <a:r>
              <a:rPr lang="en-US" smtClean="0"/>
              <a:t>Click to edit Master text styles</a:t>
            </a:r>
          </a:p>
        </p:txBody>
      </p:sp>
      <p:sp>
        <p:nvSpPr>
          <p:cNvPr id="5" name="Title 1"/>
          <p:cNvSpPr>
            <a:spLocks noGrp="1"/>
          </p:cNvSpPr>
          <p:nvPr>
            <p:ph type="title"/>
          </p:nvPr>
        </p:nvSpPr>
        <p:spPr>
          <a:xfrm>
            <a:off x="1727289" y="0"/>
            <a:ext cx="14081564" cy="10160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674288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0"/>
          <p:cNvSpPr>
            <a:spLocks noChangeShapeType="1"/>
          </p:cNvSpPr>
          <p:nvPr/>
        </p:nvSpPr>
        <p:spPr bwMode="auto">
          <a:xfrm>
            <a:off x="5590824" y="2381251"/>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a:endParaRPr lang="en-AU" sz="1800" smtClean="0">
              <a:latin typeface="Arial" pitchFamily="34" charset="0"/>
              <a:ea typeface="ＭＳ Ｐゴシック" pitchFamily="34" charset="-128"/>
            </a:endParaRPr>
          </a:p>
        </p:txBody>
      </p:sp>
      <p:pic>
        <p:nvPicPr>
          <p:cNvPr id="6"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0"/>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0"/>
          <p:cNvSpPr>
            <a:spLocks noChangeShapeType="1"/>
          </p:cNvSpPr>
          <p:nvPr/>
        </p:nvSpPr>
        <p:spPr bwMode="auto">
          <a:xfrm>
            <a:off x="5590824" y="2381251"/>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a:endParaRPr lang="en-AU" sz="1800" smtClean="0">
              <a:latin typeface="Arial" pitchFamily="34" charset="0"/>
              <a:ea typeface="ＭＳ Ｐゴシック" pitchFamily="34" charset="-128"/>
            </a:endParaRPr>
          </a:p>
        </p:txBody>
      </p:sp>
      <p:pic>
        <p:nvPicPr>
          <p:cNvPr id="9"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0"/>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6"/>
          <p:cNvSpPr>
            <a:spLocks noGrp="1" noChangeArrowheads="1"/>
          </p:cNvSpPr>
          <p:nvPr>
            <p:ph type="ctrTitle" sz="quarter"/>
          </p:nvPr>
        </p:nvSpPr>
        <p:spPr>
          <a:xfrm>
            <a:off x="5960533" y="2540000"/>
            <a:ext cx="9753600" cy="1524000"/>
          </a:xfrm>
        </p:spPr>
        <p:txBody>
          <a:bodyPr/>
          <a:lstStyle>
            <a:lvl1pPr>
              <a:defRPr/>
            </a:lvl1pPr>
          </a:lstStyle>
          <a:p>
            <a:pPr lvl="0"/>
            <a:r>
              <a:rPr lang="en-US" noProof="0" smtClean="0"/>
              <a:t>Click to edit Master title style</a:t>
            </a:r>
          </a:p>
        </p:txBody>
      </p:sp>
      <p:sp>
        <p:nvSpPr>
          <p:cNvPr id="9233" name="Rectangle 17"/>
          <p:cNvSpPr>
            <a:spLocks noGrp="1" noChangeArrowheads="1"/>
          </p:cNvSpPr>
          <p:nvPr>
            <p:ph type="subTitle" sz="quarter" idx="1"/>
          </p:nvPr>
        </p:nvSpPr>
        <p:spPr>
          <a:xfrm>
            <a:off x="2438400" y="5181600"/>
            <a:ext cx="11379200" cy="812800"/>
          </a:xfrm>
        </p:spPr>
        <p:txBody>
          <a:bodyPr/>
          <a:lstStyle>
            <a:lvl1pPr marL="0" indent="0" algn="ctr">
              <a:buFontTx/>
              <a:buNone/>
              <a:defRPr>
                <a:solidFill>
                  <a:schemeClr val="bg1"/>
                </a:solidFill>
              </a:defRPr>
            </a:lvl1pPr>
          </a:lstStyle>
          <a:p>
            <a:pPr lvl="0"/>
            <a:r>
              <a:rPr lang="en-US" noProof="0" smtClean="0"/>
              <a:t>Click to edit Master subtitle style</a:t>
            </a:r>
          </a:p>
        </p:txBody>
      </p:sp>
    </p:spTree>
    <p:extLst>
      <p:ext uri="{BB962C8B-B14F-4D97-AF65-F5344CB8AC3E}">
        <p14:creationId xmlns:p14="http://schemas.microsoft.com/office/powerpoint/2010/main" val="14735221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2904359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6300" b="1" cap="all"/>
            </a:lvl1pPr>
          </a:lstStyle>
          <a:p>
            <a:r>
              <a:rPr lang="en-US" smtClean="0"/>
              <a:t>Click to edit Master title style</a:t>
            </a:r>
            <a:endParaRPr lang="en-AU"/>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3200"/>
            </a:lvl1pPr>
            <a:lvl2pPr marL="725714" indent="0">
              <a:buNone/>
              <a:defRPr sz="2900"/>
            </a:lvl2pPr>
            <a:lvl3pPr marL="1451427" indent="0">
              <a:buNone/>
              <a:defRPr sz="2500"/>
            </a:lvl3pPr>
            <a:lvl4pPr marL="2177141" indent="0">
              <a:buNone/>
              <a:defRPr sz="2200"/>
            </a:lvl4pPr>
            <a:lvl5pPr marL="2902854" indent="0">
              <a:buNone/>
              <a:defRPr sz="2200"/>
            </a:lvl5pPr>
            <a:lvl6pPr marL="3628568" indent="0">
              <a:buNone/>
              <a:defRPr sz="2200"/>
            </a:lvl6pPr>
            <a:lvl7pPr marL="4354281" indent="0">
              <a:buNone/>
              <a:defRPr sz="2200"/>
            </a:lvl7pPr>
            <a:lvl8pPr marL="5079995" indent="0">
              <a:buNone/>
              <a:defRPr sz="2200"/>
            </a:lvl8pPr>
            <a:lvl9pPr marL="5805708" indent="0">
              <a:buNone/>
              <a:defRPr sz="2200"/>
            </a:lvl9pPr>
          </a:lstStyle>
          <a:p>
            <a:pPr lvl="0"/>
            <a:r>
              <a:rPr lang="en-US" smtClean="0"/>
              <a:t>Click to edit Master text styles</a:t>
            </a:r>
          </a:p>
        </p:txBody>
      </p:sp>
    </p:spTree>
    <p:extLst>
      <p:ext uri="{BB962C8B-B14F-4D97-AF65-F5344CB8AC3E}">
        <p14:creationId xmlns:p14="http://schemas.microsoft.com/office/powerpoint/2010/main" val="29822562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219200"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6703798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27" indent="0">
              <a:buNone/>
              <a:defRPr sz="2900" b="1"/>
            </a:lvl3pPr>
            <a:lvl4pPr marL="2177141" indent="0">
              <a:buNone/>
              <a:defRPr sz="2500" b="1"/>
            </a:lvl4pPr>
            <a:lvl5pPr marL="2902854" indent="0">
              <a:buNone/>
              <a:defRPr sz="2500" b="1"/>
            </a:lvl5pPr>
            <a:lvl6pPr marL="3628568" indent="0">
              <a:buNone/>
              <a:defRPr sz="2500" b="1"/>
            </a:lvl6pPr>
            <a:lvl7pPr marL="4354281" indent="0">
              <a:buNone/>
              <a:defRPr sz="2500" b="1"/>
            </a:lvl7pPr>
            <a:lvl8pPr marL="5079995" indent="0">
              <a:buNone/>
              <a:defRPr sz="2500" b="1"/>
            </a:lvl8pPr>
            <a:lvl9pPr marL="580570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800" b="1"/>
            </a:lvl1pPr>
            <a:lvl2pPr marL="725714" indent="0">
              <a:buNone/>
              <a:defRPr sz="3200" b="1"/>
            </a:lvl2pPr>
            <a:lvl3pPr marL="1451427" indent="0">
              <a:buNone/>
              <a:defRPr sz="2900" b="1"/>
            </a:lvl3pPr>
            <a:lvl4pPr marL="2177141" indent="0">
              <a:buNone/>
              <a:defRPr sz="2500" b="1"/>
            </a:lvl4pPr>
            <a:lvl5pPr marL="2902854" indent="0">
              <a:buNone/>
              <a:defRPr sz="2500" b="1"/>
            </a:lvl5pPr>
            <a:lvl6pPr marL="3628568" indent="0">
              <a:buNone/>
              <a:defRPr sz="2500" b="1"/>
            </a:lvl6pPr>
            <a:lvl7pPr marL="4354281" indent="0">
              <a:buNone/>
              <a:defRPr sz="2500" b="1"/>
            </a:lvl7pPr>
            <a:lvl8pPr marL="5079995" indent="0">
              <a:buNone/>
              <a:defRPr sz="2500" b="1"/>
            </a:lvl8pPr>
            <a:lvl9pPr marL="580570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3625247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126715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84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3"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4" name="Rectangle 6"/>
          <p:cNvSpPr>
            <a:spLocks noGrp="1" noChangeArrowheads="1"/>
          </p:cNvSpPr>
          <p:nvPr>
            <p:ph type="sldNum" sz="quarter" idx="12"/>
          </p:nvPr>
        </p:nvSpPr>
        <p:spPr/>
        <p:txBody>
          <a:bodyPr/>
          <a:lstStyle>
            <a:lvl1pPr>
              <a:defRPr>
                <a:latin typeface="Gill Sans" pitchFamily="-84" charset="0"/>
              </a:defRPr>
            </a:lvl1pPr>
          </a:lstStyle>
          <a:p>
            <a:pPr>
              <a:defRPr/>
            </a:pPr>
            <a:fld id="{AA59059A-97F9-4748-B318-2A84852432C0}" type="slidenum">
              <a:rPr lang="en-AU"/>
              <a:pPr>
                <a:defRPr/>
              </a:pPr>
              <a:t>‹#›</a:t>
            </a:fld>
            <a:endParaRPr lang="en-AU"/>
          </a:p>
        </p:txBody>
      </p:sp>
    </p:spTree>
    <p:extLst>
      <p:ext uri="{BB962C8B-B14F-4D97-AF65-F5344CB8AC3E}">
        <p14:creationId xmlns:p14="http://schemas.microsoft.com/office/powerpoint/2010/main" val="8590851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3200" b="1"/>
            </a:lvl1pPr>
          </a:lstStyle>
          <a:p>
            <a:r>
              <a:rPr lang="en-US" smtClean="0"/>
              <a:t>Click to edit Master title style</a:t>
            </a:r>
            <a:endParaRPr lang="en-AU"/>
          </a:p>
        </p:txBody>
      </p:sp>
      <p:sp>
        <p:nvSpPr>
          <p:cNvPr id="3" name="Content Placeholder 2"/>
          <p:cNvSpPr>
            <a:spLocks noGrp="1"/>
          </p:cNvSpPr>
          <p:nvPr>
            <p:ph idx="1"/>
          </p:nvPr>
        </p:nvSpPr>
        <p:spPr>
          <a:xfrm>
            <a:off x="6355644" y="364067"/>
            <a:ext cx="9087556"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12801" y="1913467"/>
            <a:ext cx="5348112" cy="6254751"/>
          </a:xfrm>
        </p:spPr>
        <p:txBody>
          <a:bodyPr/>
          <a:lstStyle>
            <a:lvl1pPr marL="0" indent="0">
              <a:buNone/>
              <a:defRPr sz="2200"/>
            </a:lvl1pPr>
            <a:lvl2pPr marL="725714" indent="0">
              <a:buNone/>
              <a:defRPr sz="1900"/>
            </a:lvl2pPr>
            <a:lvl3pPr marL="1451427" indent="0">
              <a:buNone/>
              <a:defRPr sz="1600"/>
            </a:lvl3pPr>
            <a:lvl4pPr marL="2177141" indent="0">
              <a:buNone/>
              <a:defRPr sz="1400"/>
            </a:lvl4pPr>
            <a:lvl5pPr marL="2902854" indent="0">
              <a:buNone/>
              <a:defRPr sz="1400"/>
            </a:lvl5pPr>
            <a:lvl6pPr marL="3628568" indent="0">
              <a:buNone/>
              <a:defRPr sz="1400"/>
            </a:lvl6pPr>
            <a:lvl7pPr marL="4354281" indent="0">
              <a:buNone/>
              <a:defRPr sz="1400"/>
            </a:lvl7pPr>
            <a:lvl8pPr marL="5079995" indent="0">
              <a:buNone/>
              <a:defRPr sz="1400"/>
            </a:lvl8pPr>
            <a:lvl9pPr marL="5805708" indent="0">
              <a:buNone/>
              <a:defRPr sz="1400"/>
            </a:lvl9pPr>
          </a:lstStyle>
          <a:p>
            <a:pPr lvl="0"/>
            <a:r>
              <a:rPr lang="en-US" smtClean="0"/>
              <a:t>Click to edit Master text styles</a:t>
            </a:r>
          </a:p>
        </p:txBody>
      </p:sp>
    </p:spTree>
    <p:extLst>
      <p:ext uri="{BB962C8B-B14F-4D97-AF65-F5344CB8AC3E}">
        <p14:creationId xmlns:p14="http://schemas.microsoft.com/office/powerpoint/2010/main" val="32809355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186290" y="817033"/>
            <a:ext cx="9753600" cy="5486400"/>
          </a:xfrm>
        </p:spPr>
        <p:txBody>
          <a:bodyPr/>
          <a:lstStyle>
            <a:lvl1pPr marL="0" indent="0">
              <a:buNone/>
              <a:defRPr sz="5100"/>
            </a:lvl1pPr>
            <a:lvl2pPr marL="725714" indent="0">
              <a:buNone/>
              <a:defRPr sz="4400"/>
            </a:lvl2pPr>
            <a:lvl3pPr marL="1451427" indent="0">
              <a:buNone/>
              <a:defRPr sz="3800"/>
            </a:lvl3pPr>
            <a:lvl4pPr marL="2177141" indent="0">
              <a:buNone/>
              <a:defRPr sz="3200"/>
            </a:lvl4pPr>
            <a:lvl5pPr marL="2902854" indent="0">
              <a:buNone/>
              <a:defRPr sz="3200"/>
            </a:lvl5pPr>
            <a:lvl6pPr marL="3628568" indent="0">
              <a:buNone/>
              <a:defRPr sz="3200"/>
            </a:lvl6pPr>
            <a:lvl7pPr marL="4354281" indent="0">
              <a:buNone/>
              <a:defRPr sz="3200"/>
            </a:lvl7pPr>
            <a:lvl8pPr marL="5079995" indent="0">
              <a:buNone/>
              <a:defRPr sz="3200"/>
            </a:lvl8pPr>
            <a:lvl9pPr marL="5805708" indent="0">
              <a:buNone/>
              <a:defRPr sz="3200"/>
            </a:lvl9pPr>
          </a:lstStyle>
          <a:p>
            <a:pPr lvl="0"/>
            <a:r>
              <a:rPr lang="en-US" noProof="0" smtClean="0"/>
              <a:t>Click icon to add picture</a:t>
            </a:r>
            <a:endParaRPr lang="en-AU" noProof="0" smtClean="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2200"/>
            </a:lvl1pPr>
            <a:lvl2pPr marL="725714" indent="0">
              <a:buNone/>
              <a:defRPr sz="1900"/>
            </a:lvl2pPr>
            <a:lvl3pPr marL="1451427" indent="0">
              <a:buNone/>
              <a:defRPr sz="1600"/>
            </a:lvl3pPr>
            <a:lvl4pPr marL="2177141" indent="0">
              <a:buNone/>
              <a:defRPr sz="1400"/>
            </a:lvl4pPr>
            <a:lvl5pPr marL="2902854" indent="0">
              <a:buNone/>
              <a:defRPr sz="1400"/>
            </a:lvl5pPr>
            <a:lvl6pPr marL="3628568" indent="0">
              <a:buNone/>
              <a:defRPr sz="1400"/>
            </a:lvl6pPr>
            <a:lvl7pPr marL="4354281" indent="0">
              <a:buNone/>
              <a:defRPr sz="1400"/>
            </a:lvl7pPr>
            <a:lvl8pPr marL="5079995" indent="0">
              <a:buNone/>
              <a:defRPr sz="1400"/>
            </a:lvl8pPr>
            <a:lvl9pPr marL="5805708" indent="0">
              <a:buNone/>
              <a:defRPr sz="1400"/>
            </a:lvl9pPr>
          </a:lstStyle>
          <a:p>
            <a:pPr lvl="0"/>
            <a:r>
              <a:rPr lang="en-US" smtClean="0"/>
              <a:t>Click to edit Master text styles</a:t>
            </a:r>
          </a:p>
        </p:txBody>
      </p:sp>
    </p:spTree>
    <p:extLst>
      <p:ext uri="{BB962C8B-B14F-4D97-AF65-F5344CB8AC3E}">
        <p14:creationId xmlns:p14="http://schemas.microsoft.com/office/powerpoint/2010/main" val="41145972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5487553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88800" y="101600"/>
            <a:ext cx="3589867" cy="802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219200" y="101600"/>
            <a:ext cx="10498667"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8612923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Title ">
    <p:spTree>
      <p:nvGrpSpPr>
        <p:cNvPr id="1" name=""/>
        <p:cNvGrpSpPr/>
        <p:nvPr/>
      </p:nvGrpSpPr>
      <p:grpSpPr>
        <a:xfrm>
          <a:off x="0" y="0"/>
          <a:ext cx="0" cy="0"/>
          <a:chOff x="0" y="0"/>
          <a:chExt cx="0" cy="0"/>
        </a:xfrm>
      </p:grpSpPr>
      <p:pic>
        <p:nvPicPr>
          <p:cNvPr id="3" name="Picture 17" descr="Blue_B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391467"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title"/>
          </p:nvPr>
        </p:nvSpPr>
        <p:spPr>
          <a:xfrm>
            <a:off x="541867" y="376987"/>
            <a:ext cx="15172267" cy="537413"/>
          </a:xfrm>
        </p:spPr>
        <p:txBody>
          <a:bodyPr>
            <a:normAutofit/>
          </a:bodyPr>
          <a:lstStyle>
            <a:lvl1pPr algn="ctr">
              <a:defRPr sz="4800" b="1">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591710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561" y="0"/>
            <a:ext cx="14442830" cy="897467"/>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812800" y="1320800"/>
            <a:ext cx="7190155" cy="71564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53045" y="1320800"/>
            <a:ext cx="7190155" cy="71564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4907045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7"/>
            <a:ext cx="5348112" cy="1549400"/>
          </a:xfrm>
        </p:spPr>
        <p:txBody>
          <a:bodyPr anchor="b"/>
          <a:lstStyle>
            <a:lvl1pPr algn="l">
              <a:defRPr sz="3200" b="1"/>
            </a:lvl1pPr>
          </a:lstStyle>
          <a:p>
            <a:r>
              <a:rPr lang="en-US" smtClean="0"/>
              <a:t>Click to edit Master title style</a:t>
            </a:r>
            <a:endParaRPr lang="en-AU"/>
          </a:p>
        </p:txBody>
      </p:sp>
      <p:sp>
        <p:nvSpPr>
          <p:cNvPr id="3" name="Content Placeholder 2"/>
          <p:cNvSpPr>
            <a:spLocks noGrp="1"/>
          </p:cNvSpPr>
          <p:nvPr>
            <p:ph idx="1"/>
          </p:nvPr>
        </p:nvSpPr>
        <p:spPr>
          <a:xfrm>
            <a:off x="6355644" y="364086"/>
            <a:ext cx="9087556"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12804" y="1913486"/>
            <a:ext cx="5348112" cy="6254751"/>
          </a:xfrm>
        </p:spPr>
        <p:txBody>
          <a:bodyPr/>
          <a:lstStyle>
            <a:lvl1pPr marL="0" indent="0">
              <a:buNone/>
              <a:defRPr sz="2200"/>
            </a:lvl1pPr>
            <a:lvl2pPr marL="725714" indent="0">
              <a:buNone/>
              <a:defRPr sz="1900"/>
            </a:lvl2pPr>
            <a:lvl3pPr marL="1451405" indent="0">
              <a:buNone/>
              <a:defRPr sz="1600"/>
            </a:lvl3pPr>
            <a:lvl4pPr marL="2177111" indent="0">
              <a:buNone/>
              <a:defRPr sz="1400"/>
            </a:lvl4pPr>
            <a:lvl5pPr marL="2902810" indent="0">
              <a:buNone/>
              <a:defRPr sz="1400"/>
            </a:lvl5pPr>
            <a:lvl6pPr marL="3628519" indent="0">
              <a:buNone/>
              <a:defRPr sz="1400"/>
            </a:lvl6pPr>
            <a:lvl7pPr marL="4354218" indent="0">
              <a:buNone/>
              <a:defRPr sz="1400"/>
            </a:lvl7pPr>
            <a:lvl8pPr marL="5079928" indent="0">
              <a:buNone/>
              <a:defRPr sz="1400"/>
            </a:lvl8pPr>
            <a:lvl9pPr marL="5805628"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6"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7" name="Rectangle 6"/>
          <p:cNvSpPr>
            <a:spLocks noGrp="1" noChangeArrowheads="1"/>
          </p:cNvSpPr>
          <p:nvPr>
            <p:ph type="sldNum" sz="quarter" idx="12"/>
          </p:nvPr>
        </p:nvSpPr>
        <p:spPr/>
        <p:txBody>
          <a:bodyPr/>
          <a:lstStyle>
            <a:lvl1pPr>
              <a:defRPr>
                <a:latin typeface="Gill Sans" pitchFamily="-84" charset="0"/>
              </a:defRPr>
            </a:lvl1pPr>
          </a:lstStyle>
          <a:p>
            <a:pPr>
              <a:defRPr/>
            </a:pPr>
            <a:fld id="{61B17A47-8385-4CF5-8291-5FB672B332A5}" type="slidenum">
              <a:rPr lang="en-AU"/>
              <a:pPr>
                <a:defRPr/>
              </a:pPr>
              <a:t>‹#›</a:t>
            </a:fld>
            <a:endParaRPr lang="en-AU"/>
          </a:p>
        </p:txBody>
      </p:sp>
    </p:spTree>
    <p:extLst>
      <p:ext uri="{BB962C8B-B14F-4D97-AF65-F5344CB8AC3E}">
        <p14:creationId xmlns:p14="http://schemas.microsoft.com/office/powerpoint/2010/main" val="4081859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186290" y="817033"/>
            <a:ext cx="9753600" cy="5486400"/>
          </a:xfrm>
        </p:spPr>
        <p:txBody>
          <a:bodyPr/>
          <a:lstStyle>
            <a:lvl1pPr marL="0" indent="0">
              <a:buNone/>
              <a:defRPr sz="5100"/>
            </a:lvl1pPr>
            <a:lvl2pPr marL="725714" indent="0">
              <a:buNone/>
              <a:defRPr sz="4400"/>
            </a:lvl2pPr>
            <a:lvl3pPr marL="1451405" indent="0">
              <a:buNone/>
              <a:defRPr sz="3800"/>
            </a:lvl3pPr>
            <a:lvl4pPr marL="2177111" indent="0">
              <a:buNone/>
              <a:defRPr sz="3200"/>
            </a:lvl4pPr>
            <a:lvl5pPr marL="2902810" indent="0">
              <a:buNone/>
              <a:defRPr sz="3200"/>
            </a:lvl5pPr>
            <a:lvl6pPr marL="3628519" indent="0">
              <a:buNone/>
              <a:defRPr sz="3200"/>
            </a:lvl6pPr>
            <a:lvl7pPr marL="4354218" indent="0">
              <a:buNone/>
              <a:defRPr sz="3200"/>
            </a:lvl7pPr>
            <a:lvl8pPr marL="5079928" indent="0">
              <a:buNone/>
              <a:defRPr sz="3200"/>
            </a:lvl8pPr>
            <a:lvl9pPr marL="5805628" indent="0">
              <a:buNone/>
              <a:defRPr sz="3200"/>
            </a:lvl9pPr>
          </a:lstStyle>
          <a:p>
            <a:pPr lvl="0"/>
            <a:endParaRPr lang="en-AU" noProof="0" smtClean="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2200"/>
            </a:lvl1pPr>
            <a:lvl2pPr marL="725714" indent="0">
              <a:buNone/>
              <a:defRPr sz="1900"/>
            </a:lvl2pPr>
            <a:lvl3pPr marL="1451405" indent="0">
              <a:buNone/>
              <a:defRPr sz="1600"/>
            </a:lvl3pPr>
            <a:lvl4pPr marL="2177111" indent="0">
              <a:buNone/>
              <a:defRPr sz="1400"/>
            </a:lvl4pPr>
            <a:lvl5pPr marL="2902810" indent="0">
              <a:buNone/>
              <a:defRPr sz="1400"/>
            </a:lvl5pPr>
            <a:lvl6pPr marL="3628519" indent="0">
              <a:buNone/>
              <a:defRPr sz="1400"/>
            </a:lvl6pPr>
            <a:lvl7pPr marL="4354218" indent="0">
              <a:buNone/>
              <a:defRPr sz="1400"/>
            </a:lvl7pPr>
            <a:lvl8pPr marL="5079928" indent="0">
              <a:buNone/>
              <a:defRPr sz="1400"/>
            </a:lvl8pPr>
            <a:lvl9pPr marL="5805628"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6"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7" name="Rectangle 6"/>
          <p:cNvSpPr>
            <a:spLocks noGrp="1" noChangeArrowheads="1"/>
          </p:cNvSpPr>
          <p:nvPr>
            <p:ph type="sldNum" sz="quarter" idx="12"/>
          </p:nvPr>
        </p:nvSpPr>
        <p:spPr/>
        <p:txBody>
          <a:bodyPr/>
          <a:lstStyle>
            <a:lvl1pPr>
              <a:defRPr>
                <a:latin typeface="Gill Sans" pitchFamily="-84" charset="0"/>
              </a:defRPr>
            </a:lvl1pPr>
          </a:lstStyle>
          <a:p>
            <a:pPr>
              <a:defRPr/>
            </a:pPr>
            <a:fld id="{18C38CF7-70F1-4260-813A-FD4F5B773453}" type="slidenum">
              <a:rPr lang="en-AU"/>
              <a:pPr>
                <a:defRPr/>
              </a:pPr>
              <a:t>‹#›</a:t>
            </a:fld>
            <a:endParaRPr lang="en-AU"/>
          </a:p>
        </p:txBody>
      </p:sp>
    </p:spTree>
    <p:extLst>
      <p:ext uri="{BB962C8B-B14F-4D97-AF65-F5344CB8AC3E}">
        <p14:creationId xmlns:p14="http://schemas.microsoft.com/office/powerpoint/2010/main" val="92265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5"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6" name="Rectangle 6"/>
          <p:cNvSpPr>
            <a:spLocks noGrp="1" noChangeArrowheads="1"/>
          </p:cNvSpPr>
          <p:nvPr>
            <p:ph type="sldNum" sz="quarter" idx="12"/>
          </p:nvPr>
        </p:nvSpPr>
        <p:spPr/>
        <p:txBody>
          <a:bodyPr/>
          <a:lstStyle>
            <a:lvl1pPr>
              <a:defRPr>
                <a:latin typeface="Gill Sans" pitchFamily="-84" charset="0"/>
              </a:defRPr>
            </a:lvl1pPr>
          </a:lstStyle>
          <a:p>
            <a:pPr>
              <a:defRPr/>
            </a:pPr>
            <a:fld id="{1014E404-92AC-4B6F-BC8F-593B27F4DEAB}" type="slidenum">
              <a:rPr lang="en-AU"/>
              <a:pPr>
                <a:defRPr/>
              </a:pPr>
              <a:t>‹#›</a:t>
            </a:fld>
            <a:endParaRPr lang="en-AU"/>
          </a:p>
        </p:txBody>
      </p:sp>
    </p:spTree>
    <p:extLst>
      <p:ext uri="{BB962C8B-B14F-4D97-AF65-F5344CB8AC3E}">
        <p14:creationId xmlns:p14="http://schemas.microsoft.com/office/powerpoint/2010/main" val="292765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64604"/>
            <a:ext cx="3657600" cy="790363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12800" y="264604"/>
            <a:ext cx="10701867" cy="79036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5"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6" name="Rectangle 6"/>
          <p:cNvSpPr>
            <a:spLocks noGrp="1" noChangeArrowheads="1"/>
          </p:cNvSpPr>
          <p:nvPr>
            <p:ph type="sldNum" sz="quarter" idx="12"/>
          </p:nvPr>
        </p:nvSpPr>
        <p:spPr/>
        <p:txBody>
          <a:bodyPr/>
          <a:lstStyle>
            <a:lvl1pPr>
              <a:defRPr>
                <a:latin typeface="Gill Sans" pitchFamily="-84" charset="0"/>
              </a:defRPr>
            </a:lvl1pPr>
          </a:lstStyle>
          <a:p>
            <a:pPr>
              <a:defRPr/>
            </a:pPr>
            <a:fld id="{67D1F6E8-567E-48EB-A87F-4C02FECF22AB}" type="slidenum">
              <a:rPr lang="en-AU"/>
              <a:pPr>
                <a:defRPr/>
              </a:pPr>
              <a:t>‹#›</a:t>
            </a:fld>
            <a:endParaRPr lang="en-AU"/>
          </a:p>
        </p:txBody>
      </p:sp>
    </p:spTree>
    <p:extLst>
      <p:ext uri="{BB962C8B-B14F-4D97-AF65-F5344CB8AC3E}">
        <p14:creationId xmlns:p14="http://schemas.microsoft.com/office/powerpoint/2010/main" val="4094288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418667" y="264584"/>
            <a:ext cx="10024533" cy="548216"/>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812800" y="1727219"/>
            <a:ext cx="14630400" cy="6441017"/>
          </a:xfrm>
        </p:spPr>
        <p:txBody>
          <a:bodyPr/>
          <a:lstStyle/>
          <a:p>
            <a:pPr lvl="0"/>
            <a:endParaRPr lang="en-AU" noProof="0" smtClean="0"/>
          </a:p>
        </p:txBody>
      </p:sp>
      <p:sp>
        <p:nvSpPr>
          <p:cNvPr id="4"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5"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6" name="Rectangle 6"/>
          <p:cNvSpPr>
            <a:spLocks noGrp="1" noChangeArrowheads="1"/>
          </p:cNvSpPr>
          <p:nvPr>
            <p:ph type="sldNum" sz="quarter" idx="12"/>
          </p:nvPr>
        </p:nvSpPr>
        <p:spPr/>
        <p:txBody>
          <a:bodyPr/>
          <a:lstStyle>
            <a:lvl1pPr>
              <a:defRPr>
                <a:latin typeface="Gill Sans" pitchFamily="-84" charset="0"/>
              </a:defRPr>
            </a:lvl1pPr>
          </a:lstStyle>
          <a:p>
            <a:pPr>
              <a:defRPr/>
            </a:pPr>
            <a:fld id="{600C0D15-5651-4212-BE72-EA800CFFBF54}" type="slidenum">
              <a:rPr lang="en-AU"/>
              <a:pPr>
                <a:defRPr/>
              </a:pPr>
              <a:t>‹#›</a:t>
            </a:fld>
            <a:endParaRPr lang="en-AU"/>
          </a:p>
        </p:txBody>
      </p:sp>
    </p:spTree>
    <p:extLst>
      <p:ext uri="{BB962C8B-B14F-4D97-AF65-F5344CB8AC3E}">
        <p14:creationId xmlns:p14="http://schemas.microsoft.com/office/powerpoint/2010/main" val="4173299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vert="horz" lIns="91440" tIns="45721" rIns="91440" bIns="45721"/>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vert="horz" lIns="91440" tIns="45721" rIns="91440" bIns="4572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15351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418667" y="264584"/>
            <a:ext cx="10024533" cy="548216"/>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812800" y="1727219"/>
            <a:ext cx="7179733" cy="6441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Media Placeholder 3"/>
          <p:cNvSpPr>
            <a:spLocks noGrp="1"/>
          </p:cNvSpPr>
          <p:nvPr>
            <p:ph type="media" sz="half" idx="2"/>
          </p:nvPr>
        </p:nvSpPr>
        <p:spPr>
          <a:xfrm>
            <a:off x="8263467" y="1727219"/>
            <a:ext cx="7179733" cy="6441017"/>
          </a:xfrm>
        </p:spPr>
        <p:txBody>
          <a:bodyPr/>
          <a:lstStyle/>
          <a:p>
            <a:pPr lvl="0"/>
            <a:endParaRPr lang="en-AU" noProof="0"/>
          </a:p>
        </p:txBody>
      </p:sp>
      <p:sp>
        <p:nvSpPr>
          <p:cNvPr id="5"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6"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7" name="Rectangle 6"/>
          <p:cNvSpPr>
            <a:spLocks noGrp="1" noChangeArrowheads="1"/>
          </p:cNvSpPr>
          <p:nvPr>
            <p:ph type="sldNum" sz="quarter" idx="12"/>
          </p:nvPr>
        </p:nvSpPr>
        <p:spPr/>
        <p:txBody>
          <a:bodyPr/>
          <a:lstStyle>
            <a:lvl1pPr>
              <a:defRPr>
                <a:latin typeface="Gill Sans" pitchFamily="-84" charset="0"/>
              </a:defRPr>
            </a:lvl1pPr>
          </a:lstStyle>
          <a:p>
            <a:pPr>
              <a:defRPr/>
            </a:pPr>
            <a:fld id="{8AC66A27-9F24-4BC2-AE56-E5FD0A904999}" type="slidenum">
              <a:rPr lang="en-AU"/>
              <a:pPr>
                <a:defRPr/>
              </a:pPr>
              <a:t>‹#›</a:t>
            </a:fld>
            <a:endParaRPr lang="en-AU"/>
          </a:p>
        </p:txBody>
      </p:sp>
    </p:spTree>
    <p:extLst>
      <p:ext uri="{BB962C8B-B14F-4D97-AF65-F5344CB8AC3E}">
        <p14:creationId xmlns:p14="http://schemas.microsoft.com/office/powerpoint/2010/main" val="110206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67" y="264584"/>
            <a:ext cx="10024533" cy="548216"/>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812800" y="1727219"/>
            <a:ext cx="7179733" cy="6441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727219"/>
            <a:ext cx="7179733" cy="6441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6"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7" name="Rectangle 6"/>
          <p:cNvSpPr>
            <a:spLocks noGrp="1" noChangeArrowheads="1"/>
          </p:cNvSpPr>
          <p:nvPr>
            <p:ph type="sldNum" sz="quarter" idx="12"/>
          </p:nvPr>
        </p:nvSpPr>
        <p:spPr/>
        <p:txBody>
          <a:bodyPr/>
          <a:lstStyle>
            <a:lvl1pPr>
              <a:defRPr>
                <a:latin typeface="Gill Sans" pitchFamily="-84" charset="0"/>
              </a:defRPr>
            </a:lvl1pPr>
          </a:lstStyle>
          <a:p>
            <a:pPr>
              <a:defRPr/>
            </a:pPr>
            <a:fld id="{331745C9-5CE0-402E-B3F4-61D1E3D1A945}" type="slidenum">
              <a:rPr lang="en-AU"/>
              <a:pPr>
                <a:defRPr/>
              </a:pPr>
              <a:t>‹#›</a:t>
            </a:fld>
            <a:endParaRPr lang="en-AU"/>
          </a:p>
        </p:txBody>
      </p:sp>
    </p:spTree>
    <p:extLst>
      <p:ext uri="{BB962C8B-B14F-4D97-AF65-F5344CB8AC3E}">
        <p14:creationId xmlns:p14="http://schemas.microsoft.com/office/powerpoint/2010/main" val="2595998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header.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
            <a:ext cx="16256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07431" y="251521"/>
            <a:ext cx="10241138" cy="845443"/>
          </a:xfrm>
        </p:spPr>
        <p:txBody>
          <a:bodyPr/>
          <a:lstStyle>
            <a:lvl1pPr algn="l">
              <a:defRPr baseline="0">
                <a:solidFill>
                  <a:schemeClr val="bg1"/>
                </a:solidFill>
              </a:defRPr>
            </a:lvl1pPr>
          </a:lstStyle>
          <a:p>
            <a:r>
              <a:rPr lang="en-US" smtClean="0"/>
              <a:t>Click to edit Master title style</a:t>
            </a:r>
            <a:endParaRPr lang="en-AU" dirty="0"/>
          </a:p>
        </p:txBody>
      </p:sp>
      <p:sp>
        <p:nvSpPr>
          <p:cNvPr id="3" name="Content Placeholder 2"/>
          <p:cNvSpPr>
            <a:spLocks noGrp="1"/>
          </p:cNvSpPr>
          <p:nvPr>
            <p:ph idx="1"/>
          </p:nvPr>
        </p:nvSpPr>
        <p:spPr>
          <a:xfrm>
            <a:off x="703175" y="2075742"/>
            <a:ext cx="14630400" cy="6034617"/>
          </a:xfrm>
        </p:spPr>
        <p:txBody>
          <a:bodyPr/>
          <a:lstStyle>
            <a:lvl1pPr marL="544285" indent="-544285" algn="l" defTabSz="1451405" rtl="0" eaLnBrk="1" latinLnBrk="0" hangingPunct="1">
              <a:spcBef>
                <a:spcPct val="20000"/>
              </a:spcBef>
              <a:buFont typeface="Arial" pitchFamily="34" charset="0"/>
              <a:buChar char="•"/>
              <a:defRPr lang="en-US" sz="3500" i="1" kern="1200" dirty="0" smtClean="0">
                <a:solidFill>
                  <a:srgbClr val="CC0000"/>
                </a:solidFill>
                <a:latin typeface="+mn-lt"/>
                <a:ea typeface="+mn-ea"/>
                <a:cs typeface="+mn-cs"/>
              </a:defRPr>
            </a:lvl1pPr>
            <a:lvl2pPr>
              <a:buNone/>
              <a:defRPr sz="2900"/>
            </a:lvl2pPr>
            <a:lvl3pPr>
              <a:defRPr sz="2900"/>
            </a:lvl3pPr>
            <a:lvl4pPr>
              <a:defRPr sz="2900"/>
            </a:lvl4pPr>
            <a:lvl5pPr>
              <a:defRPr sz="29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Date Placeholder 3"/>
          <p:cNvSpPr>
            <a:spLocks noGrp="1"/>
          </p:cNvSpPr>
          <p:nvPr>
            <p:ph type="dt" sz="half" idx="10"/>
          </p:nvPr>
        </p:nvSpPr>
        <p:spPr/>
        <p:txBody>
          <a:bodyPr/>
          <a:lstStyle>
            <a:lvl1pPr defTabSz="914393" fontAlgn="base">
              <a:spcBef>
                <a:spcPct val="0"/>
              </a:spcBef>
              <a:spcAft>
                <a:spcPct val="0"/>
              </a:spcAft>
              <a:defRPr>
                <a:latin typeface="Gill Sans" pitchFamily="-84" charset="0"/>
              </a:defRPr>
            </a:lvl1pPr>
          </a:lstStyle>
          <a:p>
            <a:pPr>
              <a:defRPr/>
            </a:pPr>
            <a:fld id="{C3069ED7-DF4E-48C7-B2E7-880D5FC2EB80}" type="datetime1">
              <a:rPr lang="en-AU"/>
              <a:pPr>
                <a:defRPr/>
              </a:pPr>
              <a:t>27/10/2015</a:t>
            </a:fld>
            <a:endParaRPr lang="en-AU"/>
          </a:p>
        </p:txBody>
      </p:sp>
      <p:sp>
        <p:nvSpPr>
          <p:cNvPr id="6" name="Footer Placeholder 4"/>
          <p:cNvSpPr>
            <a:spLocks noGrp="1"/>
          </p:cNvSpPr>
          <p:nvPr>
            <p:ph type="ftr" sz="quarter" idx="11"/>
          </p:nvPr>
        </p:nvSpPr>
        <p:spPr>
          <a:xfrm>
            <a:off x="4032275" y="8475682"/>
            <a:ext cx="7680325" cy="485775"/>
          </a:xfrm>
        </p:spPr>
        <p:txBody>
          <a:bodyPr/>
          <a:lstStyle>
            <a:lvl1pPr defTabSz="914393" fontAlgn="base">
              <a:spcBef>
                <a:spcPct val="0"/>
              </a:spcBef>
              <a:spcAft>
                <a:spcPct val="0"/>
              </a:spcAft>
              <a:defRPr>
                <a:latin typeface="Gill Sans" pitchFamily="-84" charset="0"/>
              </a:defRPr>
            </a:lvl1pPr>
          </a:lstStyle>
          <a:p>
            <a:pPr>
              <a:defRPr/>
            </a:pPr>
            <a:r>
              <a:rPr lang="en-AU"/>
              <a:t>© Assessment Research Centre, University of Melbourne, 2012</a:t>
            </a:r>
          </a:p>
          <a:p>
            <a:pPr>
              <a:defRPr/>
            </a:pPr>
            <a:endParaRPr lang="en-AU"/>
          </a:p>
        </p:txBody>
      </p:sp>
      <p:sp>
        <p:nvSpPr>
          <p:cNvPr id="7" name="Slide Number Placeholder 5"/>
          <p:cNvSpPr>
            <a:spLocks noGrp="1"/>
          </p:cNvSpPr>
          <p:nvPr>
            <p:ph type="sldNum" sz="quarter" idx="12"/>
          </p:nvPr>
        </p:nvSpPr>
        <p:spPr/>
        <p:txBody>
          <a:bodyPr/>
          <a:lstStyle>
            <a:lvl1pPr defTabSz="914393" fontAlgn="base">
              <a:spcBef>
                <a:spcPct val="0"/>
              </a:spcBef>
              <a:spcAft>
                <a:spcPct val="0"/>
              </a:spcAft>
              <a:defRPr>
                <a:latin typeface="Gill Sans" pitchFamily="-84" charset="0"/>
              </a:defRPr>
            </a:lvl1pPr>
          </a:lstStyle>
          <a:p>
            <a:pPr>
              <a:defRPr/>
            </a:pPr>
            <a:fld id="{F96D8925-4B76-4152-9F0E-FB73A4934037}" type="slidenum">
              <a:rPr lang="en-AU"/>
              <a:pPr>
                <a:defRPr/>
              </a:pPr>
              <a:t>‹#›</a:t>
            </a:fld>
            <a:endParaRPr lang="en-AU"/>
          </a:p>
        </p:txBody>
      </p:sp>
    </p:spTree>
    <p:extLst>
      <p:ext uri="{BB962C8B-B14F-4D97-AF65-F5344CB8AC3E}">
        <p14:creationId xmlns:p14="http://schemas.microsoft.com/office/powerpoint/2010/main" val="1357205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header.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
            <a:ext cx="16256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89" y="155511"/>
            <a:ext cx="12289365" cy="1056117"/>
          </a:xfrm>
        </p:spPr>
        <p:txBody>
          <a:bodyPr/>
          <a:lstStyle/>
          <a:p>
            <a:r>
              <a:rPr lang="en-US" dirty="0" smtClean="0"/>
              <a:t>Click to edit Master title style</a:t>
            </a:r>
            <a:endParaRPr lang="en-AU" dirty="0"/>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rgbClr val="C00000"/>
                </a:solidFill>
              </a:defRPr>
            </a:lvl1pPr>
            <a:lvl2pPr marL="725714" indent="0" algn="ctr">
              <a:buNone/>
              <a:defRPr>
                <a:solidFill>
                  <a:schemeClr val="tx1">
                    <a:tint val="75000"/>
                  </a:schemeClr>
                </a:solidFill>
              </a:defRPr>
            </a:lvl2pPr>
            <a:lvl3pPr marL="1451405" indent="0" algn="ctr">
              <a:buNone/>
              <a:defRPr>
                <a:solidFill>
                  <a:schemeClr val="tx1">
                    <a:tint val="75000"/>
                  </a:schemeClr>
                </a:solidFill>
              </a:defRPr>
            </a:lvl3pPr>
            <a:lvl4pPr marL="2177111" indent="0" algn="ctr">
              <a:buNone/>
              <a:defRPr>
                <a:solidFill>
                  <a:schemeClr val="tx1">
                    <a:tint val="75000"/>
                  </a:schemeClr>
                </a:solidFill>
              </a:defRPr>
            </a:lvl4pPr>
            <a:lvl5pPr marL="2902810" indent="0" algn="ctr">
              <a:buNone/>
              <a:defRPr>
                <a:solidFill>
                  <a:schemeClr val="tx1">
                    <a:tint val="75000"/>
                  </a:schemeClr>
                </a:solidFill>
              </a:defRPr>
            </a:lvl5pPr>
            <a:lvl6pPr marL="3628519" indent="0" algn="ctr">
              <a:buNone/>
              <a:defRPr>
                <a:solidFill>
                  <a:schemeClr val="tx1">
                    <a:tint val="75000"/>
                  </a:schemeClr>
                </a:solidFill>
              </a:defRPr>
            </a:lvl6pPr>
            <a:lvl7pPr marL="4354218" indent="0" algn="ctr">
              <a:buNone/>
              <a:defRPr>
                <a:solidFill>
                  <a:schemeClr val="tx1">
                    <a:tint val="75000"/>
                  </a:schemeClr>
                </a:solidFill>
              </a:defRPr>
            </a:lvl7pPr>
            <a:lvl8pPr marL="5079928" indent="0" algn="ctr">
              <a:buNone/>
              <a:defRPr>
                <a:solidFill>
                  <a:schemeClr val="tx1">
                    <a:tint val="75000"/>
                  </a:schemeClr>
                </a:solidFill>
              </a:defRPr>
            </a:lvl8pPr>
            <a:lvl9pPr marL="5805628" indent="0" algn="ctr">
              <a:buNone/>
              <a:defRPr>
                <a:solidFill>
                  <a:schemeClr val="tx1">
                    <a:tint val="75000"/>
                  </a:schemeClr>
                </a:solidFill>
              </a:defRPr>
            </a:lvl9pPr>
          </a:lstStyle>
          <a:p>
            <a:r>
              <a:rPr lang="en-US" dirty="0" smtClean="0"/>
              <a:t>Click to edit Master subtitle style</a:t>
            </a:r>
            <a:endParaRPr lang="en-AU" dirty="0"/>
          </a:p>
        </p:txBody>
      </p:sp>
      <p:sp>
        <p:nvSpPr>
          <p:cNvPr id="5" name="Date Placeholder 3"/>
          <p:cNvSpPr>
            <a:spLocks noGrp="1"/>
          </p:cNvSpPr>
          <p:nvPr>
            <p:ph type="dt" sz="half" idx="10"/>
          </p:nvPr>
        </p:nvSpPr>
        <p:spPr/>
        <p:txBody>
          <a:bodyPr/>
          <a:lstStyle>
            <a:lvl1pPr defTabSz="914393" fontAlgn="base">
              <a:spcBef>
                <a:spcPct val="0"/>
              </a:spcBef>
              <a:spcAft>
                <a:spcPct val="0"/>
              </a:spcAft>
              <a:defRPr>
                <a:latin typeface="Gill Sans" pitchFamily="-84" charset="0"/>
              </a:defRPr>
            </a:lvl1pPr>
          </a:lstStyle>
          <a:p>
            <a:pPr>
              <a:defRPr/>
            </a:pPr>
            <a:fld id="{1B37EC18-BD28-401C-B952-99994D61C587}" type="datetime1">
              <a:rPr lang="en-AU"/>
              <a:pPr>
                <a:defRPr/>
              </a:pPr>
              <a:t>27/10/2015</a:t>
            </a:fld>
            <a:endParaRPr lang="en-AU"/>
          </a:p>
        </p:txBody>
      </p:sp>
      <p:sp>
        <p:nvSpPr>
          <p:cNvPr id="6" name="Footer Placeholder 4"/>
          <p:cNvSpPr>
            <a:spLocks noGrp="1"/>
          </p:cNvSpPr>
          <p:nvPr>
            <p:ph type="ftr" sz="quarter" idx="11"/>
          </p:nvPr>
        </p:nvSpPr>
        <p:spPr/>
        <p:txBody>
          <a:bodyPr/>
          <a:lstStyle>
            <a:lvl1pPr defTabSz="914393" fontAlgn="base">
              <a:spcBef>
                <a:spcPct val="0"/>
              </a:spcBef>
              <a:spcAft>
                <a:spcPct val="0"/>
              </a:spcAft>
              <a:defRPr>
                <a:latin typeface="Gill Sans" pitchFamily="-84" charset="0"/>
              </a:defRPr>
            </a:lvl1pPr>
          </a:lstStyle>
          <a:p>
            <a:pPr>
              <a:defRPr/>
            </a:pPr>
            <a:r>
              <a:rPr lang="en-AU"/>
              <a:t>© Assessment Research Centre, University of Melbourne, 2012 </a:t>
            </a:r>
          </a:p>
        </p:txBody>
      </p:sp>
      <p:sp>
        <p:nvSpPr>
          <p:cNvPr id="7" name="Slide Number Placeholder 5"/>
          <p:cNvSpPr>
            <a:spLocks noGrp="1"/>
          </p:cNvSpPr>
          <p:nvPr>
            <p:ph type="sldNum" sz="quarter" idx="12"/>
          </p:nvPr>
        </p:nvSpPr>
        <p:spPr/>
        <p:txBody>
          <a:bodyPr/>
          <a:lstStyle>
            <a:lvl1pPr defTabSz="914393" fontAlgn="base">
              <a:spcBef>
                <a:spcPct val="0"/>
              </a:spcBef>
              <a:spcAft>
                <a:spcPct val="0"/>
              </a:spcAft>
              <a:defRPr>
                <a:latin typeface="Gill Sans" pitchFamily="-84" charset="0"/>
              </a:defRPr>
            </a:lvl1pPr>
          </a:lstStyle>
          <a:p>
            <a:pPr>
              <a:defRPr/>
            </a:pPr>
            <a:fld id="{03304788-5BCF-48EF-9A67-2114DA9CF713}" type="slidenum">
              <a:rPr lang="en-AU"/>
              <a:pPr>
                <a:defRPr/>
              </a:pPr>
              <a:t>‹#›</a:t>
            </a:fld>
            <a:endParaRPr lang="en-AU"/>
          </a:p>
        </p:txBody>
      </p:sp>
    </p:spTree>
    <p:extLst>
      <p:ext uri="{BB962C8B-B14F-4D97-AF65-F5344CB8AC3E}">
        <p14:creationId xmlns:p14="http://schemas.microsoft.com/office/powerpoint/2010/main" val="3112139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header.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
            <a:ext cx="16256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aseline="0"/>
            </a:lvl1pPr>
          </a:lstStyle>
          <a:p>
            <a:r>
              <a:rPr lang="en-US" smtClean="0"/>
              <a:t>Click to edit Master title style</a:t>
            </a:r>
            <a:endParaRPr lang="en-AU" dirty="0"/>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05" indent="0">
              <a:buNone/>
              <a:defRPr sz="2900" b="1"/>
            </a:lvl3pPr>
            <a:lvl4pPr marL="2177111" indent="0">
              <a:buNone/>
              <a:defRPr sz="2500" b="1"/>
            </a:lvl4pPr>
            <a:lvl5pPr marL="2902810" indent="0">
              <a:buNone/>
              <a:defRPr sz="2500" b="1"/>
            </a:lvl5pPr>
            <a:lvl6pPr marL="3628519" indent="0">
              <a:buNone/>
              <a:defRPr sz="2500" b="1"/>
            </a:lvl6pPr>
            <a:lvl7pPr marL="4354218" indent="0">
              <a:buNone/>
              <a:defRPr sz="2500" b="1"/>
            </a:lvl7pPr>
            <a:lvl8pPr marL="5079928" indent="0">
              <a:buNone/>
              <a:defRPr sz="2500" b="1"/>
            </a:lvl8pPr>
            <a:lvl9pPr marL="580562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8257828" y="2046817"/>
            <a:ext cx="7185378" cy="853016"/>
          </a:xfrm>
        </p:spPr>
        <p:txBody>
          <a:bodyPr anchor="b"/>
          <a:lstStyle>
            <a:lvl1pPr marL="0" indent="0">
              <a:buNone/>
              <a:defRPr sz="3800" b="1"/>
            </a:lvl1pPr>
            <a:lvl2pPr marL="725714" indent="0">
              <a:buNone/>
              <a:defRPr sz="3200" b="1"/>
            </a:lvl2pPr>
            <a:lvl3pPr marL="1451405" indent="0">
              <a:buNone/>
              <a:defRPr sz="2900" b="1"/>
            </a:lvl3pPr>
            <a:lvl4pPr marL="2177111" indent="0">
              <a:buNone/>
              <a:defRPr sz="2500" b="1"/>
            </a:lvl4pPr>
            <a:lvl5pPr marL="2902810" indent="0">
              <a:buNone/>
              <a:defRPr sz="2500" b="1"/>
            </a:lvl5pPr>
            <a:lvl6pPr marL="3628519" indent="0">
              <a:buNone/>
              <a:defRPr sz="2500" b="1"/>
            </a:lvl6pPr>
            <a:lvl7pPr marL="4354218" indent="0">
              <a:buNone/>
              <a:defRPr sz="2500" b="1"/>
            </a:lvl7pPr>
            <a:lvl8pPr marL="5079928" indent="0">
              <a:buNone/>
              <a:defRPr sz="2500" b="1"/>
            </a:lvl8pPr>
            <a:lvl9pPr marL="580562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8" name="Date Placeholder 6"/>
          <p:cNvSpPr>
            <a:spLocks noGrp="1"/>
          </p:cNvSpPr>
          <p:nvPr>
            <p:ph type="dt" sz="half" idx="10"/>
          </p:nvPr>
        </p:nvSpPr>
        <p:spPr/>
        <p:txBody>
          <a:bodyPr/>
          <a:lstStyle>
            <a:lvl1pPr defTabSz="914393" fontAlgn="base">
              <a:spcBef>
                <a:spcPct val="0"/>
              </a:spcBef>
              <a:spcAft>
                <a:spcPct val="0"/>
              </a:spcAft>
              <a:defRPr>
                <a:latin typeface="Gill Sans" pitchFamily="-84" charset="0"/>
              </a:defRPr>
            </a:lvl1pPr>
          </a:lstStyle>
          <a:p>
            <a:pPr>
              <a:defRPr/>
            </a:pPr>
            <a:fld id="{1DF1C2EF-80FA-4BD1-AD6F-065E90C84688}" type="datetime1">
              <a:rPr lang="en-AU"/>
              <a:pPr>
                <a:defRPr/>
              </a:pPr>
              <a:t>27/10/2015</a:t>
            </a:fld>
            <a:endParaRPr lang="en-AU"/>
          </a:p>
        </p:txBody>
      </p:sp>
      <p:sp>
        <p:nvSpPr>
          <p:cNvPr id="9" name="Footer Placeholder 7"/>
          <p:cNvSpPr>
            <a:spLocks noGrp="1"/>
          </p:cNvSpPr>
          <p:nvPr>
            <p:ph type="ftr" sz="quarter" idx="11"/>
          </p:nvPr>
        </p:nvSpPr>
        <p:spPr/>
        <p:txBody>
          <a:bodyPr/>
          <a:lstStyle>
            <a:lvl1pPr defTabSz="914393" fontAlgn="base">
              <a:spcBef>
                <a:spcPct val="0"/>
              </a:spcBef>
              <a:spcAft>
                <a:spcPct val="0"/>
              </a:spcAft>
              <a:defRPr>
                <a:latin typeface="Gill Sans" pitchFamily="-84" charset="0"/>
              </a:defRPr>
            </a:lvl1pPr>
          </a:lstStyle>
          <a:p>
            <a:pPr>
              <a:defRPr/>
            </a:pPr>
            <a:r>
              <a:rPr lang="en-AU"/>
              <a:t>© Assessment Research Centre, University of Melbourne, 2012 </a:t>
            </a:r>
          </a:p>
        </p:txBody>
      </p:sp>
      <p:sp>
        <p:nvSpPr>
          <p:cNvPr id="10" name="Slide Number Placeholder 8"/>
          <p:cNvSpPr>
            <a:spLocks noGrp="1"/>
          </p:cNvSpPr>
          <p:nvPr>
            <p:ph type="sldNum" sz="quarter" idx="12"/>
          </p:nvPr>
        </p:nvSpPr>
        <p:spPr/>
        <p:txBody>
          <a:bodyPr/>
          <a:lstStyle>
            <a:lvl1pPr defTabSz="914393" fontAlgn="base">
              <a:spcBef>
                <a:spcPct val="0"/>
              </a:spcBef>
              <a:spcAft>
                <a:spcPct val="0"/>
              </a:spcAft>
              <a:defRPr>
                <a:latin typeface="Gill Sans" pitchFamily="-84" charset="0"/>
              </a:defRPr>
            </a:lvl1pPr>
          </a:lstStyle>
          <a:p>
            <a:pPr>
              <a:defRPr/>
            </a:pPr>
            <a:fld id="{96084D3B-7FD0-41CC-91E6-8826DB9344E0}" type="slidenum">
              <a:rPr lang="en-AU"/>
              <a:pPr>
                <a:defRPr/>
              </a:pPr>
              <a:t>‹#›</a:t>
            </a:fld>
            <a:endParaRPr lang="en-AU"/>
          </a:p>
        </p:txBody>
      </p:sp>
    </p:spTree>
    <p:extLst>
      <p:ext uri="{BB962C8B-B14F-4D97-AF65-F5344CB8AC3E}">
        <p14:creationId xmlns:p14="http://schemas.microsoft.com/office/powerpoint/2010/main" val="1764209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descr="header.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
            <a:ext cx="16256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86290" y="6400801"/>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519488" y="1595669"/>
            <a:ext cx="9753600" cy="5486400"/>
          </a:xfrm>
        </p:spPr>
        <p:txBody>
          <a:bodyPr rtlCol="0">
            <a:normAutofit/>
          </a:bodyPr>
          <a:lstStyle>
            <a:lvl1pPr marL="0" indent="0">
              <a:buNone/>
              <a:defRPr sz="5100"/>
            </a:lvl1pPr>
            <a:lvl2pPr marL="725714" indent="0">
              <a:buNone/>
              <a:defRPr sz="4400"/>
            </a:lvl2pPr>
            <a:lvl3pPr marL="1451405" indent="0">
              <a:buNone/>
              <a:defRPr sz="3800"/>
            </a:lvl3pPr>
            <a:lvl4pPr marL="2177111" indent="0">
              <a:buNone/>
              <a:defRPr sz="3200"/>
            </a:lvl4pPr>
            <a:lvl5pPr marL="2902810" indent="0">
              <a:buNone/>
              <a:defRPr sz="3200"/>
            </a:lvl5pPr>
            <a:lvl6pPr marL="3628519" indent="0">
              <a:buNone/>
              <a:defRPr sz="3200"/>
            </a:lvl6pPr>
            <a:lvl7pPr marL="4354218" indent="0">
              <a:buNone/>
              <a:defRPr sz="3200"/>
            </a:lvl7pPr>
            <a:lvl8pPr marL="5079928" indent="0">
              <a:buNone/>
              <a:defRPr sz="3200"/>
            </a:lvl8pPr>
            <a:lvl9pPr marL="5805628" indent="0">
              <a:buNone/>
              <a:defRPr sz="3200"/>
            </a:lvl9pPr>
          </a:lstStyle>
          <a:p>
            <a:pPr lvl="0"/>
            <a:endParaRPr lang="en-AU" noProof="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2200"/>
            </a:lvl1pPr>
            <a:lvl2pPr marL="725714" indent="0">
              <a:buNone/>
              <a:defRPr sz="1900"/>
            </a:lvl2pPr>
            <a:lvl3pPr marL="1451405" indent="0">
              <a:buNone/>
              <a:defRPr sz="1600"/>
            </a:lvl3pPr>
            <a:lvl4pPr marL="2177111" indent="0">
              <a:buNone/>
              <a:defRPr sz="1400"/>
            </a:lvl4pPr>
            <a:lvl5pPr marL="2902810" indent="0">
              <a:buNone/>
              <a:defRPr sz="1400"/>
            </a:lvl5pPr>
            <a:lvl6pPr marL="3628519" indent="0">
              <a:buNone/>
              <a:defRPr sz="1400"/>
            </a:lvl6pPr>
            <a:lvl7pPr marL="4354218" indent="0">
              <a:buNone/>
              <a:defRPr sz="1400"/>
            </a:lvl7pPr>
            <a:lvl8pPr marL="5079928" indent="0">
              <a:buNone/>
              <a:defRPr sz="1400"/>
            </a:lvl8pPr>
            <a:lvl9pPr marL="5805628" indent="0">
              <a:buNone/>
              <a:defRPr sz="14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defTabSz="914393" fontAlgn="base">
              <a:spcBef>
                <a:spcPct val="0"/>
              </a:spcBef>
              <a:spcAft>
                <a:spcPct val="0"/>
              </a:spcAft>
              <a:defRPr>
                <a:latin typeface="Gill Sans" pitchFamily="-84" charset="0"/>
              </a:defRPr>
            </a:lvl1pPr>
          </a:lstStyle>
          <a:p>
            <a:pPr>
              <a:defRPr/>
            </a:pPr>
            <a:fld id="{D7D117E6-FF66-4C74-BA9C-902B8D6A7208}" type="datetime1">
              <a:rPr lang="en-AU"/>
              <a:pPr>
                <a:defRPr/>
              </a:pPr>
              <a:t>27/10/2015</a:t>
            </a:fld>
            <a:endParaRPr lang="en-AU"/>
          </a:p>
        </p:txBody>
      </p:sp>
      <p:sp>
        <p:nvSpPr>
          <p:cNvPr id="7" name="Footer Placeholder 5"/>
          <p:cNvSpPr>
            <a:spLocks noGrp="1"/>
          </p:cNvSpPr>
          <p:nvPr>
            <p:ph type="ftr" sz="quarter" idx="11"/>
          </p:nvPr>
        </p:nvSpPr>
        <p:spPr/>
        <p:txBody>
          <a:bodyPr/>
          <a:lstStyle>
            <a:lvl1pPr defTabSz="914393" fontAlgn="base">
              <a:spcBef>
                <a:spcPct val="0"/>
              </a:spcBef>
              <a:spcAft>
                <a:spcPct val="0"/>
              </a:spcAft>
              <a:defRPr>
                <a:latin typeface="Gill Sans" pitchFamily="-84" charset="0"/>
              </a:defRPr>
            </a:lvl1pPr>
          </a:lstStyle>
          <a:p>
            <a:pPr>
              <a:defRPr/>
            </a:pPr>
            <a:r>
              <a:rPr lang="en-AU"/>
              <a:t>© Assessment Research Centre, University of Melbourne, 2012 </a:t>
            </a:r>
          </a:p>
        </p:txBody>
      </p:sp>
      <p:sp>
        <p:nvSpPr>
          <p:cNvPr id="8" name="Slide Number Placeholder 6"/>
          <p:cNvSpPr>
            <a:spLocks noGrp="1"/>
          </p:cNvSpPr>
          <p:nvPr>
            <p:ph type="sldNum" sz="quarter" idx="12"/>
          </p:nvPr>
        </p:nvSpPr>
        <p:spPr/>
        <p:txBody>
          <a:bodyPr/>
          <a:lstStyle>
            <a:lvl1pPr defTabSz="914393" fontAlgn="base">
              <a:spcBef>
                <a:spcPct val="0"/>
              </a:spcBef>
              <a:spcAft>
                <a:spcPct val="0"/>
              </a:spcAft>
              <a:defRPr>
                <a:latin typeface="Gill Sans" pitchFamily="-84" charset="0"/>
              </a:defRPr>
            </a:lvl1pPr>
          </a:lstStyle>
          <a:p>
            <a:pPr>
              <a:defRPr/>
            </a:pPr>
            <a:fld id="{A390FE82-9CFF-478E-94C8-B4981F5FFBA1}" type="slidenum">
              <a:rPr lang="en-AU"/>
              <a:pPr>
                <a:defRPr/>
              </a:pPr>
              <a:t>‹#›</a:t>
            </a:fld>
            <a:endParaRPr lang="en-AU"/>
          </a:p>
        </p:txBody>
      </p:sp>
    </p:spTree>
    <p:extLst>
      <p:ext uri="{BB962C8B-B14F-4D97-AF65-F5344CB8AC3E}">
        <p14:creationId xmlns:p14="http://schemas.microsoft.com/office/powerpoint/2010/main" val="43644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536033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
            <a:ext cx="16259175" cy="914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0"/>
          <p:cNvSpPr>
            <a:spLocks noChangeShapeType="1"/>
          </p:cNvSpPr>
          <p:nvPr/>
        </p:nvSpPr>
        <p:spPr bwMode="auto">
          <a:xfrm>
            <a:off x="5591175" y="2381252"/>
            <a:ext cx="3175" cy="17510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pic>
        <p:nvPicPr>
          <p:cNvPr id="6"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550" y="2336801"/>
            <a:ext cx="239553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
            <a:ext cx="16259175" cy="914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0"/>
          <p:cNvSpPr>
            <a:spLocks noChangeShapeType="1"/>
          </p:cNvSpPr>
          <p:nvPr/>
        </p:nvSpPr>
        <p:spPr bwMode="auto">
          <a:xfrm>
            <a:off x="5591175" y="2381252"/>
            <a:ext cx="3175" cy="17510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pic>
        <p:nvPicPr>
          <p:cNvPr id="9"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550" y="2336801"/>
            <a:ext cx="239553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6"/>
          <p:cNvSpPr>
            <a:spLocks noGrp="1" noChangeArrowheads="1"/>
          </p:cNvSpPr>
          <p:nvPr>
            <p:ph type="ctrTitle" sz="quarter"/>
          </p:nvPr>
        </p:nvSpPr>
        <p:spPr>
          <a:xfrm>
            <a:off x="5960533" y="2540000"/>
            <a:ext cx="9753600" cy="1524000"/>
          </a:xfrm>
        </p:spPr>
        <p:txBody>
          <a:bodyPr/>
          <a:lstStyle>
            <a:lvl1pPr>
              <a:defRPr/>
            </a:lvl1pPr>
          </a:lstStyle>
          <a:p>
            <a:pPr lvl="0"/>
            <a:r>
              <a:rPr lang="en-US" noProof="0" smtClean="0"/>
              <a:t>Click to edit Master title style</a:t>
            </a:r>
          </a:p>
        </p:txBody>
      </p:sp>
      <p:sp>
        <p:nvSpPr>
          <p:cNvPr id="9233" name="Rectangle 17"/>
          <p:cNvSpPr>
            <a:spLocks noGrp="1" noChangeArrowheads="1"/>
          </p:cNvSpPr>
          <p:nvPr>
            <p:ph type="subTitle" sz="quarter" idx="1"/>
          </p:nvPr>
        </p:nvSpPr>
        <p:spPr>
          <a:xfrm>
            <a:off x="2438400" y="5181600"/>
            <a:ext cx="11379200" cy="812800"/>
          </a:xfrm>
        </p:spPr>
        <p:txBody>
          <a:bodyPr/>
          <a:lstStyle>
            <a:lvl1pPr marL="0" indent="0" algn="ctr">
              <a:buFontTx/>
              <a:buNone/>
              <a:defRPr>
                <a:solidFill>
                  <a:schemeClr val="bg1"/>
                </a:solidFill>
              </a:defRPr>
            </a:lvl1pPr>
          </a:lstStyle>
          <a:p>
            <a:pPr lvl="0"/>
            <a:r>
              <a:rPr lang="en-US" noProof="0" smtClean="0"/>
              <a:t>Click to edit Master subtitle style</a:t>
            </a:r>
          </a:p>
        </p:txBody>
      </p:sp>
    </p:spTree>
    <p:extLst>
      <p:ext uri="{BB962C8B-B14F-4D97-AF65-F5344CB8AC3E}">
        <p14:creationId xmlns:p14="http://schemas.microsoft.com/office/powerpoint/2010/main" val="264351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521166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6300" b="1" cap="all"/>
            </a:lvl1pPr>
          </a:lstStyle>
          <a:p>
            <a:r>
              <a:rPr lang="en-US" smtClean="0"/>
              <a:t>Click to edit Master title style</a:t>
            </a:r>
            <a:endParaRPr lang="en-AU"/>
          </a:p>
        </p:txBody>
      </p:sp>
      <p:sp>
        <p:nvSpPr>
          <p:cNvPr id="3" name="Text Placeholder 2"/>
          <p:cNvSpPr>
            <a:spLocks noGrp="1"/>
          </p:cNvSpPr>
          <p:nvPr>
            <p:ph type="body" idx="1"/>
          </p:nvPr>
        </p:nvSpPr>
        <p:spPr>
          <a:xfrm>
            <a:off x="1284112" y="3875631"/>
            <a:ext cx="13817600" cy="2000249"/>
          </a:xfrm>
        </p:spPr>
        <p:txBody>
          <a:bodyPr anchor="b"/>
          <a:lstStyle>
            <a:lvl1pPr marL="0" indent="0">
              <a:buNone/>
              <a:defRPr sz="3200"/>
            </a:lvl1pPr>
            <a:lvl2pPr marL="725714" indent="0">
              <a:buNone/>
              <a:defRPr sz="2900"/>
            </a:lvl2pPr>
            <a:lvl3pPr marL="1451405" indent="0">
              <a:buNone/>
              <a:defRPr sz="2500"/>
            </a:lvl3pPr>
            <a:lvl4pPr marL="2177111" indent="0">
              <a:buNone/>
              <a:defRPr sz="2200"/>
            </a:lvl4pPr>
            <a:lvl5pPr marL="2902810" indent="0">
              <a:buNone/>
              <a:defRPr sz="2200"/>
            </a:lvl5pPr>
            <a:lvl6pPr marL="3628519" indent="0">
              <a:buNone/>
              <a:defRPr sz="2200"/>
            </a:lvl6pPr>
            <a:lvl7pPr marL="4354218" indent="0">
              <a:buNone/>
              <a:defRPr sz="2200"/>
            </a:lvl7pPr>
            <a:lvl8pPr marL="5079928" indent="0">
              <a:buNone/>
              <a:defRPr sz="2200"/>
            </a:lvl8pPr>
            <a:lvl9pPr marL="5805628" indent="0">
              <a:buNone/>
              <a:defRPr sz="2200"/>
            </a:lvl9pPr>
          </a:lstStyle>
          <a:p>
            <a:pPr lvl="0"/>
            <a:r>
              <a:rPr lang="en-US" smtClean="0"/>
              <a:t>Click to edit Master text styles</a:t>
            </a:r>
          </a:p>
        </p:txBody>
      </p:sp>
    </p:spTree>
    <p:extLst>
      <p:ext uri="{BB962C8B-B14F-4D97-AF65-F5344CB8AC3E}">
        <p14:creationId xmlns:p14="http://schemas.microsoft.com/office/powerpoint/2010/main" val="177364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9"/>
            <a:ext cx="13817600" cy="1816100"/>
          </a:xfrm>
          <a:prstGeom prst="rect">
            <a:avLst/>
          </a:prstGeom>
        </p:spPr>
        <p:txBody>
          <a:bodyPr vert="horz" lIns="91440" tIns="45721" rIns="91440" bIns="4572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9"/>
            <a:ext cx="13817600" cy="2000251"/>
          </a:xfrm>
          <a:prstGeom prst="rect">
            <a:avLst/>
          </a:prstGeom>
        </p:spPr>
        <p:txBody>
          <a:bodyPr vert="horz" lIns="91440" tIns="45721" rIns="91440" bIns="45721" anchor="b"/>
          <a:lstStyle>
            <a:lvl1pPr marL="0" indent="0">
              <a:buNone/>
              <a:defRPr sz="2100"/>
            </a:lvl1pPr>
            <a:lvl2pPr marL="457200" indent="0">
              <a:buNone/>
              <a:defRPr sz="1700"/>
            </a:lvl2pPr>
            <a:lvl3pPr marL="914393" indent="0">
              <a:buNone/>
              <a:defRPr sz="1600"/>
            </a:lvl3pPr>
            <a:lvl4pPr marL="1371578" indent="0">
              <a:buNone/>
              <a:defRPr sz="1400"/>
            </a:lvl4pPr>
            <a:lvl5pPr marL="1828778" indent="0">
              <a:buNone/>
              <a:defRPr sz="1400"/>
            </a:lvl5pPr>
            <a:lvl6pPr marL="2285964" indent="0">
              <a:buNone/>
              <a:defRPr sz="1400"/>
            </a:lvl6pPr>
            <a:lvl7pPr marL="2743161" indent="0">
              <a:buNone/>
              <a:defRPr sz="1400"/>
            </a:lvl7pPr>
            <a:lvl8pPr marL="3200356" indent="0">
              <a:buNone/>
              <a:defRPr sz="1400"/>
            </a:lvl8pPr>
            <a:lvl9pPr marL="3657546" indent="0">
              <a:buNone/>
              <a:defRPr sz="1400"/>
            </a:lvl9pPr>
          </a:lstStyle>
          <a:p>
            <a:pPr lvl="0"/>
            <a:r>
              <a:rPr lang="en-US" smtClean="0"/>
              <a:t>Click to edit Master text styles</a:t>
            </a:r>
          </a:p>
        </p:txBody>
      </p:sp>
    </p:spTree>
    <p:extLst>
      <p:ext uri="{BB962C8B-B14F-4D97-AF65-F5344CB8AC3E}">
        <p14:creationId xmlns:p14="http://schemas.microsoft.com/office/powerpoint/2010/main" val="80118844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219200"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640748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05" indent="0">
              <a:buNone/>
              <a:defRPr sz="2900" b="1"/>
            </a:lvl3pPr>
            <a:lvl4pPr marL="2177111" indent="0">
              <a:buNone/>
              <a:defRPr sz="2500" b="1"/>
            </a:lvl4pPr>
            <a:lvl5pPr marL="2902810" indent="0">
              <a:buNone/>
              <a:defRPr sz="2500" b="1"/>
            </a:lvl5pPr>
            <a:lvl6pPr marL="3628519" indent="0">
              <a:buNone/>
              <a:defRPr sz="2500" b="1"/>
            </a:lvl6pPr>
            <a:lvl7pPr marL="4354218" indent="0">
              <a:buNone/>
              <a:defRPr sz="2500" b="1"/>
            </a:lvl7pPr>
            <a:lvl8pPr marL="5079928" indent="0">
              <a:buNone/>
              <a:defRPr sz="2500" b="1"/>
            </a:lvl8pPr>
            <a:lvl9pPr marL="580562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8257828" y="2046817"/>
            <a:ext cx="7185378" cy="853016"/>
          </a:xfrm>
        </p:spPr>
        <p:txBody>
          <a:bodyPr anchor="b"/>
          <a:lstStyle>
            <a:lvl1pPr marL="0" indent="0">
              <a:buNone/>
              <a:defRPr sz="3800" b="1"/>
            </a:lvl1pPr>
            <a:lvl2pPr marL="725714" indent="0">
              <a:buNone/>
              <a:defRPr sz="3200" b="1"/>
            </a:lvl2pPr>
            <a:lvl3pPr marL="1451405" indent="0">
              <a:buNone/>
              <a:defRPr sz="2900" b="1"/>
            </a:lvl3pPr>
            <a:lvl4pPr marL="2177111" indent="0">
              <a:buNone/>
              <a:defRPr sz="2500" b="1"/>
            </a:lvl4pPr>
            <a:lvl5pPr marL="2902810" indent="0">
              <a:buNone/>
              <a:defRPr sz="2500" b="1"/>
            </a:lvl5pPr>
            <a:lvl6pPr marL="3628519" indent="0">
              <a:buNone/>
              <a:defRPr sz="2500" b="1"/>
            </a:lvl6pPr>
            <a:lvl7pPr marL="4354218" indent="0">
              <a:buNone/>
              <a:defRPr sz="2500" b="1"/>
            </a:lvl7pPr>
            <a:lvl8pPr marL="5079928" indent="0">
              <a:buNone/>
              <a:defRPr sz="2500" b="1"/>
            </a:lvl8pPr>
            <a:lvl9pPr marL="580562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958465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1985837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880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7"/>
            <a:ext cx="5348112" cy="1549400"/>
          </a:xfrm>
        </p:spPr>
        <p:txBody>
          <a:bodyPr anchor="b"/>
          <a:lstStyle>
            <a:lvl1pPr algn="l">
              <a:defRPr sz="3200" b="1"/>
            </a:lvl1pPr>
          </a:lstStyle>
          <a:p>
            <a:r>
              <a:rPr lang="en-US" smtClean="0"/>
              <a:t>Click to edit Master title style</a:t>
            </a:r>
            <a:endParaRPr lang="en-AU"/>
          </a:p>
        </p:txBody>
      </p:sp>
      <p:sp>
        <p:nvSpPr>
          <p:cNvPr id="3" name="Content Placeholder 2"/>
          <p:cNvSpPr>
            <a:spLocks noGrp="1"/>
          </p:cNvSpPr>
          <p:nvPr>
            <p:ph idx="1"/>
          </p:nvPr>
        </p:nvSpPr>
        <p:spPr>
          <a:xfrm>
            <a:off x="6355644" y="364086"/>
            <a:ext cx="9087556"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12804" y="1913486"/>
            <a:ext cx="5348112" cy="6254751"/>
          </a:xfrm>
        </p:spPr>
        <p:txBody>
          <a:bodyPr/>
          <a:lstStyle>
            <a:lvl1pPr marL="0" indent="0">
              <a:buNone/>
              <a:defRPr sz="2200"/>
            </a:lvl1pPr>
            <a:lvl2pPr marL="725714" indent="0">
              <a:buNone/>
              <a:defRPr sz="1900"/>
            </a:lvl2pPr>
            <a:lvl3pPr marL="1451405" indent="0">
              <a:buNone/>
              <a:defRPr sz="1600"/>
            </a:lvl3pPr>
            <a:lvl4pPr marL="2177111" indent="0">
              <a:buNone/>
              <a:defRPr sz="1400"/>
            </a:lvl4pPr>
            <a:lvl5pPr marL="2902810" indent="0">
              <a:buNone/>
              <a:defRPr sz="1400"/>
            </a:lvl5pPr>
            <a:lvl6pPr marL="3628519" indent="0">
              <a:buNone/>
              <a:defRPr sz="1400"/>
            </a:lvl6pPr>
            <a:lvl7pPr marL="4354218" indent="0">
              <a:buNone/>
              <a:defRPr sz="1400"/>
            </a:lvl7pPr>
            <a:lvl8pPr marL="5079928" indent="0">
              <a:buNone/>
              <a:defRPr sz="1400"/>
            </a:lvl8pPr>
            <a:lvl9pPr marL="5805628" indent="0">
              <a:buNone/>
              <a:defRPr sz="1400"/>
            </a:lvl9pPr>
          </a:lstStyle>
          <a:p>
            <a:pPr lvl="0"/>
            <a:r>
              <a:rPr lang="en-US" smtClean="0"/>
              <a:t>Click to edit Master text styles</a:t>
            </a:r>
          </a:p>
        </p:txBody>
      </p:sp>
    </p:spTree>
    <p:extLst>
      <p:ext uri="{BB962C8B-B14F-4D97-AF65-F5344CB8AC3E}">
        <p14:creationId xmlns:p14="http://schemas.microsoft.com/office/powerpoint/2010/main" val="2089197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186290" y="817033"/>
            <a:ext cx="9753600" cy="5486400"/>
          </a:xfrm>
        </p:spPr>
        <p:txBody>
          <a:bodyPr/>
          <a:lstStyle>
            <a:lvl1pPr marL="0" indent="0">
              <a:buNone/>
              <a:defRPr sz="5100"/>
            </a:lvl1pPr>
            <a:lvl2pPr marL="725714" indent="0">
              <a:buNone/>
              <a:defRPr sz="4400"/>
            </a:lvl2pPr>
            <a:lvl3pPr marL="1451405" indent="0">
              <a:buNone/>
              <a:defRPr sz="3800"/>
            </a:lvl3pPr>
            <a:lvl4pPr marL="2177111" indent="0">
              <a:buNone/>
              <a:defRPr sz="3200"/>
            </a:lvl4pPr>
            <a:lvl5pPr marL="2902810" indent="0">
              <a:buNone/>
              <a:defRPr sz="3200"/>
            </a:lvl5pPr>
            <a:lvl6pPr marL="3628519" indent="0">
              <a:buNone/>
              <a:defRPr sz="3200"/>
            </a:lvl6pPr>
            <a:lvl7pPr marL="4354218" indent="0">
              <a:buNone/>
              <a:defRPr sz="3200"/>
            </a:lvl7pPr>
            <a:lvl8pPr marL="5079928" indent="0">
              <a:buNone/>
              <a:defRPr sz="3200"/>
            </a:lvl8pPr>
            <a:lvl9pPr marL="5805628" indent="0">
              <a:buNone/>
              <a:defRPr sz="3200"/>
            </a:lvl9pPr>
          </a:lstStyle>
          <a:p>
            <a:pPr lvl="0"/>
            <a:r>
              <a:rPr lang="en-US" noProof="0" smtClean="0"/>
              <a:t>Click icon to add picture</a:t>
            </a:r>
            <a:endParaRPr lang="en-AU" noProof="0" smtClean="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2200"/>
            </a:lvl1pPr>
            <a:lvl2pPr marL="725714" indent="0">
              <a:buNone/>
              <a:defRPr sz="1900"/>
            </a:lvl2pPr>
            <a:lvl3pPr marL="1451405" indent="0">
              <a:buNone/>
              <a:defRPr sz="1600"/>
            </a:lvl3pPr>
            <a:lvl4pPr marL="2177111" indent="0">
              <a:buNone/>
              <a:defRPr sz="1400"/>
            </a:lvl4pPr>
            <a:lvl5pPr marL="2902810" indent="0">
              <a:buNone/>
              <a:defRPr sz="1400"/>
            </a:lvl5pPr>
            <a:lvl6pPr marL="3628519" indent="0">
              <a:buNone/>
              <a:defRPr sz="1400"/>
            </a:lvl6pPr>
            <a:lvl7pPr marL="4354218" indent="0">
              <a:buNone/>
              <a:defRPr sz="1400"/>
            </a:lvl7pPr>
            <a:lvl8pPr marL="5079928" indent="0">
              <a:buNone/>
              <a:defRPr sz="1400"/>
            </a:lvl8pPr>
            <a:lvl9pPr marL="5805628" indent="0">
              <a:buNone/>
              <a:defRPr sz="1400"/>
            </a:lvl9pPr>
          </a:lstStyle>
          <a:p>
            <a:pPr lvl="0"/>
            <a:r>
              <a:rPr lang="en-US" smtClean="0"/>
              <a:t>Click to edit Master text styles</a:t>
            </a:r>
          </a:p>
        </p:txBody>
      </p:sp>
    </p:spTree>
    <p:extLst>
      <p:ext uri="{BB962C8B-B14F-4D97-AF65-F5344CB8AC3E}">
        <p14:creationId xmlns:p14="http://schemas.microsoft.com/office/powerpoint/2010/main" val="3912538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72215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88800" y="101600"/>
            <a:ext cx="3589867" cy="802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219200" y="101600"/>
            <a:ext cx="10498667"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302531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
    <p:spTree>
      <p:nvGrpSpPr>
        <p:cNvPr id="1" name=""/>
        <p:cNvGrpSpPr/>
        <p:nvPr/>
      </p:nvGrpSpPr>
      <p:grpSpPr>
        <a:xfrm>
          <a:off x="0" y="0"/>
          <a:ext cx="0" cy="0"/>
          <a:chOff x="0" y="0"/>
          <a:chExt cx="0" cy="0"/>
        </a:xfrm>
      </p:grpSpPr>
      <p:pic>
        <p:nvPicPr>
          <p:cNvPr id="3" name="Picture 17" descr="Blue_B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 y="0"/>
            <a:ext cx="16390939"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title"/>
          </p:nvPr>
        </p:nvSpPr>
        <p:spPr>
          <a:xfrm>
            <a:off x="541868" y="376988"/>
            <a:ext cx="15172267" cy="537413"/>
          </a:xfrm>
        </p:spPr>
        <p:txBody>
          <a:bodyPr>
            <a:normAutofit/>
          </a:bodyPr>
          <a:lstStyle>
            <a:lvl1pPr algn="ctr">
              <a:defRPr sz="4800" b="1">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7295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6" descr="MGSE_PP_COVER.png"/>
          <p:cNvPicPr>
            <a:picLocks noChangeAspect="1"/>
          </p:cNvPicPr>
          <p:nvPr userDrawn="1"/>
        </p:nvPicPr>
        <p:blipFill>
          <a:blip r:embed="rId2" cstate="print"/>
          <a:srcRect/>
          <a:stretch>
            <a:fillRect/>
          </a:stretch>
        </p:blipFill>
        <p:spPr bwMode="auto">
          <a:xfrm>
            <a:off x="-270933" y="19"/>
            <a:ext cx="16662400" cy="9266767"/>
          </a:xfrm>
          <a:prstGeom prst="rect">
            <a:avLst/>
          </a:prstGeom>
          <a:noFill/>
          <a:ln w="9525">
            <a:noFill/>
            <a:miter lim="800000"/>
            <a:headEnd/>
            <a:tailEnd/>
          </a:ln>
        </p:spPr>
      </p:pic>
      <p:sp>
        <p:nvSpPr>
          <p:cNvPr id="2" name="Title 1"/>
          <p:cNvSpPr>
            <a:spLocks noGrp="1"/>
          </p:cNvSpPr>
          <p:nvPr>
            <p:ph type="ctrTitle" hasCustomPrompt="1"/>
          </p:nvPr>
        </p:nvSpPr>
        <p:spPr>
          <a:xfrm>
            <a:off x="447147" y="2673349"/>
            <a:ext cx="14081564" cy="1610619"/>
          </a:xfrm>
          <a:prstGeom prst="rect">
            <a:avLst/>
          </a:prstGeom>
        </p:spPr>
        <p:txBody>
          <a:bodyPr lIns="145143" tIns="72571" rIns="145143" bIns="72571"/>
          <a:lstStyle>
            <a:lvl1pPr algn="l">
              <a:defRPr sz="5600" baseline="0">
                <a:solidFill>
                  <a:schemeClr val="bg1"/>
                </a:solidFill>
                <a:latin typeface="Arial" panose="020B0604020202020204" pitchFamily="34" charset="0"/>
                <a:cs typeface="Arial" panose="020B0604020202020204" pitchFamily="34" charset="0"/>
              </a:defRPr>
            </a:lvl1pPr>
          </a:lstStyle>
          <a:p>
            <a:r>
              <a:rPr lang="en-US" dirty="0" smtClean="0"/>
              <a:t>Project title</a:t>
            </a:r>
            <a:endParaRPr lang="en-AU" dirty="0"/>
          </a:p>
        </p:txBody>
      </p:sp>
      <p:sp>
        <p:nvSpPr>
          <p:cNvPr id="3" name="Subtitle 2"/>
          <p:cNvSpPr>
            <a:spLocks noGrp="1"/>
          </p:cNvSpPr>
          <p:nvPr>
            <p:ph type="subTitle" idx="1" hasCustomPrompt="1"/>
          </p:nvPr>
        </p:nvSpPr>
        <p:spPr>
          <a:xfrm>
            <a:off x="447147" y="4379979"/>
            <a:ext cx="14081564" cy="1132800"/>
          </a:xfrm>
          <a:prstGeom prst="rect">
            <a:avLst/>
          </a:prstGeom>
        </p:spPr>
        <p:txBody>
          <a:bodyPr lIns="145143" tIns="72571" rIns="145143" bIns="72571"/>
          <a:lstStyle>
            <a:lvl1pPr marL="0" marR="0" indent="0" algn="l" defTabSz="1451405" rtl="0" eaLnBrk="0" fontAlgn="base" latinLnBrk="0" hangingPunct="0">
              <a:lnSpc>
                <a:spcPct val="100000"/>
              </a:lnSpc>
              <a:spcBef>
                <a:spcPct val="20000"/>
              </a:spcBef>
              <a:spcAft>
                <a:spcPct val="0"/>
              </a:spcAft>
              <a:buClrTx/>
              <a:buSzTx/>
              <a:buFont typeface="Arial" charset="0"/>
              <a:buNone/>
              <a:tabLst/>
              <a:defRPr sz="4800">
                <a:solidFill>
                  <a:schemeClr val="bg1">
                    <a:lumMod val="75000"/>
                  </a:schemeClr>
                </a:solidFill>
                <a:latin typeface="Arial" panose="020B0604020202020204" pitchFamily="34" charset="0"/>
                <a:cs typeface="Arial" panose="020B0604020202020204" pitchFamily="34" charset="0"/>
              </a:defRPr>
            </a:lvl1pPr>
            <a:lvl2pPr marL="725714" indent="0" algn="ctr">
              <a:buNone/>
              <a:defRPr>
                <a:solidFill>
                  <a:schemeClr val="tx1">
                    <a:tint val="75000"/>
                  </a:schemeClr>
                </a:solidFill>
              </a:defRPr>
            </a:lvl2pPr>
            <a:lvl3pPr marL="1451405" indent="0" algn="ctr">
              <a:buNone/>
              <a:defRPr>
                <a:solidFill>
                  <a:schemeClr val="tx1">
                    <a:tint val="75000"/>
                  </a:schemeClr>
                </a:solidFill>
              </a:defRPr>
            </a:lvl3pPr>
            <a:lvl4pPr marL="2177111" indent="0" algn="ctr">
              <a:buNone/>
              <a:defRPr>
                <a:solidFill>
                  <a:schemeClr val="tx1">
                    <a:tint val="75000"/>
                  </a:schemeClr>
                </a:solidFill>
              </a:defRPr>
            </a:lvl4pPr>
            <a:lvl5pPr marL="2902810" indent="0" algn="ctr">
              <a:buNone/>
              <a:defRPr>
                <a:solidFill>
                  <a:schemeClr val="tx1">
                    <a:tint val="75000"/>
                  </a:schemeClr>
                </a:solidFill>
              </a:defRPr>
            </a:lvl5pPr>
            <a:lvl6pPr marL="3628519" indent="0" algn="ctr">
              <a:buNone/>
              <a:defRPr>
                <a:solidFill>
                  <a:schemeClr val="tx1">
                    <a:tint val="75000"/>
                  </a:schemeClr>
                </a:solidFill>
              </a:defRPr>
            </a:lvl6pPr>
            <a:lvl7pPr marL="4354218" indent="0" algn="ctr">
              <a:buNone/>
              <a:defRPr>
                <a:solidFill>
                  <a:schemeClr val="tx1">
                    <a:tint val="75000"/>
                  </a:schemeClr>
                </a:solidFill>
              </a:defRPr>
            </a:lvl7pPr>
            <a:lvl8pPr marL="5079928" indent="0" algn="ctr">
              <a:buNone/>
              <a:defRPr>
                <a:solidFill>
                  <a:schemeClr val="tx1">
                    <a:tint val="75000"/>
                  </a:schemeClr>
                </a:solidFill>
              </a:defRPr>
            </a:lvl8pPr>
            <a:lvl9pPr marL="5805628" indent="0" algn="ctr">
              <a:buNone/>
              <a:defRPr>
                <a:solidFill>
                  <a:schemeClr val="tx1">
                    <a:tint val="75000"/>
                  </a:schemeClr>
                </a:solidFill>
              </a:defRPr>
            </a:lvl9pPr>
          </a:lstStyle>
          <a:p>
            <a:r>
              <a:rPr lang="en-US" dirty="0" smtClean="0"/>
              <a:t>Subtitle or paper title</a:t>
            </a:r>
          </a:p>
          <a:p>
            <a:endParaRPr lang="en-US" dirty="0" smtClean="0"/>
          </a:p>
          <a:p>
            <a:endParaRPr lang="en-US" dirty="0" smtClean="0"/>
          </a:p>
          <a:p>
            <a:endParaRPr lang="en-AU" dirty="0"/>
          </a:p>
        </p:txBody>
      </p:sp>
      <p:sp>
        <p:nvSpPr>
          <p:cNvPr id="5" name="Date Placeholder 3"/>
          <p:cNvSpPr>
            <a:spLocks noGrp="1"/>
          </p:cNvSpPr>
          <p:nvPr>
            <p:ph type="dt" sz="half" idx="10"/>
          </p:nvPr>
        </p:nvSpPr>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fld id="{301C6A34-08E1-4F33-B013-7A8427487132}" type="datetime1">
              <a:rPr lang="en-AU">
                <a:solidFill>
                  <a:prstClr val="white"/>
                </a:solidFill>
              </a:rPr>
              <a:pPr>
                <a:defRPr/>
              </a:pPr>
              <a:t>27/10/2015</a:t>
            </a:fld>
            <a:endParaRPr lang="en-AU" dirty="0">
              <a:solidFill>
                <a:prstClr val="white"/>
              </a:solidFill>
            </a:endParaRPr>
          </a:p>
        </p:txBody>
      </p:sp>
      <p:sp>
        <p:nvSpPr>
          <p:cNvPr id="6" name="Footer Placeholder 4"/>
          <p:cNvSpPr>
            <a:spLocks noGrp="1"/>
          </p:cNvSpPr>
          <p:nvPr>
            <p:ph type="ftr" sz="quarter" idx="11"/>
          </p:nvPr>
        </p:nvSpPr>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endParaRPr lang="en-AU" dirty="0">
              <a:solidFill>
                <a:prstClr val="white"/>
              </a:solidFill>
            </a:endParaRPr>
          </a:p>
        </p:txBody>
      </p:sp>
      <p:sp>
        <p:nvSpPr>
          <p:cNvPr id="7" name="Slide Number Placeholder 5"/>
          <p:cNvSpPr>
            <a:spLocks noGrp="1"/>
          </p:cNvSpPr>
          <p:nvPr>
            <p:ph type="sldNum" sz="quarter" idx="12"/>
          </p:nvPr>
        </p:nvSpPr>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fld id="{E0183CF0-E300-472C-A025-4861FED981CA}" type="slidenum">
              <a:rPr lang="en-AU">
                <a:solidFill>
                  <a:prstClr val="white"/>
                </a:solidFill>
              </a:rPr>
              <a:pPr>
                <a:defRPr/>
              </a:pPr>
              <a:t>‹#›</a:t>
            </a:fld>
            <a:endParaRPr lang="en-AU" dirty="0">
              <a:solidFill>
                <a:prstClr val="white"/>
              </a:solidFill>
            </a:endParaRPr>
          </a:p>
        </p:txBody>
      </p:sp>
      <p:sp>
        <p:nvSpPr>
          <p:cNvPr id="11" name="Text Placeholder 10"/>
          <p:cNvSpPr>
            <a:spLocks noGrp="1"/>
          </p:cNvSpPr>
          <p:nvPr>
            <p:ph type="body" sz="quarter" idx="13" hasCustomPrompt="1"/>
          </p:nvPr>
        </p:nvSpPr>
        <p:spPr>
          <a:xfrm>
            <a:off x="447172" y="5628117"/>
            <a:ext cx="14082889" cy="1132800"/>
          </a:xfrm>
          <a:prstGeom prst="rect">
            <a:avLst/>
          </a:prstGeom>
        </p:spPr>
        <p:txBody>
          <a:bodyPr lIns="145143" tIns="72571" rIns="145143" bIns="72571"/>
          <a:lstStyle>
            <a:lvl1pPr marL="0" marR="0" indent="0" algn="l" defTabSz="1451405" rtl="0" eaLnBrk="0" fontAlgn="base" latinLnBrk="0" hangingPunct="0">
              <a:lnSpc>
                <a:spcPct val="100000"/>
              </a:lnSpc>
              <a:spcBef>
                <a:spcPct val="20000"/>
              </a:spcBef>
              <a:spcAft>
                <a:spcPct val="0"/>
              </a:spcAft>
              <a:buClrTx/>
              <a:buSzTx/>
              <a:buFontTx/>
              <a:buNone/>
              <a:tabLst/>
              <a:defRPr sz="3800">
                <a:solidFill>
                  <a:schemeClr val="bg1"/>
                </a:solidFill>
              </a:defRPr>
            </a:lvl1pPr>
          </a:lstStyle>
          <a:p>
            <a:pPr marL="544285" marR="0" lvl="0" indent="-544285" algn="l" defTabSz="1451405" rtl="0" eaLnBrk="0" fontAlgn="base" latinLnBrk="0" hangingPunct="0">
              <a:lnSpc>
                <a:spcPct val="100000"/>
              </a:lnSpc>
              <a:spcBef>
                <a:spcPct val="20000"/>
              </a:spcBef>
              <a:spcAft>
                <a:spcPct val="0"/>
              </a:spcAft>
              <a:buClrTx/>
              <a:buSzTx/>
              <a:buFont typeface="Arial" charset="0"/>
              <a:buChar char="•"/>
              <a:tabLst/>
              <a:defRPr/>
            </a:pPr>
            <a:r>
              <a:rPr lang="en-US" dirty="0" smtClean="0"/>
              <a:t>Author/Presenter</a:t>
            </a:r>
            <a:endParaRPr lang="en-AU" dirty="0" smtClean="0"/>
          </a:p>
          <a:p>
            <a:pPr lvl="0"/>
            <a:endParaRPr lang="en-AU" dirty="0"/>
          </a:p>
        </p:txBody>
      </p:sp>
      <p:pic>
        <p:nvPicPr>
          <p:cNvPr id="1026" name="Picture 2" descr="ARC_red.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480485" y="6972267"/>
            <a:ext cx="3198151" cy="132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3865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vert="horz" lIns="91440" tIns="45721" rIns="91440" bIns="45721"/>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1" cy="6034088"/>
          </a:xfrm>
          <a:prstGeom prst="rect">
            <a:avLst/>
          </a:prstGeom>
        </p:spPr>
        <p:txBody>
          <a:bodyPr vert="horz" lIns="91440" tIns="45721" rIns="91440" bIns="45721"/>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199" y="2133600"/>
            <a:ext cx="7239001" cy="6034088"/>
          </a:xfrm>
          <a:prstGeom prst="rect">
            <a:avLst/>
          </a:prstGeom>
        </p:spPr>
        <p:txBody>
          <a:bodyPr vert="horz" lIns="91440" tIns="45721" rIns="91440" bIns="45721"/>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296261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New section">
    <p:spTree>
      <p:nvGrpSpPr>
        <p:cNvPr id="1" name=""/>
        <p:cNvGrpSpPr/>
        <p:nvPr/>
      </p:nvGrpSpPr>
      <p:grpSpPr>
        <a:xfrm>
          <a:off x="0" y="0"/>
          <a:ext cx="0" cy="0"/>
          <a:chOff x="0" y="0"/>
          <a:chExt cx="0" cy="0"/>
        </a:xfrm>
      </p:grpSpPr>
      <p:pic>
        <p:nvPicPr>
          <p:cNvPr id="4" name="Picture 6" descr="MGSE_PP_COVER.png"/>
          <p:cNvPicPr>
            <a:picLocks noChangeAspect="1"/>
          </p:cNvPicPr>
          <p:nvPr userDrawn="1"/>
        </p:nvPicPr>
        <p:blipFill>
          <a:blip r:embed="rId2" cstate="print"/>
          <a:srcRect/>
          <a:stretch>
            <a:fillRect/>
          </a:stretch>
        </p:blipFill>
        <p:spPr bwMode="auto">
          <a:xfrm>
            <a:off x="-270933" y="19"/>
            <a:ext cx="16662400" cy="9266767"/>
          </a:xfrm>
          <a:prstGeom prst="rect">
            <a:avLst/>
          </a:prstGeom>
          <a:noFill/>
          <a:ln w="9525">
            <a:noFill/>
            <a:miter lim="800000"/>
            <a:headEnd/>
            <a:tailEnd/>
          </a:ln>
        </p:spPr>
      </p:pic>
      <p:sp>
        <p:nvSpPr>
          <p:cNvPr id="2" name="Title 1"/>
          <p:cNvSpPr>
            <a:spLocks noGrp="1"/>
          </p:cNvSpPr>
          <p:nvPr>
            <p:ph type="ctrTitle" hasCustomPrompt="1"/>
          </p:nvPr>
        </p:nvSpPr>
        <p:spPr>
          <a:xfrm>
            <a:off x="447147" y="2673369"/>
            <a:ext cx="14081564" cy="1960033"/>
          </a:xfrm>
          <a:prstGeom prst="rect">
            <a:avLst/>
          </a:prstGeom>
        </p:spPr>
        <p:txBody>
          <a:bodyPr lIns="145143" tIns="72571" rIns="145143" bIns="72571"/>
          <a:lstStyle>
            <a:lvl1pPr algn="l">
              <a:defRPr sz="5600">
                <a:solidFill>
                  <a:schemeClr val="bg1"/>
                </a:solidFill>
                <a:latin typeface="Arial" panose="020B0604020202020204" pitchFamily="34" charset="0"/>
                <a:cs typeface="Arial" panose="020B0604020202020204" pitchFamily="34" charset="0"/>
              </a:defRPr>
            </a:lvl1pPr>
          </a:lstStyle>
          <a:p>
            <a:r>
              <a:rPr lang="en-US" dirty="0" smtClean="0"/>
              <a:t>Subtitle</a:t>
            </a:r>
            <a:endParaRPr lang="en-AU" dirty="0"/>
          </a:p>
        </p:txBody>
      </p:sp>
      <p:sp>
        <p:nvSpPr>
          <p:cNvPr id="3" name="Subtitle 2"/>
          <p:cNvSpPr>
            <a:spLocks noGrp="1"/>
          </p:cNvSpPr>
          <p:nvPr>
            <p:ph type="subTitle" idx="1" hasCustomPrompt="1"/>
          </p:nvPr>
        </p:nvSpPr>
        <p:spPr>
          <a:xfrm>
            <a:off x="447147" y="4651605"/>
            <a:ext cx="14081564" cy="1958400"/>
          </a:xfrm>
          <a:prstGeom prst="rect">
            <a:avLst/>
          </a:prstGeom>
        </p:spPr>
        <p:txBody>
          <a:bodyPr lIns="145143" tIns="72571" rIns="145143" bIns="72571"/>
          <a:lstStyle>
            <a:lvl1pPr marL="0" indent="0" algn="l">
              <a:buNone/>
              <a:defRPr sz="4800">
                <a:solidFill>
                  <a:schemeClr val="bg1">
                    <a:lumMod val="75000"/>
                  </a:schemeClr>
                </a:solidFill>
                <a:latin typeface="Arial" panose="020B0604020202020204" pitchFamily="34" charset="0"/>
                <a:cs typeface="Arial" panose="020B0604020202020204" pitchFamily="34" charset="0"/>
              </a:defRPr>
            </a:lvl1pPr>
            <a:lvl2pPr marL="725714" indent="0" algn="ctr">
              <a:buNone/>
              <a:defRPr>
                <a:solidFill>
                  <a:schemeClr val="tx1">
                    <a:tint val="75000"/>
                  </a:schemeClr>
                </a:solidFill>
              </a:defRPr>
            </a:lvl2pPr>
            <a:lvl3pPr marL="1451405" indent="0" algn="ctr">
              <a:buNone/>
              <a:defRPr>
                <a:solidFill>
                  <a:schemeClr val="tx1">
                    <a:tint val="75000"/>
                  </a:schemeClr>
                </a:solidFill>
              </a:defRPr>
            </a:lvl3pPr>
            <a:lvl4pPr marL="2177111" indent="0" algn="ctr">
              <a:buNone/>
              <a:defRPr>
                <a:solidFill>
                  <a:schemeClr val="tx1">
                    <a:tint val="75000"/>
                  </a:schemeClr>
                </a:solidFill>
              </a:defRPr>
            </a:lvl4pPr>
            <a:lvl5pPr marL="2902810" indent="0" algn="ctr">
              <a:buNone/>
              <a:defRPr>
                <a:solidFill>
                  <a:schemeClr val="tx1">
                    <a:tint val="75000"/>
                  </a:schemeClr>
                </a:solidFill>
              </a:defRPr>
            </a:lvl5pPr>
            <a:lvl6pPr marL="3628519" indent="0" algn="ctr">
              <a:buNone/>
              <a:defRPr>
                <a:solidFill>
                  <a:schemeClr val="tx1">
                    <a:tint val="75000"/>
                  </a:schemeClr>
                </a:solidFill>
              </a:defRPr>
            </a:lvl6pPr>
            <a:lvl7pPr marL="4354218" indent="0" algn="ctr">
              <a:buNone/>
              <a:defRPr>
                <a:solidFill>
                  <a:schemeClr val="tx1">
                    <a:tint val="75000"/>
                  </a:schemeClr>
                </a:solidFill>
              </a:defRPr>
            </a:lvl7pPr>
            <a:lvl8pPr marL="5079928" indent="0" algn="ctr">
              <a:buNone/>
              <a:defRPr>
                <a:solidFill>
                  <a:schemeClr val="tx1">
                    <a:tint val="75000"/>
                  </a:schemeClr>
                </a:solidFill>
              </a:defRPr>
            </a:lvl8pPr>
            <a:lvl9pPr marL="5805628" indent="0" algn="ctr">
              <a:buNone/>
              <a:defRPr>
                <a:solidFill>
                  <a:schemeClr val="tx1">
                    <a:tint val="75000"/>
                  </a:schemeClr>
                </a:solidFill>
              </a:defRPr>
            </a:lvl9pPr>
          </a:lstStyle>
          <a:p>
            <a:r>
              <a:rPr lang="en-US" dirty="0" smtClean="0"/>
              <a:t>Author or presenter</a:t>
            </a:r>
            <a:endParaRPr lang="en-AU" dirty="0"/>
          </a:p>
        </p:txBody>
      </p:sp>
      <p:sp>
        <p:nvSpPr>
          <p:cNvPr id="5" name="Date Placeholder 3"/>
          <p:cNvSpPr>
            <a:spLocks noGrp="1"/>
          </p:cNvSpPr>
          <p:nvPr>
            <p:ph type="dt" sz="half" idx="10"/>
          </p:nvPr>
        </p:nvSpPr>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fld id="{301C6A34-08E1-4F33-B013-7A8427487132}" type="datetime1">
              <a:rPr lang="en-AU">
                <a:solidFill>
                  <a:prstClr val="white"/>
                </a:solidFill>
              </a:rPr>
              <a:pPr>
                <a:defRPr/>
              </a:pPr>
              <a:t>27/10/2015</a:t>
            </a:fld>
            <a:endParaRPr lang="en-AU" dirty="0">
              <a:solidFill>
                <a:prstClr val="white"/>
              </a:solidFill>
            </a:endParaRPr>
          </a:p>
        </p:txBody>
      </p:sp>
      <p:sp>
        <p:nvSpPr>
          <p:cNvPr id="6" name="Footer Placeholder 4"/>
          <p:cNvSpPr>
            <a:spLocks noGrp="1"/>
          </p:cNvSpPr>
          <p:nvPr>
            <p:ph type="ftr" sz="quarter" idx="11"/>
          </p:nvPr>
        </p:nvSpPr>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endParaRPr lang="en-AU" dirty="0">
              <a:solidFill>
                <a:prstClr val="white"/>
              </a:solidFill>
            </a:endParaRPr>
          </a:p>
        </p:txBody>
      </p:sp>
      <p:sp>
        <p:nvSpPr>
          <p:cNvPr id="7" name="Slide Number Placeholder 5"/>
          <p:cNvSpPr>
            <a:spLocks noGrp="1"/>
          </p:cNvSpPr>
          <p:nvPr>
            <p:ph type="sldNum" sz="quarter" idx="12"/>
          </p:nvPr>
        </p:nvSpPr>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fld id="{E0183CF0-E300-472C-A025-4861FED981CA}" type="slidenum">
              <a:rPr lang="en-AU">
                <a:solidFill>
                  <a:prstClr val="white"/>
                </a:solidFill>
              </a:rPr>
              <a:pPr>
                <a:defRPr/>
              </a:pPr>
              <a:t>‹#›</a:t>
            </a:fld>
            <a:endParaRPr lang="en-AU" dirty="0">
              <a:solidFill>
                <a:prstClr val="white"/>
              </a:solidFill>
            </a:endParaRPr>
          </a:p>
        </p:txBody>
      </p:sp>
      <p:pic>
        <p:nvPicPr>
          <p:cNvPr id="10" name="Picture 2" descr="ARC_red.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480485" y="6972267"/>
            <a:ext cx="3198151" cy="132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94550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1595669"/>
            <a:ext cx="14630400" cy="6807200"/>
          </a:xfrm>
          <a:prstGeom prst="rect">
            <a:avLst/>
          </a:prstGeom>
        </p:spPr>
        <p:txBody>
          <a:bodyPr lIns="145143" tIns="72571" rIns="145143" bIns="72571"/>
          <a:lstStyle>
            <a:lvl1pPr>
              <a:defRPr sz="4100">
                <a:latin typeface="Arial" panose="020B0604020202020204" pitchFamily="34" charset="0"/>
                <a:cs typeface="Arial" panose="020B0604020202020204" pitchFamily="34" charset="0"/>
              </a:defRPr>
            </a:lvl1pPr>
            <a:lvl2pPr>
              <a:defRPr sz="3800">
                <a:latin typeface="Arial" panose="020B0604020202020204" pitchFamily="34" charset="0"/>
                <a:cs typeface="Arial" panose="020B0604020202020204" pitchFamily="34" charset="0"/>
              </a:defRPr>
            </a:lvl2pPr>
            <a:lvl3pPr>
              <a:defRPr sz="3500">
                <a:latin typeface="Arial" panose="020B0604020202020204" pitchFamily="34" charset="0"/>
                <a:cs typeface="Arial" panose="020B0604020202020204" pitchFamily="34" charset="0"/>
              </a:defRPr>
            </a:lvl3pPr>
            <a:lvl4pPr>
              <a:defRPr sz="2900">
                <a:latin typeface="Arial" panose="020B0604020202020204" pitchFamily="34" charset="0"/>
                <a:cs typeface="Arial" panose="020B0604020202020204" pitchFamily="34" charset="0"/>
              </a:defRPr>
            </a:lvl4pPr>
            <a:lvl5pPr>
              <a:defRPr sz="25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Date Placeholder 3"/>
          <p:cNvSpPr>
            <a:spLocks noGrp="1"/>
          </p:cNvSpPr>
          <p:nvPr>
            <p:ph type="dt" sz="half" idx="10"/>
          </p:nvPr>
        </p:nvSpPr>
        <p:spPr/>
        <p:txBody>
          <a:bodyPr/>
          <a:lstStyle>
            <a:lvl1pPr>
              <a:defRPr smtClean="0">
                <a:latin typeface="+mj-lt"/>
              </a:defRPr>
            </a:lvl1pPr>
          </a:lstStyle>
          <a:p>
            <a:pPr>
              <a:defRPr/>
            </a:pPr>
            <a:fld id="{EF612C7C-AD17-4D60-87C7-552A538AF71D}" type="datetime1">
              <a:rPr lang="en-AU"/>
              <a:pPr>
                <a:defRPr/>
              </a:pPr>
              <a:t>27/10/2015</a:t>
            </a:fld>
            <a:endParaRPr lang="en-AU" dirty="0"/>
          </a:p>
        </p:txBody>
      </p:sp>
      <p:sp>
        <p:nvSpPr>
          <p:cNvPr id="7" name="Footer Placeholder 4"/>
          <p:cNvSpPr>
            <a:spLocks noGrp="1"/>
          </p:cNvSpPr>
          <p:nvPr>
            <p:ph type="ftr" sz="quarter" idx="11"/>
          </p:nvPr>
        </p:nvSpPr>
        <p:spPr/>
        <p:txBody>
          <a:bodyPr/>
          <a:lstStyle>
            <a:lvl1pPr>
              <a:defRPr smtClean="0">
                <a:latin typeface="+mj-lt"/>
              </a:defRPr>
            </a:lvl1pPr>
          </a:lstStyle>
          <a:p>
            <a:pPr>
              <a:defRPr/>
            </a:pPr>
            <a:endParaRPr lang="en-AU" dirty="0"/>
          </a:p>
        </p:txBody>
      </p:sp>
      <p:sp>
        <p:nvSpPr>
          <p:cNvPr id="8" name="Slide Number Placeholder 5"/>
          <p:cNvSpPr>
            <a:spLocks noGrp="1"/>
          </p:cNvSpPr>
          <p:nvPr>
            <p:ph type="sldNum" sz="quarter" idx="12"/>
          </p:nvPr>
        </p:nvSpPr>
        <p:spPr/>
        <p:txBody>
          <a:bodyPr/>
          <a:lstStyle>
            <a:lvl1pPr>
              <a:defRPr smtClean="0">
                <a:latin typeface="+mj-lt"/>
              </a:defRPr>
            </a:lvl1pPr>
          </a:lstStyle>
          <a:p>
            <a:pPr>
              <a:defRPr/>
            </a:pPr>
            <a:fld id="{8A4F0844-09D0-4A40-90B6-9C3443C122BA}" type="slidenum">
              <a:rPr lang="en-AU"/>
              <a:pPr>
                <a:defRPr/>
              </a:pPr>
              <a:t>‹#›</a:t>
            </a:fld>
            <a:endParaRPr lang="en-AU" dirty="0"/>
          </a:p>
        </p:txBody>
      </p:sp>
      <p:grpSp>
        <p:nvGrpSpPr>
          <p:cNvPr id="4" name="Group 3"/>
          <p:cNvGrpSpPr/>
          <p:nvPr userDrawn="1"/>
        </p:nvGrpSpPr>
        <p:grpSpPr>
          <a:xfrm>
            <a:off x="0" y="-23817"/>
            <a:ext cx="16256661" cy="1376825"/>
            <a:chOff x="0" y="-12576"/>
            <a:chExt cx="9144372" cy="1032619"/>
          </a:xfrm>
        </p:grpSpPr>
        <p:grpSp>
          <p:nvGrpSpPr>
            <p:cNvPr id="2" name="Group 1"/>
            <p:cNvGrpSpPr/>
            <p:nvPr userDrawn="1"/>
          </p:nvGrpSpPr>
          <p:grpSpPr>
            <a:xfrm>
              <a:off x="372" y="-12576"/>
              <a:ext cx="9144000" cy="1032619"/>
              <a:chOff x="372" y="-12576"/>
              <a:chExt cx="9144000" cy="1032619"/>
            </a:xfrm>
          </p:grpSpPr>
          <p:grpSp>
            <p:nvGrpSpPr>
              <p:cNvPr id="16" name="Group 15"/>
              <p:cNvGrpSpPr/>
              <p:nvPr/>
            </p:nvGrpSpPr>
            <p:grpSpPr>
              <a:xfrm>
                <a:off x="372" y="-12576"/>
                <a:ext cx="9144000" cy="1032619"/>
                <a:chOff x="0" y="3716288"/>
                <a:chExt cx="9144000" cy="1032619"/>
              </a:xfrm>
            </p:grpSpPr>
            <p:pic>
              <p:nvPicPr>
                <p:cNvPr id="18" name="Picture 7" descr="MGSE_PP_5.png"/>
                <p:cNvPicPr>
                  <a:picLocks noChangeAspect="1"/>
                </p:cNvPicPr>
                <p:nvPr/>
              </p:nvPicPr>
              <p:blipFill rotWithShape="1">
                <a:blip r:embed="rId2" cstate="print"/>
                <a:srcRect r="90909"/>
                <a:stretch/>
              </p:blipFill>
              <p:spPr bwMode="auto">
                <a:xfrm>
                  <a:off x="0" y="3716288"/>
                  <a:ext cx="822262" cy="1032619"/>
                </a:xfrm>
                <a:prstGeom prst="rect">
                  <a:avLst/>
                </a:prstGeom>
                <a:noFill/>
                <a:ln w="9525">
                  <a:noFill/>
                  <a:miter lim="800000"/>
                  <a:headEnd/>
                  <a:tailEnd/>
                </a:ln>
              </p:spPr>
            </p:pic>
            <p:pic>
              <p:nvPicPr>
                <p:cNvPr id="19" name="Picture 7" descr="MGSE_PP_5.png"/>
                <p:cNvPicPr>
                  <a:picLocks noChangeAspect="1"/>
                </p:cNvPicPr>
                <p:nvPr/>
              </p:nvPicPr>
              <p:blipFill rotWithShape="1">
                <a:blip r:embed="rId2" cstate="print"/>
                <a:srcRect l="34972"/>
                <a:stretch/>
              </p:blipFill>
              <p:spPr bwMode="auto">
                <a:xfrm>
                  <a:off x="822262" y="3717032"/>
                  <a:ext cx="8321738" cy="1031875"/>
                </a:xfrm>
                <a:prstGeom prst="rect">
                  <a:avLst/>
                </a:prstGeom>
                <a:noFill/>
                <a:ln w="9525">
                  <a:noFill/>
                  <a:miter lim="800000"/>
                  <a:headEnd/>
                  <a:tailEnd/>
                </a:ln>
              </p:spPr>
            </p:pic>
          </p:grpSp>
          <p:cxnSp>
            <p:nvCxnSpPr>
              <p:cNvPr id="17" name="Straight Connector 16"/>
              <p:cNvCxnSpPr/>
              <p:nvPr/>
            </p:nvCxnSpPr>
            <p:spPr>
              <a:xfrm>
                <a:off x="978902" y="136475"/>
                <a:ext cx="0" cy="57606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16"/>
            <p:cNvSpPr>
              <a:spLocks noChangeArrowheads="1"/>
            </p:cNvSpPr>
            <p:nvPr userDrawn="1"/>
          </p:nvSpPr>
          <p:spPr bwMode="auto">
            <a:xfrm>
              <a:off x="0" y="861060"/>
              <a:ext cx="9144000" cy="762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anchor="ctr"/>
            <a:lstStyle/>
            <a:p>
              <a:pPr>
                <a:defRPr/>
              </a:pPr>
              <a:endParaRPr lang="en-AU" sz="1700">
                <a:solidFill>
                  <a:prstClr val="black"/>
                </a:solidFill>
                <a:latin typeface="Arial" charset="0"/>
                <a:cs typeface="Arial" charset="0"/>
              </a:endParaRPr>
            </a:p>
          </p:txBody>
        </p:sp>
      </p:grpSp>
      <p:sp>
        <p:nvSpPr>
          <p:cNvPr id="34" name="Title 33"/>
          <p:cNvSpPr>
            <a:spLocks noGrp="1"/>
          </p:cNvSpPr>
          <p:nvPr>
            <p:ph type="title"/>
          </p:nvPr>
        </p:nvSpPr>
        <p:spPr>
          <a:xfrm>
            <a:off x="1984000" y="134400"/>
            <a:ext cx="13952000" cy="806400"/>
          </a:xfrm>
          <a:prstGeom prst="rect">
            <a:avLst/>
          </a:prstGeom>
        </p:spPr>
        <p:txBody>
          <a:bodyPr lIns="145143" tIns="72571" rIns="145143" bIns="72571" anchor="ctr" anchorCtr="0"/>
          <a:lstStyle>
            <a:lvl1pPr algn="l">
              <a:defRPr sz="4400">
                <a:solidFill>
                  <a:schemeClr val="bg1"/>
                </a:solidFill>
                <a:latin typeface="+mn-lt"/>
              </a:defRPr>
            </a:lvl1pPr>
          </a:lstStyle>
          <a:p>
            <a:r>
              <a:rPr lang="en-US" smtClean="0"/>
              <a:t>Click to edit Master title style</a:t>
            </a:r>
            <a:endParaRPr lang="en-AU" dirty="0"/>
          </a:p>
        </p:txBody>
      </p:sp>
    </p:spTree>
    <p:extLst>
      <p:ext uri="{BB962C8B-B14F-4D97-AF65-F5344CB8AC3E}">
        <p14:creationId xmlns:p14="http://schemas.microsoft.com/office/powerpoint/2010/main" val="9178730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1595669"/>
            <a:ext cx="14630400" cy="6807200"/>
          </a:xfrm>
          <a:prstGeom prst="rect">
            <a:avLst/>
          </a:prstGeom>
        </p:spPr>
        <p:txBody>
          <a:bodyPr lIns="145143" tIns="72571" rIns="145143" bIns="72571"/>
          <a:lstStyle>
            <a:lvl1pPr>
              <a:defRPr sz="4100">
                <a:latin typeface="Arial" panose="020B0604020202020204" pitchFamily="34" charset="0"/>
                <a:cs typeface="Arial" panose="020B0604020202020204" pitchFamily="34" charset="0"/>
              </a:defRPr>
            </a:lvl1pPr>
            <a:lvl2pPr>
              <a:defRPr sz="3800">
                <a:latin typeface="Arial" panose="020B0604020202020204" pitchFamily="34" charset="0"/>
                <a:cs typeface="Arial" panose="020B0604020202020204" pitchFamily="34" charset="0"/>
              </a:defRPr>
            </a:lvl2pPr>
            <a:lvl3pPr>
              <a:defRPr sz="3500">
                <a:latin typeface="Arial" panose="020B0604020202020204" pitchFamily="34" charset="0"/>
                <a:cs typeface="Arial" panose="020B0604020202020204" pitchFamily="34" charset="0"/>
              </a:defRPr>
            </a:lvl3pPr>
            <a:lvl4pPr>
              <a:defRPr sz="2900">
                <a:latin typeface="Arial" panose="020B0604020202020204" pitchFamily="34" charset="0"/>
                <a:cs typeface="Arial" panose="020B0604020202020204" pitchFamily="34" charset="0"/>
              </a:defRPr>
            </a:lvl4pPr>
            <a:lvl5pPr>
              <a:defRPr sz="25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Date Placeholder 3"/>
          <p:cNvSpPr>
            <a:spLocks noGrp="1"/>
          </p:cNvSpPr>
          <p:nvPr>
            <p:ph type="dt" sz="half" idx="10"/>
          </p:nvPr>
        </p:nvSpPr>
        <p:spPr/>
        <p:txBody>
          <a:bodyPr/>
          <a:lstStyle>
            <a:lvl1pPr>
              <a:defRPr smtClean="0">
                <a:latin typeface="+mj-lt"/>
              </a:defRPr>
            </a:lvl1pPr>
          </a:lstStyle>
          <a:p>
            <a:pPr>
              <a:defRPr/>
            </a:pPr>
            <a:fld id="{EF612C7C-AD17-4D60-87C7-552A538AF71D}" type="datetime1">
              <a:rPr lang="en-AU"/>
              <a:pPr>
                <a:defRPr/>
              </a:pPr>
              <a:t>27/10/2015</a:t>
            </a:fld>
            <a:endParaRPr lang="en-AU" dirty="0"/>
          </a:p>
        </p:txBody>
      </p:sp>
      <p:sp>
        <p:nvSpPr>
          <p:cNvPr id="7" name="Footer Placeholder 4"/>
          <p:cNvSpPr>
            <a:spLocks noGrp="1"/>
          </p:cNvSpPr>
          <p:nvPr>
            <p:ph type="ftr" sz="quarter" idx="11"/>
          </p:nvPr>
        </p:nvSpPr>
        <p:spPr/>
        <p:txBody>
          <a:bodyPr/>
          <a:lstStyle>
            <a:lvl1pPr>
              <a:defRPr smtClean="0">
                <a:latin typeface="+mj-lt"/>
              </a:defRPr>
            </a:lvl1pPr>
          </a:lstStyle>
          <a:p>
            <a:pPr>
              <a:defRPr/>
            </a:pPr>
            <a:endParaRPr lang="en-AU" dirty="0"/>
          </a:p>
        </p:txBody>
      </p:sp>
      <p:sp>
        <p:nvSpPr>
          <p:cNvPr id="8" name="Slide Number Placeholder 5"/>
          <p:cNvSpPr>
            <a:spLocks noGrp="1"/>
          </p:cNvSpPr>
          <p:nvPr>
            <p:ph type="sldNum" sz="quarter" idx="12"/>
          </p:nvPr>
        </p:nvSpPr>
        <p:spPr/>
        <p:txBody>
          <a:bodyPr/>
          <a:lstStyle>
            <a:lvl1pPr>
              <a:defRPr smtClean="0">
                <a:latin typeface="+mj-lt"/>
              </a:defRPr>
            </a:lvl1pPr>
          </a:lstStyle>
          <a:p>
            <a:pPr>
              <a:defRPr/>
            </a:pPr>
            <a:fld id="{8A4F0844-09D0-4A40-90B6-9C3443C122BA}" type="slidenum">
              <a:rPr lang="en-AU"/>
              <a:pPr>
                <a:defRPr/>
              </a:pPr>
              <a:t>‹#›</a:t>
            </a:fld>
            <a:endParaRPr lang="en-AU" dirty="0"/>
          </a:p>
        </p:txBody>
      </p:sp>
      <p:grpSp>
        <p:nvGrpSpPr>
          <p:cNvPr id="4" name="Group 3"/>
          <p:cNvGrpSpPr/>
          <p:nvPr userDrawn="1"/>
        </p:nvGrpSpPr>
        <p:grpSpPr>
          <a:xfrm>
            <a:off x="0" y="-23817"/>
            <a:ext cx="16256661" cy="1376825"/>
            <a:chOff x="0" y="-12576"/>
            <a:chExt cx="9144372" cy="1032619"/>
          </a:xfrm>
        </p:grpSpPr>
        <p:grpSp>
          <p:nvGrpSpPr>
            <p:cNvPr id="16" name="Group 15"/>
            <p:cNvGrpSpPr/>
            <p:nvPr/>
          </p:nvGrpSpPr>
          <p:grpSpPr>
            <a:xfrm>
              <a:off x="372" y="-12576"/>
              <a:ext cx="9144000" cy="1032619"/>
              <a:chOff x="0" y="3716288"/>
              <a:chExt cx="9144000" cy="1032619"/>
            </a:xfrm>
          </p:grpSpPr>
          <p:pic>
            <p:nvPicPr>
              <p:cNvPr id="18" name="Picture 7" descr="MGSE_PP_5.png"/>
              <p:cNvPicPr>
                <a:picLocks noChangeAspect="1"/>
              </p:cNvPicPr>
              <p:nvPr/>
            </p:nvPicPr>
            <p:blipFill rotWithShape="1">
              <a:blip r:embed="rId2" cstate="print"/>
              <a:srcRect r="90909"/>
              <a:stretch/>
            </p:blipFill>
            <p:spPr bwMode="auto">
              <a:xfrm>
                <a:off x="0" y="3716288"/>
                <a:ext cx="822262" cy="1032619"/>
              </a:xfrm>
              <a:prstGeom prst="rect">
                <a:avLst/>
              </a:prstGeom>
              <a:noFill/>
              <a:ln w="9525">
                <a:noFill/>
                <a:miter lim="800000"/>
                <a:headEnd/>
                <a:tailEnd/>
              </a:ln>
            </p:spPr>
          </p:pic>
          <p:pic>
            <p:nvPicPr>
              <p:cNvPr id="19" name="Picture 7" descr="MGSE_PP_5.png"/>
              <p:cNvPicPr>
                <a:picLocks noChangeAspect="1"/>
              </p:cNvPicPr>
              <p:nvPr/>
            </p:nvPicPr>
            <p:blipFill rotWithShape="1">
              <a:blip r:embed="rId2" cstate="print"/>
              <a:srcRect l="34972"/>
              <a:stretch/>
            </p:blipFill>
            <p:spPr bwMode="auto">
              <a:xfrm>
                <a:off x="822262" y="3717032"/>
                <a:ext cx="8321738" cy="1031875"/>
              </a:xfrm>
              <a:prstGeom prst="rect">
                <a:avLst/>
              </a:prstGeom>
              <a:noFill/>
              <a:ln w="9525">
                <a:noFill/>
                <a:miter lim="800000"/>
                <a:headEnd/>
                <a:tailEnd/>
              </a:ln>
            </p:spPr>
          </p:pic>
        </p:grpSp>
        <p:sp>
          <p:nvSpPr>
            <p:cNvPr id="20" name="Rectangle 16"/>
            <p:cNvSpPr>
              <a:spLocks noChangeArrowheads="1"/>
            </p:cNvSpPr>
            <p:nvPr userDrawn="1"/>
          </p:nvSpPr>
          <p:spPr bwMode="auto">
            <a:xfrm>
              <a:off x="0" y="861060"/>
              <a:ext cx="9144000" cy="762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anchor="ctr"/>
            <a:lstStyle/>
            <a:p>
              <a:pPr>
                <a:defRPr/>
              </a:pPr>
              <a:endParaRPr lang="en-AU" sz="1700">
                <a:solidFill>
                  <a:prstClr val="black"/>
                </a:solidFill>
                <a:latin typeface="Arial" charset="0"/>
                <a:cs typeface="Arial" charset="0"/>
              </a:endParaRPr>
            </a:p>
          </p:txBody>
        </p:sp>
      </p:grpSp>
      <p:sp>
        <p:nvSpPr>
          <p:cNvPr id="34" name="Title 33"/>
          <p:cNvSpPr>
            <a:spLocks noGrp="1"/>
          </p:cNvSpPr>
          <p:nvPr>
            <p:ph type="title"/>
          </p:nvPr>
        </p:nvSpPr>
        <p:spPr>
          <a:xfrm>
            <a:off x="1984000" y="134400"/>
            <a:ext cx="13952000" cy="806400"/>
          </a:xfrm>
          <a:prstGeom prst="rect">
            <a:avLst/>
          </a:prstGeom>
        </p:spPr>
        <p:txBody>
          <a:bodyPr lIns="145143" tIns="72571" rIns="145143" bIns="72571" anchor="ctr" anchorCtr="0"/>
          <a:lstStyle>
            <a:lvl1pPr algn="l">
              <a:defRPr sz="4400">
                <a:solidFill>
                  <a:schemeClr val="bg1"/>
                </a:solidFill>
                <a:latin typeface="+mn-lt"/>
              </a:defRPr>
            </a:lvl1pPr>
          </a:lstStyle>
          <a:p>
            <a:r>
              <a:rPr lang="en-US" smtClean="0"/>
              <a:t>Click to edit Master title style</a:t>
            </a:r>
            <a:endParaRPr lang="en-AU" dirty="0"/>
          </a:p>
        </p:txBody>
      </p:sp>
    </p:spTree>
    <p:extLst>
      <p:ext uri="{BB962C8B-B14F-4D97-AF65-F5344CB8AC3E}">
        <p14:creationId xmlns:p14="http://schemas.microsoft.com/office/powerpoint/2010/main" val="278975309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lvl1pPr>
              <a:defRPr smtClean="0">
                <a:latin typeface="+mj-lt"/>
              </a:defRPr>
            </a:lvl1pPr>
          </a:lstStyle>
          <a:p>
            <a:pPr>
              <a:defRPr/>
            </a:pPr>
            <a:fld id="{EF612C7C-AD17-4D60-87C7-552A538AF71D}" type="datetime1">
              <a:rPr lang="en-AU"/>
              <a:pPr>
                <a:defRPr/>
              </a:pPr>
              <a:t>27/10/2015</a:t>
            </a:fld>
            <a:endParaRPr lang="en-AU" dirty="0"/>
          </a:p>
        </p:txBody>
      </p:sp>
      <p:sp>
        <p:nvSpPr>
          <p:cNvPr id="7" name="Footer Placeholder 4"/>
          <p:cNvSpPr>
            <a:spLocks noGrp="1"/>
          </p:cNvSpPr>
          <p:nvPr>
            <p:ph type="ftr" sz="quarter" idx="11"/>
          </p:nvPr>
        </p:nvSpPr>
        <p:spPr/>
        <p:txBody>
          <a:bodyPr/>
          <a:lstStyle>
            <a:lvl1pPr>
              <a:defRPr smtClean="0">
                <a:latin typeface="+mj-lt"/>
              </a:defRPr>
            </a:lvl1pPr>
          </a:lstStyle>
          <a:p>
            <a:pPr>
              <a:defRPr/>
            </a:pPr>
            <a:endParaRPr lang="en-AU" dirty="0"/>
          </a:p>
        </p:txBody>
      </p:sp>
      <p:sp>
        <p:nvSpPr>
          <p:cNvPr id="8" name="Slide Number Placeholder 5"/>
          <p:cNvSpPr>
            <a:spLocks noGrp="1"/>
          </p:cNvSpPr>
          <p:nvPr>
            <p:ph type="sldNum" sz="quarter" idx="12"/>
          </p:nvPr>
        </p:nvSpPr>
        <p:spPr/>
        <p:txBody>
          <a:bodyPr/>
          <a:lstStyle>
            <a:lvl1pPr>
              <a:defRPr smtClean="0">
                <a:latin typeface="+mj-lt"/>
              </a:defRPr>
            </a:lvl1pPr>
          </a:lstStyle>
          <a:p>
            <a:pPr>
              <a:defRPr/>
            </a:pPr>
            <a:fld id="{8A4F0844-09D0-4A40-90B6-9C3443C122BA}" type="slidenum">
              <a:rPr lang="en-AU"/>
              <a:pPr>
                <a:defRPr/>
              </a:pPr>
              <a:t>‹#›</a:t>
            </a:fld>
            <a:endParaRPr lang="en-AU" dirty="0"/>
          </a:p>
        </p:txBody>
      </p:sp>
      <p:sp>
        <p:nvSpPr>
          <p:cNvPr id="16" name="Text Placeholder 2"/>
          <p:cNvSpPr>
            <a:spLocks noGrp="1"/>
          </p:cNvSpPr>
          <p:nvPr>
            <p:ph type="body" idx="1"/>
          </p:nvPr>
        </p:nvSpPr>
        <p:spPr>
          <a:xfrm>
            <a:off x="1219200" y="3899945"/>
            <a:ext cx="13817600" cy="2000249"/>
          </a:xfrm>
          <a:prstGeom prst="rect">
            <a:avLst/>
          </a:prstGeom>
        </p:spPr>
        <p:txBody>
          <a:bodyPr lIns="145143" tIns="72571" rIns="145143" bIns="72571" anchor="b"/>
          <a:lstStyle>
            <a:lvl1pPr marL="0" indent="0">
              <a:buNone/>
              <a:defRPr sz="6300" b="0">
                <a:solidFill>
                  <a:schemeClr val="bg1">
                    <a:lumMod val="50000"/>
                  </a:schemeClr>
                </a:solidFill>
                <a:latin typeface="Arial" panose="020B0604020202020204" pitchFamily="34" charset="0"/>
                <a:cs typeface="Arial" panose="020B0604020202020204" pitchFamily="34" charset="0"/>
              </a:defRPr>
            </a:lvl1pPr>
            <a:lvl2pPr marL="725714" indent="0">
              <a:buNone/>
              <a:defRPr sz="2900">
                <a:solidFill>
                  <a:schemeClr val="tx1">
                    <a:tint val="75000"/>
                  </a:schemeClr>
                </a:solidFill>
              </a:defRPr>
            </a:lvl2pPr>
            <a:lvl3pPr marL="1451405" indent="0">
              <a:buNone/>
              <a:defRPr sz="2500">
                <a:solidFill>
                  <a:schemeClr val="tx1">
                    <a:tint val="75000"/>
                  </a:schemeClr>
                </a:solidFill>
              </a:defRPr>
            </a:lvl3pPr>
            <a:lvl4pPr marL="2177111" indent="0">
              <a:buNone/>
              <a:defRPr sz="2200">
                <a:solidFill>
                  <a:schemeClr val="tx1">
                    <a:tint val="75000"/>
                  </a:schemeClr>
                </a:solidFill>
              </a:defRPr>
            </a:lvl4pPr>
            <a:lvl5pPr marL="2902810" indent="0">
              <a:buNone/>
              <a:defRPr sz="2200">
                <a:solidFill>
                  <a:schemeClr val="tx1">
                    <a:tint val="75000"/>
                  </a:schemeClr>
                </a:solidFill>
              </a:defRPr>
            </a:lvl5pPr>
            <a:lvl6pPr marL="3628519" indent="0">
              <a:buNone/>
              <a:defRPr sz="2200">
                <a:solidFill>
                  <a:schemeClr val="tx1">
                    <a:tint val="75000"/>
                  </a:schemeClr>
                </a:solidFill>
              </a:defRPr>
            </a:lvl6pPr>
            <a:lvl7pPr marL="4354218" indent="0">
              <a:buNone/>
              <a:defRPr sz="2200">
                <a:solidFill>
                  <a:schemeClr val="tx1">
                    <a:tint val="75000"/>
                  </a:schemeClr>
                </a:solidFill>
              </a:defRPr>
            </a:lvl7pPr>
            <a:lvl8pPr marL="5079928" indent="0">
              <a:buNone/>
              <a:defRPr sz="2200">
                <a:solidFill>
                  <a:schemeClr val="tx1">
                    <a:tint val="75000"/>
                  </a:schemeClr>
                </a:solidFill>
              </a:defRPr>
            </a:lvl8pPr>
            <a:lvl9pPr marL="5805628" indent="0">
              <a:buNone/>
              <a:defRPr sz="2200">
                <a:solidFill>
                  <a:schemeClr val="tx1">
                    <a:tint val="75000"/>
                  </a:schemeClr>
                </a:solidFill>
              </a:defRPr>
            </a:lvl9pPr>
          </a:lstStyle>
          <a:p>
            <a:pPr lvl="0"/>
            <a:r>
              <a:rPr lang="en-US" smtClean="0"/>
              <a:t>Click to edit Master text styles</a:t>
            </a:r>
          </a:p>
        </p:txBody>
      </p:sp>
      <p:sp>
        <p:nvSpPr>
          <p:cNvPr id="4" name="Text Placeholder 3"/>
          <p:cNvSpPr>
            <a:spLocks noGrp="1"/>
          </p:cNvSpPr>
          <p:nvPr>
            <p:ph type="body" sz="quarter" idx="13"/>
          </p:nvPr>
        </p:nvSpPr>
        <p:spPr>
          <a:xfrm>
            <a:off x="1219200" y="5916151"/>
            <a:ext cx="13817600" cy="1816100"/>
          </a:xfrm>
          <a:prstGeom prst="rect">
            <a:avLst/>
          </a:prstGeom>
        </p:spPr>
        <p:txBody>
          <a:bodyPr lIns="145143" tIns="72571" rIns="145143" bIns="72571"/>
          <a:lstStyle>
            <a:lvl1pPr marL="0" indent="0">
              <a:buFontTx/>
              <a:buNone/>
              <a:defRPr sz="4800"/>
            </a:lvl1pPr>
          </a:lstStyle>
          <a:p>
            <a:pPr lvl="0"/>
            <a:r>
              <a:rPr lang="en-US" smtClean="0"/>
              <a:t>Click to edit Master text styles</a:t>
            </a:r>
          </a:p>
        </p:txBody>
      </p:sp>
      <p:grpSp>
        <p:nvGrpSpPr>
          <p:cNvPr id="13" name="Group 12"/>
          <p:cNvGrpSpPr/>
          <p:nvPr userDrawn="1"/>
        </p:nvGrpSpPr>
        <p:grpSpPr>
          <a:xfrm>
            <a:off x="0" y="-23817"/>
            <a:ext cx="16256661" cy="1376825"/>
            <a:chOff x="0" y="-12576"/>
            <a:chExt cx="9144372" cy="1032619"/>
          </a:xfrm>
        </p:grpSpPr>
        <p:grpSp>
          <p:nvGrpSpPr>
            <p:cNvPr id="17" name="Group 16"/>
            <p:cNvGrpSpPr/>
            <p:nvPr userDrawn="1"/>
          </p:nvGrpSpPr>
          <p:grpSpPr>
            <a:xfrm>
              <a:off x="372" y="-12576"/>
              <a:ext cx="9144000" cy="1032619"/>
              <a:chOff x="372" y="-12576"/>
              <a:chExt cx="9144000" cy="1032619"/>
            </a:xfrm>
          </p:grpSpPr>
          <p:grpSp>
            <p:nvGrpSpPr>
              <p:cNvPr id="19" name="Group 18"/>
              <p:cNvGrpSpPr/>
              <p:nvPr/>
            </p:nvGrpSpPr>
            <p:grpSpPr>
              <a:xfrm>
                <a:off x="372" y="-12576"/>
                <a:ext cx="9144000" cy="1032619"/>
                <a:chOff x="0" y="3716288"/>
                <a:chExt cx="9144000" cy="1032619"/>
              </a:xfrm>
            </p:grpSpPr>
            <p:pic>
              <p:nvPicPr>
                <p:cNvPr id="22" name="Picture 7" descr="MGSE_PP_5.png"/>
                <p:cNvPicPr>
                  <a:picLocks noChangeAspect="1"/>
                </p:cNvPicPr>
                <p:nvPr/>
              </p:nvPicPr>
              <p:blipFill rotWithShape="1">
                <a:blip r:embed="rId2" cstate="print"/>
                <a:srcRect r="90909"/>
                <a:stretch/>
              </p:blipFill>
              <p:spPr bwMode="auto">
                <a:xfrm>
                  <a:off x="0" y="3716288"/>
                  <a:ext cx="822262" cy="1032619"/>
                </a:xfrm>
                <a:prstGeom prst="rect">
                  <a:avLst/>
                </a:prstGeom>
                <a:noFill/>
                <a:ln w="9525">
                  <a:noFill/>
                  <a:miter lim="800000"/>
                  <a:headEnd/>
                  <a:tailEnd/>
                </a:ln>
              </p:spPr>
            </p:pic>
            <p:pic>
              <p:nvPicPr>
                <p:cNvPr id="23" name="Picture 7" descr="MGSE_PP_5.png"/>
                <p:cNvPicPr>
                  <a:picLocks noChangeAspect="1"/>
                </p:cNvPicPr>
                <p:nvPr/>
              </p:nvPicPr>
              <p:blipFill rotWithShape="1">
                <a:blip r:embed="rId2" cstate="print"/>
                <a:srcRect l="34972"/>
                <a:stretch/>
              </p:blipFill>
              <p:spPr bwMode="auto">
                <a:xfrm>
                  <a:off x="822262" y="3717032"/>
                  <a:ext cx="8321738" cy="1031875"/>
                </a:xfrm>
                <a:prstGeom prst="rect">
                  <a:avLst/>
                </a:prstGeom>
                <a:noFill/>
                <a:ln w="9525">
                  <a:noFill/>
                  <a:miter lim="800000"/>
                  <a:headEnd/>
                  <a:tailEnd/>
                </a:ln>
              </p:spPr>
            </p:pic>
          </p:grpSp>
          <p:cxnSp>
            <p:nvCxnSpPr>
              <p:cNvPr id="20" name="Straight Connector 19"/>
              <p:cNvCxnSpPr/>
              <p:nvPr/>
            </p:nvCxnSpPr>
            <p:spPr>
              <a:xfrm>
                <a:off x="978902" y="136475"/>
                <a:ext cx="0" cy="57606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Rectangle 16"/>
            <p:cNvSpPr>
              <a:spLocks noChangeArrowheads="1"/>
            </p:cNvSpPr>
            <p:nvPr userDrawn="1"/>
          </p:nvSpPr>
          <p:spPr bwMode="auto">
            <a:xfrm>
              <a:off x="0" y="861060"/>
              <a:ext cx="9144000" cy="762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anchor="ctr"/>
            <a:lstStyle/>
            <a:p>
              <a:pPr>
                <a:defRPr/>
              </a:pPr>
              <a:endParaRPr lang="en-AU" sz="1700">
                <a:solidFill>
                  <a:prstClr val="black"/>
                </a:solidFill>
                <a:latin typeface="Arial" charset="0"/>
                <a:cs typeface="Arial" charset="0"/>
              </a:endParaRPr>
            </a:p>
          </p:txBody>
        </p:sp>
      </p:grpSp>
      <p:sp>
        <p:nvSpPr>
          <p:cNvPr id="2" name="Title 1"/>
          <p:cNvSpPr>
            <a:spLocks noGrp="1"/>
          </p:cNvSpPr>
          <p:nvPr>
            <p:ph type="title"/>
          </p:nvPr>
        </p:nvSpPr>
        <p:spPr>
          <a:xfrm>
            <a:off x="1984000" y="134400"/>
            <a:ext cx="13952000" cy="806400"/>
          </a:xfrm>
          <a:prstGeom prst="rect">
            <a:avLst/>
          </a:prstGeom>
        </p:spPr>
        <p:txBody>
          <a:bodyPr lIns="145143" tIns="72571" rIns="145143" bIns="72571" anchor="ctr" anchorCtr="0"/>
          <a:lstStyle>
            <a:lvl1pPr algn="l">
              <a:defRPr sz="4400">
                <a:solidFill>
                  <a:schemeClr val="bg1"/>
                </a:solidFill>
                <a:latin typeface="+mn-lt"/>
              </a:defRPr>
            </a:lvl1pPr>
          </a:lstStyle>
          <a:p>
            <a:r>
              <a:rPr lang="en-US" smtClean="0"/>
              <a:t>Click to edit Master title style</a:t>
            </a:r>
            <a:endParaRPr lang="en-AU" dirty="0"/>
          </a:p>
        </p:txBody>
      </p:sp>
    </p:spTree>
    <p:extLst>
      <p:ext uri="{BB962C8B-B14F-4D97-AF65-F5344CB8AC3E}">
        <p14:creationId xmlns:p14="http://schemas.microsoft.com/office/powerpoint/2010/main" val="132138186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12800" y="2133620"/>
            <a:ext cx="7179733" cy="6034617"/>
          </a:xfrm>
          <a:prstGeom prst="rect">
            <a:avLst/>
          </a:prstGeom>
        </p:spPr>
        <p:txBody>
          <a:bodyPr lIns="145143" tIns="72571" rIns="145143" bIns="72571"/>
          <a:lstStyle>
            <a:lvl1pPr>
              <a:defRPr sz="4100">
                <a:latin typeface="Arial" panose="020B0604020202020204" pitchFamily="34" charset="0"/>
                <a:cs typeface="Arial" panose="020B0604020202020204" pitchFamily="34" charset="0"/>
              </a:defRPr>
            </a:lvl1pPr>
            <a:lvl2pPr>
              <a:defRPr sz="3800">
                <a:latin typeface="Arial" panose="020B0604020202020204" pitchFamily="34" charset="0"/>
                <a:cs typeface="Arial" panose="020B0604020202020204" pitchFamily="34" charset="0"/>
              </a:defRPr>
            </a:lvl2pPr>
            <a:lvl3pPr>
              <a:defRPr sz="3500">
                <a:latin typeface="Arial" panose="020B0604020202020204" pitchFamily="34" charset="0"/>
                <a:cs typeface="Arial" panose="020B0604020202020204" pitchFamily="34" charset="0"/>
              </a:defRPr>
            </a:lvl3pPr>
            <a:lvl4pPr>
              <a:defRPr sz="2900">
                <a:latin typeface="Arial" panose="020B0604020202020204" pitchFamily="34" charset="0"/>
                <a:cs typeface="Arial" panose="020B0604020202020204" pitchFamily="34" charset="0"/>
              </a:defRPr>
            </a:lvl4pPr>
            <a:lvl5pPr>
              <a:defRPr sz="2500">
                <a:latin typeface="Arial" panose="020B0604020202020204" pitchFamily="34" charset="0"/>
                <a:cs typeface="Arial" panose="020B0604020202020204" pitchFamily="34" charset="0"/>
              </a:defRPr>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8263467" y="2133620"/>
            <a:ext cx="7179733" cy="6034617"/>
          </a:xfrm>
          <a:prstGeom prst="rect">
            <a:avLst/>
          </a:prstGeom>
        </p:spPr>
        <p:txBody>
          <a:bodyPr lIns="145143" tIns="72571" rIns="145143" bIns="72571"/>
          <a:lstStyle>
            <a:lvl1pPr>
              <a:defRPr sz="4100">
                <a:latin typeface="Arial" panose="020B0604020202020204" pitchFamily="34" charset="0"/>
                <a:cs typeface="Arial" panose="020B0604020202020204" pitchFamily="34" charset="0"/>
              </a:defRPr>
            </a:lvl1pPr>
            <a:lvl2pPr>
              <a:defRPr sz="3800">
                <a:latin typeface="Arial" panose="020B0604020202020204" pitchFamily="34" charset="0"/>
                <a:cs typeface="Arial" panose="020B0604020202020204" pitchFamily="34" charset="0"/>
              </a:defRPr>
            </a:lvl2pPr>
            <a:lvl3pPr>
              <a:defRPr sz="3500">
                <a:latin typeface="Arial" panose="020B0604020202020204" pitchFamily="34" charset="0"/>
                <a:cs typeface="Arial" panose="020B0604020202020204" pitchFamily="34" charset="0"/>
              </a:defRPr>
            </a:lvl3pPr>
            <a:lvl4pPr>
              <a:defRPr sz="2900">
                <a:latin typeface="Arial" panose="020B0604020202020204" pitchFamily="34" charset="0"/>
                <a:cs typeface="Arial" panose="020B0604020202020204" pitchFamily="34" charset="0"/>
              </a:defRPr>
            </a:lvl4pPr>
            <a:lvl5pPr>
              <a:defRPr sz="2500">
                <a:latin typeface="Arial" panose="020B0604020202020204" pitchFamily="34" charset="0"/>
                <a:cs typeface="Arial" panose="020B0604020202020204" pitchFamily="34" charset="0"/>
              </a:defRPr>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E5426F90-6960-49BB-B8E7-081D1801134E}" type="datetime1">
              <a:rPr lang="en-AU" smtClean="0"/>
              <a:pPr>
                <a:defRPr/>
              </a:pPr>
              <a:t>27/10/2015</a:t>
            </a:fld>
            <a:endParaRPr lang="en-AU" dirty="0"/>
          </a:p>
        </p:txBody>
      </p:sp>
      <p:sp>
        <p:nvSpPr>
          <p:cNvPr id="6" name="Footer Placeholder 4"/>
          <p:cNvSpPr>
            <a:spLocks noGrp="1"/>
          </p:cNvSpPr>
          <p:nvPr>
            <p:ph type="ftr" sz="quarter" idx="11"/>
          </p:nvPr>
        </p:nvSpPr>
        <p:spPr/>
        <p:txBody>
          <a:bodyPr/>
          <a:lstStyle>
            <a:lvl1pPr>
              <a:defRPr u="none">
                <a:latin typeface="Arial" panose="020B0604020202020204" pitchFamily="34" charset="0"/>
                <a:cs typeface="Arial" panose="020B0604020202020204" pitchFamily="34" charset="0"/>
              </a:defRPr>
            </a:lvl1pPr>
          </a:lstStyle>
          <a:p>
            <a:pPr>
              <a:defRPr/>
            </a:pPr>
            <a:endParaRPr lang="en-AU" dirty="0"/>
          </a:p>
        </p:txBody>
      </p:sp>
      <p:sp>
        <p:nvSpPr>
          <p:cNvPr id="7"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7FEBEADF-9C1C-4FDC-A0F8-3A40A553E705}" type="slidenum">
              <a:rPr lang="en-AU" smtClean="0"/>
              <a:pPr>
                <a:defRPr/>
              </a:pPr>
              <a:t>‹#›</a:t>
            </a:fld>
            <a:endParaRPr lang="en-AU" dirty="0"/>
          </a:p>
        </p:txBody>
      </p:sp>
      <p:grpSp>
        <p:nvGrpSpPr>
          <p:cNvPr id="20" name="Group 19"/>
          <p:cNvGrpSpPr/>
          <p:nvPr userDrawn="1"/>
        </p:nvGrpSpPr>
        <p:grpSpPr>
          <a:xfrm>
            <a:off x="0" y="-23817"/>
            <a:ext cx="16256661" cy="1376825"/>
            <a:chOff x="0" y="-12576"/>
            <a:chExt cx="9144372" cy="1032619"/>
          </a:xfrm>
        </p:grpSpPr>
        <p:grpSp>
          <p:nvGrpSpPr>
            <p:cNvPr id="21" name="Group 20"/>
            <p:cNvGrpSpPr/>
            <p:nvPr userDrawn="1"/>
          </p:nvGrpSpPr>
          <p:grpSpPr>
            <a:xfrm>
              <a:off x="372" y="-12576"/>
              <a:ext cx="9144000" cy="1032619"/>
              <a:chOff x="372" y="-12576"/>
              <a:chExt cx="9144000" cy="1032619"/>
            </a:xfrm>
          </p:grpSpPr>
          <p:grpSp>
            <p:nvGrpSpPr>
              <p:cNvPr id="23" name="Group 22"/>
              <p:cNvGrpSpPr/>
              <p:nvPr/>
            </p:nvGrpSpPr>
            <p:grpSpPr>
              <a:xfrm>
                <a:off x="372" y="-12576"/>
                <a:ext cx="9144000" cy="1032619"/>
                <a:chOff x="0" y="3716288"/>
                <a:chExt cx="9144000" cy="1032619"/>
              </a:xfrm>
            </p:grpSpPr>
            <p:pic>
              <p:nvPicPr>
                <p:cNvPr id="25" name="Picture 7" descr="MGSE_PP_5.png"/>
                <p:cNvPicPr>
                  <a:picLocks noChangeAspect="1"/>
                </p:cNvPicPr>
                <p:nvPr/>
              </p:nvPicPr>
              <p:blipFill rotWithShape="1">
                <a:blip r:embed="rId2" cstate="print"/>
                <a:srcRect r="90909"/>
                <a:stretch/>
              </p:blipFill>
              <p:spPr bwMode="auto">
                <a:xfrm>
                  <a:off x="0" y="3716288"/>
                  <a:ext cx="822262" cy="1032619"/>
                </a:xfrm>
                <a:prstGeom prst="rect">
                  <a:avLst/>
                </a:prstGeom>
                <a:noFill/>
                <a:ln w="9525">
                  <a:noFill/>
                  <a:miter lim="800000"/>
                  <a:headEnd/>
                  <a:tailEnd/>
                </a:ln>
              </p:spPr>
            </p:pic>
            <p:pic>
              <p:nvPicPr>
                <p:cNvPr id="26" name="Picture 7" descr="MGSE_PP_5.png"/>
                <p:cNvPicPr>
                  <a:picLocks noChangeAspect="1"/>
                </p:cNvPicPr>
                <p:nvPr/>
              </p:nvPicPr>
              <p:blipFill rotWithShape="1">
                <a:blip r:embed="rId2" cstate="print"/>
                <a:srcRect l="34972"/>
                <a:stretch/>
              </p:blipFill>
              <p:spPr bwMode="auto">
                <a:xfrm>
                  <a:off x="822262" y="3717032"/>
                  <a:ext cx="8321738" cy="1031875"/>
                </a:xfrm>
                <a:prstGeom prst="rect">
                  <a:avLst/>
                </a:prstGeom>
                <a:noFill/>
                <a:ln w="9525">
                  <a:noFill/>
                  <a:miter lim="800000"/>
                  <a:headEnd/>
                  <a:tailEnd/>
                </a:ln>
              </p:spPr>
            </p:pic>
          </p:grpSp>
          <p:cxnSp>
            <p:nvCxnSpPr>
              <p:cNvPr id="24" name="Straight Connector 23"/>
              <p:cNvCxnSpPr/>
              <p:nvPr/>
            </p:nvCxnSpPr>
            <p:spPr>
              <a:xfrm>
                <a:off x="978902" y="136475"/>
                <a:ext cx="0" cy="57606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Rectangle 16"/>
            <p:cNvSpPr>
              <a:spLocks noChangeArrowheads="1"/>
            </p:cNvSpPr>
            <p:nvPr userDrawn="1"/>
          </p:nvSpPr>
          <p:spPr bwMode="auto">
            <a:xfrm>
              <a:off x="0" y="861060"/>
              <a:ext cx="9144000" cy="762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anchor="ctr"/>
            <a:lstStyle/>
            <a:p>
              <a:pPr>
                <a:defRPr/>
              </a:pPr>
              <a:endParaRPr lang="en-AU" sz="1700">
                <a:solidFill>
                  <a:prstClr val="black"/>
                </a:solidFill>
                <a:latin typeface="Arial" charset="0"/>
                <a:cs typeface="Arial" charset="0"/>
              </a:endParaRPr>
            </a:p>
          </p:txBody>
        </p:sp>
      </p:grpSp>
      <p:sp>
        <p:nvSpPr>
          <p:cNvPr id="2" name="Title 1"/>
          <p:cNvSpPr>
            <a:spLocks noGrp="1"/>
          </p:cNvSpPr>
          <p:nvPr>
            <p:ph type="title"/>
          </p:nvPr>
        </p:nvSpPr>
        <p:spPr>
          <a:xfrm>
            <a:off x="1984000" y="134400"/>
            <a:ext cx="13952000" cy="806400"/>
          </a:xfrm>
          <a:prstGeom prst="rect">
            <a:avLst/>
          </a:prstGeom>
        </p:spPr>
        <p:txBody>
          <a:bodyPr lIns="145143" tIns="72571" rIns="145143" bIns="72571" anchor="ctr" anchorCtr="0"/>
          <a:lstStyle>
            <a:lvl1pPr algn="l">
              <a:defRPr sz="4400">
                <a:solidFill>
                  <a:schemeClr val="bg1"/>
                </a:solidFill>
                <a:latin typeface="+mn-lt"/>
              </a:defRPr>
            </a:lvl1pPr>
          </a:lstStyle>
          <a:p>
            <a:r>
              <a:rPr lang="en-US" smtClean="0"/>
              <a:t>Click to edit Master title style</a:t>
            </a:r>
            <a:endParaRPr lang="en-AU" dirty="0"/>
          </a:p>
        </p:txBody>
      </p:sp>
    </p:spTree>
    <p:extLst>
      <p:ext uri="{BB962C8B-B14F-4D97-AF65-F5344CB8AC3E}">
        <p14:creationId xmlns:p14="http://schemas.microsoft.com/office/powerpoint/2010/main" val="7386615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1190" y="1691680"/>
            <a:ext cx="5348112" cy="1344149"/>
          </a:xfrm>
          <a:prstGeom prst="rect">
            <a:avLst/>
          </a:prstGeom>
        </p:spPr>
        <p:txBody>
          <a:bodyPr lIns="145143" tIns="72571" rIns="145143" bIns="72571" anchor="b"/>
          <a:lstStyle>
            <a:lvl1pPr algn="l">
              <a:defRPr sz="4400" b="0">
                <a:solidFill>
                  <a:schemeClr val="bg1">
                    <a:lumMod val="50000"/>
                  </a:schemeClr>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6355644" y="1691700"/>
            <a:ext cx="9087556" cy="6476537"/>
          </a:xfrm>
          <a:prstGeom prst="rect">
            <a:avLst/>
          </a:prstGeom>
        </p:spPr>
        <p:txBody>
          <a:bodyPr lIns="145143" tIns="72571" rIns="145143" bIns="72571"/>
          <a:lstStyle>
            <a:lvl1pPr>
              <a:defRPr sz="4100">
                <a:latin typeface="Arial" panose="020B0604020202020204" pitchFamily="34" charset="0"/>
                <a:cs typeface="Arial" panose="020B0604020202020204" pitchFamily="34" charset="0"/>
              </a:defRPr>
            </a:lvl1pPr>
            <a:lvl2pPr>
              <a:defRPr sz="3800">
                <a:latin typeface="Arial" panose="020B0604020202020204" pitchFamily="34" charset="0"/>
                <a:cs typeface="Arial" panose="020B0604020202020204" pitchFamily="34" charset="0"/>
              </a:defRPr>
            </a:lvl2pPr>
            <a:lvl3pPr>
              <a:defRPr sz="3500">
                <a:latin typeface="Arial" panose="020B0604020202020204" pitchFamily="34" charset="0"/>
                <a:cs typeface="Arial" panose="020B0604020202020204" pitchFamily="34" charset="0"/>
              </a:defRPr>
            </a:lvl3pPr>
            <a:lvl4pPr>
              <a:defRPr sz="2900">
                <a:latin typeface="Arial" panose="020B0604020202020204" pitchFamily="34" charset="0"/>
                <a:cs typeface="Arial" panose="020B0604020202020204" pitchFamily="34" charset="0"/>
              </a:defRPr>
            </a:lvl4pPr>
            <a:lvl5pPr>
              <a:defRPr sz="2500">
                <a:latin typeface="Arial" panose="020B0604020202020204" pitchFamily="34" charset="0"/>
                <a:cs typeface="Arial" panose="020B0604020202020204" pitchFamily="34" charset="0"/>
              </a:defRPr>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Text Placeholder 3"/>
          <p:cNvSpPr>
            <a:spLocks noGrp="1"/>
          </p:cNvSpPr>
          <p:nvPr>
            <p:ph type="body" sz="half" idx="2"/>
          </p:nvPr>
        </p:nvSpPr>
        <p:spPr>
          <a:xfrm>
            <a:off x="812804" y="3131860"/>
            <a:ext cx="5348112" cy="5036377"/>
          </a:xfrm>
          <a:prstGeom prst="rect">
            <a:avLst/>
          </a:prstGeom>
        </p:spPr>
        <p:txBody>
          <a:bodyPr lIns="145143" tIns="72571" rIns="145143" bIns="72571"/>
          <a:lstStyle>
            <a:lvl1pPr marL="0" indent="0">
              <a:buNone/>
              <a:defRPr sz="2900">
                <a:latin typeface="Arial" panose="020B0604020202020204" pitchFamily="34" charset="0"/>
                <a:cs typeface="Arial" panose="020B0604020202020204" pitchFamily="34" charset="0"/>
              </a:defRPr>
            </a:lvl1pPr>
            <a:lvl2pPr marL="725714" indent="0">
              <a:buNone/>
              <a:defRPr sz="1900"/>
            </a:lvl2pPr>
            <a:lvl3pPr marL="1451405" indent="0">
              <a:buNone/>
              <a:defRPr sz="1600"/>
            </a:lvl3pPr>
            <a:lvl4pPr marL="2177111" indent="0">
              <a:buNone/>
              <a:defRPr sz="1400"/>
            </a:lvl4pPr>
            <a:lvl5pPr marL="2902810" indent="0">
              <a:buNone/>
              <a:defRPr sz="1400"/>
            </a:lvl5pPr>
            <a:lvl6pPr marL="3628519" indent="0">
              <a:buNone/>
              <a:defRPr sz="1400"/>
            </a:lvl6pPr>
            <a:lvl7pPr marL="4354218" indent="0">
              <a:buNone/>
              <a:defRPr sz="1400"/>
            </a:lvl7pPr>
            <a:lvl8pPr marL="5079928" indent="0">
              <a:buNone/>
              <a:defRPr sz="1400"/>
            </a:lvl8pPr>
            <a:lvl9pPr marL="5805628"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866BC677-7414-4181-939F-79EAECD280BF}" type="datetime1">
              <a:rPr lang="en-AU" smtClean="0"/>
              <a:pPr>
                <a:defRPr/>
              </a:pPr>
              <a:t>27/10/2015</a:t>
            </a:fld>
            <a:endParaRPr lang="en-AU" dirty="0"/>
          </a:p>
        </p:txBody>
      </p:sp>
      <p:sp>
        <p:nvSpPr>
          <p:cNvPr id="6" name="Footer Placeholder 4"/>
          <p:cNvSpPr>
            <a:spLocks noGrp="1"/>
          </p:cNvSpPr>
          <p:nvPr>
            <p:ph type="ftr" sz="quarter" idx="11"/>
          </p:nvPr>
        </p:nvSpPr>
        <p:spPr/>
        <p:txBody>
          <a:bodyPr/>
          <a:lstStyle>
            <a:lvl1pPr>
              <a:defRPr>
                <a:latin typeface="+mj-lt"/>
              </a:defRPr>
            </a:lvl1pPr>
          </a:lstStyle>
          <a:p>
            <a:pPr>
              <a:defRPr/>
            </a:pPr>
            <a:endParaRPr lang="en-AU" dirty="0"/>
          </a:p>
        </p:txBody>
      </p:sp>
      <p:sp>
        <p:nvSpPr>
          <p:cNvPr id="7" name="Slide Number Placeholder 5"/>
          <p:cNvSpPr>
            <a:spLocks noGrp="1"/>
          </p:cNvSpPr>
          <p:nvPr>
            <p:ph type="sldNum" sz="quarter" idx="12"/>
          </p:nvPr>
        </p:nvSpPr>
        <p:spPr/>
        <p:txBody>
          <a:bodyPr/>
          <a:lstStyle>
            <a:lvl1pPr>
              <a:defRPr>
                <a:latin typeface="+mj-lt"/>
              </a:defRPr>
            </a:lvl1pPr>
          </a:lstStyle>
          <a:p>
            <a:pPr>
              <a:defRPr/>
            </a:pPr>
            <a:fld id="{8092378A-777E-4FA2-B244-694BE525D92F}" type="slidenum">
              <a:rPr lang="en-AU" smtClean="0"/>
              <a:pPr>
                <a:defRPr/>
              </a:pPr>
              <a:t>‹#›</a:t>
            </a:fld>
            <a:endParaRPr lang="en-AU" dirty="0"/>
          </a:p>
        </p:txBody>
      </p:sp>
      <p:grpSp>
        <p:nvGrpSpPr>
          <p:cNvPr id="23" name="Group 22"/>
          <p:cNvGrpSpPr/>
          <p:nvPr userDrawn="1"/>
        </p:nvGrpSpPr>
        <p:grpSpPr>
          <a:xfrm>
            <a:off x="0" y="-23817"/>
            <a:ext cx="16256661" cy="1376825"/>
            <a:chOff x="0" y="-12576"/>
            <a:chExt cx="9144372" cy="1032619"/>
          </a:xfrm>
        </p:grpSpPr>
        <p:grpSp>
          <p:nvGrpSpPr>
            <p:cNvPr id="24" name="Group 23"/>
            <p:cNvGrpSpPr/>
            <p:nvPr userDrawn="1"/>
          </p:nvGrpSpPr>
          <p:grpSpPr>
            <a:xfrm>
              <a:off x="372" y="-12576"/>
              <a:ext cx="9144000" cy="1032619"/>
              <a:chOff x="372" y="-12576"/>
              <a:chExt cx="9144000" cy="1032619"/>
            </a:xfrm>
          </p:grpSpPr>
          <p:grpSp>
            <p:nvGrpSpPr>
              <p:cNvPr id="26" name="Group 25"/>
              <p:cNvGrpSpPr/>
              <p:nvPr/>
            </p:nvGrpSpPr>
            <p:grpSpPr>
              <a:xfrm>
                <a:off x="372" y="-12576"/>
                <a:ext cx="9144000" cy="1032619"/>
                <a:chOff x="0" y="3716288"/>
                <a:chExt cx="9144000" cy="1032619"/>
              </a:xfrm>
            </p:grpSpPr>
            <p:pic>
              <p:nvPicPr>
                <p:cNvPr id="28" name="Picture 7" descr="MGSE_PP_5.png"/>
                <p:cNvPicPr>
                  <a:picLocks noChangeAspect="1"/>
                </p:cNvPicPr>
                <p:nvPr/>
              </p:nvPicPr>
              <p:blipFill rotWithShape="1">
                <a:blip r:embed="rId2" cstate="print"/>
                <a:srcRect r="90909"/>
                <a:stretch/>
              </p:blipFill>
              <p:spPr bwMode="auto">
                <a:xfrm>
                  <a:off x="0" y="3716288"/>
                  <a:ext cx="822262" cy="1032619"/>
                </a:xfrm>
                <a:prstGeom prst="rect">
                  <a:avLst/>
                </a:prstGeom>
                <a:noFill/>
                <a:ln w="9525">
                  <a:noFill/>
                  <a:miter lim="800000"/>
                  <a:headEnd/>
                  <a:tailEnd/>
                </a:ln>
              </p:spPr>
            </p:pic>
            <p:pic>
              <p:nvPicPr>
                <p:cNvPr id="29" name="Picture 7" descr="MGSE_PP_5.png"/>
                <p:cNvPicPr>
                  <a:picLocks noChangeAspect="1"/>
                </p:cNvPicPr>
                <p:nvPr/>
              </p:nvPicPr>
              <p:blipFill rotWithShape="1">
                <a:blip r:embed="rId2" cstate="print"/>
                <a:srcRect l="34972"/>
                <a:stretch/>
              </p:blipFill>
              <p:spPr bwMode="auto">
                <a:xfrm>
                  <a:off x="822262" y="3717032"/>
                  <a:ext cx="8321738" cy="1031875"/>
                </a:xfrm>
                <a:prstGeom prst="rect">
                  <a:avLst/>
                </a:prstGeom>
                <a:noFill/>
                <a:ln w="9525">
                  <a:noFill/>
                  <a:miter lim="800000"/>
                  <a:headEnd/>
                  <a:tailEnd/>
                </a:ln>
              </p:spPr>
            </p:pic>
          </p:grpSp>
          <p:cxnSp>
            <p:nvCxnSpPr>
              <p:cNvPr id="27" name="Straight Connector 26"/>
              <p:cNvCxnSpPr/>
              <p:nvPr/>
            </p:nvCxnSpPr>
            <p:spPr>
              <a:xfrm>
                <a:off x="978902" y="136475"/>
                <a:ext cx="0" cy="57606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Rectangle 16"/>
            <p:cNvSpPr>
              <a:spLocks noChangeArrowheads="1"/>
            </p:cNvSpPr>
            <p:nvPr userDrawn="1"/>
          </p:nvSpPr>
          <p:spPr bwMode="auto">
            <a:xfrm>
              <a:off x="0" y="861060"/>
              <a:ext cx="9144000" cy="762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anchor="ctr"/>
            <a:lstStyle/>
            <a:p>
              <a:pPr>
                <a:defRPr/>
              </a:pPr>
              <a:endParaRPr lang="en-AU" sz="1700">
                <a:solidFill>
                  <a:prstClr val="black"/>
                </a:solidFill>
                <a:latin typeface="Arial" charset="0"/>
                <a:cs typeface="Arial" charset="0"/>
              </a:endParaRPr>
            </a:p>
          </p:txBody>
        </p:sp>
      </p:grpSp>
    </p:spTree>
    <p:extLst>
      <p:ext uri="{BB962C8B-B14F-4D97-AF65-F5344CB8AC3E}">
        <p14:creationId xmlns:p14="http://schemas.microsoft.com/office/powerpoint/2010/main" val="221560410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a:prstGeom prst="rect">
            <a:avLst/>
          </a:prstGeom>
        </p:spPr>
        <p:txBody>
          <a:bodyPr lIns="145143" tIns="72571" rIns="145143" bIns="72571" anchor="b"/>
          <a:lstStyle>
            <a:lvl1pPr algn="l">
              <a:defRPr sz="4800" b="0">
                <a:solidFill>
                  <a:schemeClr val="bg1">
                    <a:lumMod val="50000"/>
                  </a:schemeClr>
                </a:solidFill>
              </a:defRPr>
            </a:lvl1pPr>
          </a:lstStyle>
          <a:p>
            <a:r>
              <a:rPr lang="en-US" smtClean="0"/>
              <a:t>Click to edit Master title style</a:t>
            </a:r>
            <a:endParaRPr lang="en-AU" dirty="0"/>
          </a:p>
        </p:txBody>
      </p:sp>
      <p:sp>
        <p:nvSpPr>
          <p:cNvPr id="3" name="Picture Placeholder 2"/>
          <p:cNvSpPr>
            <a:spLocks noGrp="1"/>
          </p:cNvSpPr>
          <p:nvPr>
            <p:ph type="pic" idx="1"/>
          </p:nvPr>
        </p:nvSpPr>
        <p:spPr>
          <a:xfrm>
            <a:off x="3186290" y="1691698"/>
            <a:ext cx="9753600" cy="4611753"/>
          </a:xfrm>
          <a:prstGeom prst="rect">
            <a:avLst/>
          </a:prstGeom>
        </p:spPr>
        <p:txBody>
          <a:bodyPr lIns="145143" tIns="72571" rIns="145143" bIns="72571"/>
          <a:lstStyle>
            <a:lvl1pPr marL="0" indent="0">
              <a:buNone/>
              <a:defRPr sz="5100"/>
            </a:lvl1pPr>
            <a:lvl2pPr marL="725714" indent="0">
              <a:buNone/>
              <a:defRPr sz="4400"/>
            </a:lvl2pPr>
            <a:lvl3pPr marL="1451405" indent="0">
              <a:buNone/>
              <a:defRPr sz="3800"/>
            </a:lvl3pPr>
            <a:lvl4pPr marL="2177111" indent="0">
              <a:buNone/>
              <a:defRPr sz="3200"/>
            </a:lvl4pPr>
            <a:lvl5pPr marL="2902810" indent="0">
              <a:buNone/>
              <a:defRPr sz="3200"/>
            </a:lvl5pPr>
            <a:lvl6pPr marL="3628519" indent="0">
              <a:buNone/>
              <a:defRPr sz="3200"/>
            </a:lvl6pPr>
            <a:lvl7pPr marL="4354218" indent="0">
              <a:buNone/>
              <a:defRPr sz="3200"/>
            </a:lvl7pPr>
            <a:lvl8pPr marL="5079928" indent="0">
              <a:buNone/>
              <a:defRPr sz="3200"/>
            </a:lvl8pPr>
            <a:lvl9pPr marL="5805628" indent="0">
              <a:buNone/>
              <a:defRPr sz="3200"/>
            </a:lvl9pPr>
          </a:lstStyle>
          <a:p>
            <a:pPr lvl="0"/>
            <a:r>
              <a:rPr lang="en-US" noProof="0" smtClean="0"/>
              <a:t>Click icon to add picture</a:t>
            </a:r>
            <a:endParaRPr lang="en-AU" noProof="0" dirty="0" smtClean="0"/>
          </a:p>
        </p:txBody>
      </p:sp>
      <p:sp>
        <p:nvSpPr>
          <p:cNvPr id="4" name="Text Placeholder 3"/>
          <p:cNvSpPr>
            <a:spLocks noGrp="1"/>
          </p:cNvSpPr>
          <p:nvPr>
            <p:ph type="body" sz="half" idx="2"/>
          </p:nvPr>
        </p:nvSpPr>
        <p:spPr>
          <a:xfrm>
            <a:off x="3186290" y="7156452"/>
            <a:ext cx="9753600" cy="1073149"/>
          </a:xfrm>
          <a:prstGeom prst="rect">
            <a:avLst/>
          </a:prstGeom>
        </p:spPr>
        <p:txBody>
          <a:bodyPr lIns="145143" tIns="72571" rIns="145143" bIns="72571"/>
          <a:lstStyle>
            <a:lvl1pPr marL="0" indent="0">
              <a:buNone/>
              <a:defRPr sz="3200"/>
            </a:lvl1pPr>
            <a:lvl2pPr marL="725714" indent="0">
              <a:buNone/>
              <a:defRPr sz="1900"/>
            </a:lvl2pPr>
            <a:lvl3pPr marL="1451405" indent="0">
              <a:buNone/>
              <a:defRPr sz="1600"/>
            </a:lvl3pPr>
            <a:lvl4pPr marL="2177111" indent="0">
              <a:buNone/>
              <a:defRPr sz="1400"/>
            </a:lvl4pPr>
            <a:lvl5pPr marL="2902810" indent="0">
              <a:buNone/>
              <a:defRPr sz="1400"/>
            </a:lvl5pPr>
            <a:lvl6pPr marL="3628519" indent="0">
              <a:buNone/>
              <a:defRPr sz="1400"/>
            </a:lvl6pPr>
            <a:lvl7pPr marL="4354218" indent="0">
              <a:buNone/>
              <a:defRPr sz="1400"/>
            </a:lvl7pPr>
            <a:lvl8pPr marL="5079928" indent="0">
              <a:buNone/>
              <a:defRPr sz="1400"/>
            </a:lvl8pPr>
            <a:lvl9pPr marL="5805628"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mj-lt"/>
              </a:defRPr>
            </a:lvl1pPr>
          </a:lstStyle>
          <a:p>
            <a:pPr>
              <a:defRPr/>
            </a:pPr>
            <a:fld id="{2D75934F-1A8F-450C-9672-66DB0C9D4236}" type="datetime1">
              <a:rPr lang="en-AU" smtClean="0"/>
              <a:pPr>
                <a:defRPr/>
              </a:pPr>
              <a:t>27/10/2015</a:t>
            </a:fld>
            <a:endParaRPr lang="en-AU" dirty="0"/>
          </a:p>
        </p:txBody>
      </p:sp>
      <p:sp>
        <p:nvSpPr>
          <p:cNvPr id="6" name="Footer Placeholder 4"/>
          <p:cNvSpPr>
            <a:spLocks noGrp="1"/>
          </p:cNvSpPr>
          <p:nvPr>
            <p:ph type="ftr" sz="quarter" idx="11"/>
          </p:nvPr>
        </p:nvSpPr>
        <p:spPr/>
        <p:txBody>
          <a:bodyPr/>
          <a:lstStyle>
            <a:lvl1pPr>
              <a:defRPr>
                <a:latin typeface="+mj-lt"/>
              </a:defRPr>
            </a:lvl1pPr>
          </a:lstStyle>
          <a:p>
            <a:pPr>
              <a:defRPr/>
            </a:pPr>
            <a:endParaRPr lang="en-AU" dirty="0"/>
          </a:p>
        </p:txBody>
      </p:sp>
      <p:sp>
        <p:nvSpPr>
          <p:cNvPr id="7" name="Slide Number Placeholder 5"/>
          <p:cNvSpPr>
            <a:spLocks noGrp="1"/>
          </p:cNvSpPr>
          <p:nvPr>
            <p:ph type="sldNum" sz="quarter" idx="12"/>
          </p:nvPr>
        </p:nvSpPr>
        <p:spPr/>
        <p:txBody>
          <a:bodyPr/>
          <a:lstStyle>
            <a:lvl1pPr>
              <a:defRPr>
                <a:latin typeface="+mj-lt"/>
              </a:defRPr>
            </a:lvl1pPr>
          </a:lstStyle>
          <a:p>
            <a:pPr>
              <a:defRPr/>
            </a:pPr>
            <a:fld id="{6B072D0D-EB3D-4CC0-8312-BF48AD96C63E}" type="slidenum">
              <a:rPr lang="en-AU" smtClean="0"/>
              <a:pPr>
                <a:defRPr/>
              </a:pPr>
              <a:t>‹#›</a:t>
            </a:fld>
            <a:endParaRPr lang="en-AU" dirty="0"/>
          </a:p>
        </p:txBody>
      </p:sp>
      <p:grpSp>
        <p:nvGrpSpPr>
          <p:cNvPr id="12" name="Group 11"/>
          <p:cNvGrpSpPr/>
          <p:nvPr userDrawn="1"/>
        </p:nvGrpSpPr>
        <p:grpSpPr>
          <a:xfrm>
            <a:off x="0" y="-23817"/>
            <a:ext cx="16256661" cy="1376825"/>
            <a:chOff x="0" y="-12576"/>
            <a:chExt cx="9144372" cy="1032619"/>
          </a:xfrm>
        </p:grpSpPr>
        <p:grpSp>
          <p:nvGrpSpPr>
            <p:cNvPr id="13" name="Group 12"/>
            <p:cNvGrpSpPr/>
            <p:nvPr userDrawn="1"/>
          </p:nvGrpSpPr>
          <p:grpSpPr>
            <a:xfrm>
              <a:off x="372" y="-12576"/>
              <a:ext cx="9144000" cy="1032619"/>
              <a:chOff x="372" y="-12576"/>
              <a:chExt cx="9144000" cy="1032619"/>
            </a:xfrm>
          </p:grpSpPr>
          <p:grpSp>
            <p:nvGrpSpPr>
              <p:cNvPr id="16" name="Group 15"/>
              <p:cNvGrpSpPr/>
              <p:nvPr/>
            </p:nvGrpSpPr>
            <p:grpSpPr>
              <a:xfrm>
                <a:off x="372" y="-12576"/>
                <a:ext cx="9144000" cy="1032619"/>
                <a:chOff x="0" y="3716288"/>
                <a:chExt cx="9144000" cy="1032619"/>
              </a:xfrm>
            </p:grpSpPr>
            <p:pic>
              <p:nvPicPr>
                <p:cNvPr id="18" name="Picture 7" descr="MGSE_PP_5.png"/>
                <p:cNvPicPr>
                  <a:picLocks noChangeAspect="1"/>
                </p:cNvPicPr>
                <p:nvPr/>
              </p:nvPicPr>
              <p:blipFill rotWithShape="1">
                <a:blip r:embed="rId2" cstate="print"/>
                <a:srcRect r="90909"/>
                <a:stretch/>
              </p:blipFill>
              <p:spPr bwMode="auto">
                <a:xfrm>
                  <a:off x="0" y="3716288"/>
                  <a:ext cx="822262" cy="1032619"/>
                </a:xfrm>
                <a:prstGeom prst="rect">
                  <a:avLst/>
                </a:prstGeom>
                <a:noFill/>
                <a:ln w="9525">
                  <a:noFill/>
                  <a:miter lim="800000"/>
                  <a:headEnd/>
                  <a:tailEnd/>
                </a:ln>
              </p:spPr>
            </p:pic>
            <p:pic>
              <p:nvPicPr>
                <p:cNvPr id="19" name="Picture 7" descr="MGSE_PP_5.png"/>
                <p:cNvPicPr>
                  <a:picLocks noChangeAspect="1"/>
                </p:cNvPicPr>
                <p:nvPr/>
              </p:nvPicPr>
              <p:blipFill rotWithShape="1">
                <a:blip r:embed="rId2" cstate="print"/>
                <a:srcRect l="34972"/>
                <a:stretch/>
              </p:blipFill>
              <p:spPr bwMode="auto">
                <a:xfrm>
                  <a:off x="822262" y="3717032"/>
                  <a:ext cx="8321738" cy="1031875"/>
                </a:xfrm>
                <a:prstGeom prst="rect">
                  <a:avLst/>
                </a:prstGeom>
                <a:noFill/>
                <a:ln w="9525">
                  <a:noFill/>
                  <a:miter lim="800000"/>
                  <a:headEnd/>
                  <a:tailEnd/>
                </a:ln>
              </p:spPr>
            </p:pic>
          </p:grpSp>
          <p:cxnSp>
            <p:nvCxnSpPr>
              <p:cNvPr id="17" name="Straight Connector 16"/>
              <p:cNvCxnSpPr/>
              <p:nvPr/>
            </p:nvCxnSpPr>
            <p:spPr>
              <a:xfrm>
                <a:off x="978902" y="136475"/>
                <a:ext cx="0" cy="57606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Rectangle 16"/>
            <p:cNvSpPr>
              <a:spLocks noChangeArrowheads="1"/>
            </p:cNvSpPr>
            <p:nvPr userDrawn="1"/>
          </p:nvSpPr>
          <p:spPr bwMode="auto">
            <a:xfrm>
              <a:off x="0" y="861060"/>
              <a:ext cx="9144000" cy="762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anchor="ctr"/>
            <a:lstStyle/>
            <a:p>
              <a:pPr>
                <a:defRPr/>
              </a:pPr>
              <a:endParaRPr lang="en-AU" sz="1700">
                <a:solidFill>
                  <a:prstClr val="black"/>
                </a:solidFill>
                <a:latin typeface="Arial" charset="0"/>
                <a:cs typeface="Arial" charset="0"/>
              </a:endParaRPr>
            </a:p>
          </p:txBody>
        </p:sp>
      </p:grpSp>
    </p:spTree>
    <p:extLst>
      <p:ext uri="{BB962C8B-B14F-4D97-AF65-F5344CB8AC3E}">
        <p14:creationId xmlns:p14="http://schemas.microsoft.com/office/powerpoint/2010/main" val="34371352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07431" y="366185"/>
            <a:ext cx="10241138" cy="845443"/>
          </a:xfrm>
          <a:prstGeom prst="rect">
            <a:avLst/>
          </a:prstGeom>
        </p:spPr>
        <p:txBody>
          <a:bodyPr lIns="91440" tIns="45721" rIns="91440" bIns="45721"/>
          <a:lstStyle/>
          <a:p>
            <a:r>
              <a:rPr lang="en-US" smtClean="0"/>
              <a:t>Click to edit Master title style</a:t>
            </a:r>
            <a:endParaRPr lang="en-AU"/>
          </a:p>
        </p:txBody>
      </p:sp>
    </p:spTree>
    <p:extLst>
      <p:ext uri="{BB962C8B-B14F-4D97-AF65-F5344CB8AC3E}">
        <p14:creationId xmlns:p14="http://schemas.microsoft.com/office/powerpoint/2010/main" val="6094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C8DC76-DD7C-4F37-9287-BC1FC121D65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811803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0"/>
          <p:cNvSpPr>
            <a:spLocks noChangeShapeType="1"/>
          </p:cNvSpPr>
          <p:nvPr/>
        </p:nvSpPr>
        <p:spPr bwMode="auto">
          <a:xfrm>
            <a:off x="5590849"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6"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0"/>
          <p:cNvSpPr>
            <a:spLocks noChangeShapeType="1"/>
          </p:cNvSpPr>
          <p:nvPr/>
        </p:nvSpPr>
        <p:spPr bwMode="auto">
          <a:xfrm>
            <a:off x="5590849"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9"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7"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0"/>
          <p:cNvSpPr>
            <a:spLocks noChangeShapeType="1"/>
          </p:cNvSpPr>
          <p:nvPr/>
        </p:nvSpPr>
        <p:spPr bwMode="auto">
          <a:xfrm>
            <a:off x="5590849"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2"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0" descr="5011_PPT_BG_EndPa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10"/>
          <p:cNvSpPr>
            <a:spLocks noChangeShapeType="1"/>
          </p:cNvSpPr>
          <p:nvPr userDrawn="1"/>
        </p:nvSpPr>
        <p:spPr bwMode="auto">
          <a:xfrm>
            <a:off x="5590849"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5" name="Picture 13" descr="UOM-Rev3D_S_sm"/>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6"/>
          <p:cNvSpPr>
            <a:spLocks noGrp="1" noChangeArrowheads="1"/>
          </p:cNvSpPr>
          <p:nvPr>
            <p:ph type="ctrTitle" sz="quarter"/>
          </p:nvPr>
        </p:nvSpPr>
        <p:spPr>
          <a:xfrm>
            <a:off x="5960533" y="2540000"/>
            <a:ext cx="9753600" cy="1524000"/>
          </a:xfrm>
        </p:spPr>
        <p:txBody>
          <a:bodyPr/>
          <a:lstStyle>
            <a:lvl1pPr>
              <a:defRPr/>
            </a:lvl1pPr>
          </a:lstStyle>
          <a:p>
            <a:pPr lvl="0"/>
            <a:r>
              <a:rPr lang="en-US" noProof="0" smtClean="0"/>
              <a:t>Click to edit Master title style</a:t>
            </a:r>
          </a:p>
        </p:txBody>
      </p:sp>
      <p:sp>
        <p:nvSpPr>
          <p:cNvPr id="9233" name="Rectangle 17"/>
          <p:cNvSpPr>
            <a:spLocks noGrp="1" noChangeArrowheads="1"/>
          </p:cNvSpPr>
          <p:nvPr>
            <p:ph type="subTitle" sz="quarter" idx="1"/>
          </p:nvPr>
        </p:nvSpPr>
        <p:spPr>
          <a:xfrm>
            <a:off x="2438400" y="5181600"/>
            <a:ext cx="11379200" cy="812800"/>
          </a:xfrm>
        </p:spPr>
        <p:txBody>
          <a:bodyPr/>
          <a:lstStyle>
            <a:lvl1pPr marL="0" indent="0" algn="ctr">
              <a:buFontTx/>
              <a:buNone/>
              <a:defRPr>
                <a:solidFill>
                  <a:schemeClr val="bg1"/>
                </a:solidFill>
              </a:defRPr>
            </a:lvl1pPr>
          </a:lstStyle>
          <a:p>
            <a:pPr lvl="0"/>
            <a:r>
              <a:rPr lang="en-US" noProof="0" smtClean="0"/>
              <a:t>Click to edit Master subtitle style</a:t>
            </a:r>
          </a:p>
        </p:txBody>
      </p:sp>
    </p:spTree>
    <p:extLst>
      <p:ext uri="{BB962C8B-B14F-4D97-AF65-F5344CB8AC3E}">
        <p14:creationId xmlns:p14="http://schemas.microsoft.com/office/powerpoint/2010/main" val="73973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vert="horz" lIns="91440" tIns="45721" rIns="91440" bIns="4572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24" y="2046288"/>
            <a:ext cx="7181851" cy="854075"/>
          </a:xfrm>
          <a:prstGeom prst="rect">
            <a:avLst/>
          </a:prstGeom>
        </p:spPr>
        <p:txBody>
          <a:bodyPr vert="horz" lIns="91440" tIns="45721" rIns="91440" bIns="45721" anchor="b"/>
          <a:lstStyle>
            <a:lvl1pPr marL="0" indent="0">
              <a:buNone/>
              <a:defRPr sz="2400" b="1"/>
            </a:lvl1pPr>
            <a:lvl2pPr marL="457200" indent="0">
              <a:buNone/>
              <a:defRPr sz="2100" b="1"/>
            </a:lvl2pPr>
            <a:lvl3pPr marL="914393" indent="0">
              <a:buNone/>
              <a:defRPr sz="1700" b="1"/>
            </a:lvl3pPr>
            <a:lvl4pPr marL="1371578" indent="0">
              <a:buNone/>
              <a:defRPr sz="1600" b="1"/>
            </a:lvl4pPr>
            <a:lvl5pPr marL="1828778" indent="0">
              <a:buNone/>
              <a:defRPr sz="1600" b="1"/>
            </a:lvl5pPr>
            <a:lvl6pPr marL="2285964" indent="0">
              <a:buNone/>
              <a:defRPr sz="1600" b="1"/>
            </a:lvl6pPr>
            <a:lvl7pPr marL="2743161" indent="0">
              <a:buNone/>
              <a:defRPr sz="1600" b="1"/>
            </a:lvl7pPr>
            <a:lvl8pPr marL="3200356" indent="0">
              <a:buNone/>
              <a:defRPr sz="1600" b="1"/>
            </a:lvl8pPr>
            <a:lvl9pPr marL="36575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24" y="2900363"/>
            <a:ext cx="7181851" cy="5267325"/>
          </a:xfrm>
          <a:prstGeom prst="rect">
            <a:avLst/>
          </a:prstGeom>
        </p:spPr>
        <p:txBody>
          <a:bodyPr vert="horz" lIns="91440" tIns="45721" rIns="91440" bIns="45721"/>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80" y="2046288"/>
            <a:ext cx="7185026" cy="854075"/>
          </a:xfrm>
          <a:prstGeom prst="rect">
            <a:avLst/>
          </a:prstGeom>
        </p:spPr>
        <p:txBody>
          <a:bodyPr vert="horz" lIns="91440" tIns="45721" rIns="91440" bIns="45721" anchor="b"/>
          <a:lstStyle>
            <a:lvl1pPr marL="0" indent="0">
              <a:buNone/>
              <a:defRPr sz="2400" b="1"/>
            </a:lvl1pPr>
            <a:lvl2pPr marL="457200" indent="0">
              <a:buNone/>
              <a:defRPr sz="2100" b="1"/>
            </a:lvl2pPr>
            <a:lvl3pPr marL="914393" indent="0">
              <a:buNone/>
              <a:defRPr sz="1700" b="1"/>
            </a:lvl3pPr>
            <a:lvl4pPr marL="1371578" indent="0">
              <a:buNone/>
              <a:defRPr sz="1600" b="1"/>
            </a:lvl4pPr>
            <a:lvl5pPr marL="1828778" indent="0">
              <a:buNone/>
              <a:defRPr sz="1600" b="1"/>
            </a:lvl5pPr>
            <a:lvl6pPr marL="2285964" indent="0">
              <a:buNone/>
              <a:defRPr sz="1600" b="1"/>
            </a:lvl6pPr>
            <a:lvl7pPr marL="2743161" indent="0">
              <a:buNone/>
              <a:defRPr sz="1600" b="1"/>
            </a:lvl7pPr>
            <a:lvl8pPr marL="3200356" indent="0">
              <a:buNone/>
              <a:defRPr sz="1600" b="1"/>
            </a:lvl8pPr>
            <a:lvl9pPr marL="36575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80" y="2900363"/>
            <a:ext cx="7185026" cy="5267325"/>
          </a:xfrm>
          <a:prstGeom prst="rect">
            <a:avLst/>
          </a:prstGeom>
        </p:spPr>
        <p:txBody>
          <a:bodyPr vert="horz" lIns="91440" tIns="45721" rIns="91440" bIns="45721"/>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455670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74897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6300" b="1" cap="all"/>
            </a:lvl1pPr>
          </a:lstStyle>
          <a:p>
            <a:r>
              <a:rPr lang="en-US" smtClean="0"/>
              <a:t>Click to edit Master title style</a:t>
            </a:r>
            <a:endParaRPr lang="en-AU"/>
          </a:p>
        </p:txBody>
      </p:sp>
      <p:sp>
        <p:nvSpPr>
          <p:cNvPr id="3" name="Text Placeholder 2"/>
          <p:cNvSpPr>
            <a:spLocks noGrp="1"/>
          </p:cNvSpPr>
          <p:nvPr>
            <p:ph type="body" idx="1"/>
          </p:nvPr>
        </p:nvSpPr>
        <p:spPr>
          <a:xfrm>
            <a:off x="1284112" y="3875631"/>
            <a:ext cx="13817600" cy="2000249"/>
          </a:xfrm>
        </p:spPr>
        <p:txBody>
          <a:bodyPr anchor="b"/>
          <a:lstStyle>
            <a:lvl1pPr marL="0" indent="0">
              <a:buNone/>
              <a:defRPr sz="3200"/>
            </a:lvl1pPr>
            <a:lvl2pPr marL="725714" indent="0">
              <a:buNone/>
              <a:defRPr sz="2900"/>
            </a:lvl2pPr>
            <a:lvl3pPr marL="1451405" indent="0">
              <a:buNone/>
              <a:defRPr sz="2500"/>
            </a:lvl3pPr>
            <a:lvl4pPr marL="2177111" indent="0">
              <a:buNone/>
              <a:defRPr sz="2200"/>
            </a:lvl4pPr>
            <a:lvl5pPr marL="2902810" indent="0">
              <a:buNone/>
              <a:defRPr sz="2200"/>
            </a:lvl5pPr>
            <a:lvl6pPr marL="3628519" indent="0">
              <a:buNone/>
              <a:defRPr sz="2200"/>
            </a:lvl6pPr>
            <a:lvl7pPr marL="4354218" indent="0">
              <a:buNone/>
              <a:defRPr sz="2200"/>
            </a:lvl7pPr>
            <a:lvl8pPr marL="5079928" indent="0">
              <a:buNone/>
              <a:defRPr sz="2200"/>
            </a:lvl8pPr>
            <a:lvl9pPr marL="5805628" indent="0">
              <a:buNone/>
              <a:defRPr sz="2200"/>
            </a:lvl9pPr>
          </a:lstStyle>
          <a:p>
            <a:pPr lvl="0"/>
            <a:r>
              <a:rPr lang="en-US" smtClean="0"/>
              <a:t>Click to edit Master text styles</a:t>
            </a:r>
          </a:p>
        </p:txBody>
      </p:sp>
    </p:spTree>
    <p:extLst>
      <p:ext uri="{BB962C8B-B14F-4D97-AF65-F5344CB8AC3E}">
        <p14:creationId xmlns:p14="http://schemas.microsoft.com/office/powerpoint/2010/main" val="3822208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219200"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264700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05" indent="0">
              <a:buNone/>
              <a:defRPr sz="2900" b="1"/>
            </a:lvl3pPr>
            <a:lvl4pPr marL="2177111" indent="0">
              <a:buNone/>
              <a:defRPr sz="2500" b="1"/>
            </a:lvl4pPr>
            <a:lvl5pPr marL="2902810" indent="0">
              <a:buNone/>
              <a:defRPr sz="2500" b="1"/>
            </a:lvl5pPr>
            <a:lvl6pPr marL="3628519" indent="0">
              <a:buNone/>
              <a:defRPr sz="2500" b="1"/>
            </a:lvl6pPr>
            <a:lvl7pPr marL="4354218" indent="0">
              <a:buNone/>
              <a:defRPr sz="2500" b="1"/>
            </a:lvl7pPr>
            <a:lvl8pPr marL="5079928" indent="0">
              <a:buNone/>
              <a:defRPr sz="2500" b="1"/>
            </a:lvl8pPr>
            <a:lvl9pPr marL="580562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8257828" y="2046817"/>
            <a:ext cx="7185378" cy="853016"/>
          </a:xfrm>
        </p:spPr>
        <p:txBody>
          <a:bodyPr anchor="b"/>
          <a:lstStyle>
            <a:lvl1pPr marL="0" indent="0">
              <a:buNone/>
              <a:defRPr sz="3800" b="1"/>
            </a:lvl1pPr>
            <a:lvl2pPr marL="725714" indent="0">
              <a:buNone/>
              <a:defRPr sz="3200" b="1"/>
            </a:lvl2pPr>
            <a:lvl3pPr marL="1451405" indent="0">
              <a:buNone/>
              <a:defRPr sz="2900" b="1"/>
            </a:lvl3pPr>
            <a:lvl4pPr marL="2177111" indent="0">
              <a:buNone/>
              <a:defRPr sz="2500" b="1"/>
            </a:lvl4pPr>
            <a:lvl5pPr marL="2902810" indent="0">
              <a:buNone/>
              <a:defRPr sz="2500" b="1"/>
            </a:lvl5pPr>
            <a:lvl6pPr marL="3628519" indent="0">
              <a:buNone/>
              <a:defRPr sz="2500" b="1"/>
            </a:lvl6pPr>
            <a:lvl7pPr marL="4354218" indent="0">
              <a:buNone/>
              <a:defRPr sz="2500" b="1"/>
            </a:lvl7pPr>
            <a:lvl8pPr marL="5079928" indent="0">
              <a:buNone/>
              <a:defRPr sz="2500" b="1"/>
            </a:lvl8pPr>
            <a:lvl9pPr marL="580562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816112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133317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68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7"/>
            <a:ext cx="5348112" cy="1549400"/>
          </a:xfrm>
        </p:spPr>
        <p:txBody>
          <a:bodyPr anchor="b"/>
          <a:lstStyle>
            <a:lvl1pPr algn="l">
              <a:defRPr sz="3200" b="1"/>
            </a:lvl1pPr>
          </a:lstStyle>
          <a:p>
            <a:r>
              <a:rPr lang="en-US" smtClean="0"/>
              <a:t>Click to edit Master title style</a:t>
            </a:r>
            <a:endParaRPr lang="en-AU"/>
          </a:p>
        </p:txBody>
      </p:sp>
      <p:sp>
        <p:nvSpPr>
          <p:cNvPr id="3" name="Content Placeholder 2"/>
          <p:cNvSpPr>
            <a:spLocks noGrp="1"/>
          </p:cNvSpPr>
          <p:nvPr>
            <p:ph idx="1"/>
          </p:nvPr>
        </p:nvSpPr>
        <p:spPr>
          <a:xfrm>
            <a:off x="6355644" y="364086"/>
            <a:ext cx="9087556"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12804" y="1913486"/>
            <a:ext cx="5348112" cy="6254751"/>
          </a:xfrm>
        </p:spPr>
        <p:txBody>
          <a:bodyPr/>
          <a:lstStyle>
            <a:lvl1pPr marL="0" indent="0">
              <a:buNone/>
              <a:defRPr sz="2200"/>
            </a:lvl1pPr>
            <a:lvl2pPr marL="725714" indent="0">
              <a:buNone/>
              <a:defRPr sz="1900"/>
            </a:lvl2pPr>
            <a:lvl3pPr marL="1451405" indent="0">
              <a:buNone/>
              <a:defRPr sz="1600"/>
            </a:lvl3pPr>
            <a:lvl4pPr marL="2177111" indent="0">
              <a:buNone/>
              <a:defRPr sz="1400"/>
            </a:lvl4pPr>
            <a:lvl5pPr marL="2902810" indent="0">
              <a:buNone/>
              <a:defRPr sz="1400"/>
            </a:lvl5pPr>
            <a:lvl6pPr marL="3628519" indent="0">
              <a:buNone/>
              <a:defRPr sz="1400"/>
            </a:lvl6pPr>
            <a:lvl7pPr marL="4354218" indent="0">
              <a:buNone/>
              <a:defRPr sz="1400"/>
            </a:lvl7pPr>
            <a:lvl8pPr marL="5079928" indent="0">
              <a:buNone/>
              <a:defRPr sz="1400"/>
            </a:lvl8pPr>
            <a:lvl9pPr marL="5805628" indent="0">
              <a:buNone/>
              <a:defRPr sz="1400"/>
            </a:lvl9pPr>
          </a:lstStyle>
          <a:p>
            <a:pPr lvl="0"/>
            <a:r>
              <a:rPr lang="en-US" smtClean="0"/>
              <a:t>Click to edit Master text styles</a:t>
            </a:r>
          </a:p>
        </p:txBody>
      </p:sp>
    </p:spTree>
    <p:extLst>
      <p:ext uri="{BB962C8B-B14F-4D97-AF65-F5344CB8AC3E}">
        <p14:creationId xmlns:p14="http://schemas.microsoft.com/office/powerpoint/2010/main" val="23338686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186290" y="817033"/>
            <a:ext cx="9753600" cy="5486400"/>
          </a:xfrm>
        </p:spPr>
        <p:txBody>
          <a:bodyPr/>
          <a:lstStyle>
            <a:lvl1pPr marL="0" indent="0">
              <a:buNone/>
              <a:defRPr sz="5100"/>
            </a:lvl1pPr>
            <a:lvl2pPr marL="725714" indent="0">
              <a:buNone/>
              <a:defRPr sz="4400"/>
            </a:lvl2pPr>
            <a:lvl3pPr marL="1451405" indent="0">
              <a:buNone/>
              <a:defRPr sz="3800"/>
            </a:lvl3pPr>
            <a:lvl4pPr marL="2177111" indent="0">
              <a:buNone/>
              <a:defRPr sz="3200"/>
            </a:lvl4pPr>
            <a:lvl5pPr marL="2902810" indent="0">
              <a:buNone/>
              <a:defRPr sz="3200"/>
            </a:lvl5pPr>
            <a:lvl6pPr marL="3628519" indent="0">
              <a:buNone/>
              <a:defRPr sz="3200"/>
            </a:lvl6pPr>
            <a:lvl7pPr marL="4354218" indent="0">
              <a:buNone/>
              <a:defRPr sz="3200"/>
            </a:lvl7pPr>
            <a:lvl8pPr marL="5079928" indent="0">
              <a:buNone/>
              <a:defRPr sz="3200"/>
            </a:lvl8pPr>
            <a:lvl9pPr marL="5805628" indent="0">
              <a:buNone/>
              <a:defRPr sz="3200"/>
            </a:lvl9pPr>
          </a:lstStyle>
          <a:p>
            <a:pPr lvl="0"/>
            <a:r>
              <a:rPr lang="en-US" noProof="0" smtClean="0"/>
              <a:t>Click icon to add picture</a:t>
            </a:r>
            <a:endParaRPr lang="en-AU" noProof="0" smtClean="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2200"/>
            </a:lvl1pPr>
            <a:lvl2pPr marL="725714" indent="0">
              <a:buNone/>
              <a:defRPr sz="1900"/>
            </a:lvl2pPr>
            <a:lvl3pPr marL="1451405" indent="0">
              <a:buNone/>
              <a:defRPr sz="1600"/>
            </a:lvl3pPr>
            <a:lvl4pPr marL="2177111" indent="0">
              <a:buNone/>
              <a:defRPr sz="1400"/>
            </a:lvl4pPr>
            <a:lvl5pPr marL="2902810" indent="0">
              <a:buNone/>
              <a:defRPr sz="1400"/>
            </a:lvl5pPr>
            <a:lvl6pPr marL="3628519" indent="0">
              <a:buNone/>
              <a:defRPr sz="1400"/>
            </a:lvl6pPr>
            <a:lvl7pPr marL="4354218" indent="0">
              <a:buNone/>
              <a:defRPr sz="1400"/>
            </a:lvl7pPr>
            <a:lvl8pPr marL="5079928" indent="0">
              <a:buNone/>
              <a:defRPr sz="1400"/>
            </a:lvl8pPr>
            <a:lvl9pPr marL="5805628" indent="0">
              <a:buNone/>
              <a:defRPr sz="1400"/>
            </a:lvl9pPr>
          </a:lstStyle>
          <a:p>
            <a:pPr lvl="0"/>
            <a:r>
              <a:rPr lang="en-US" smtClean="0"/>
              <a:t>Click to edit Master text styles</a:t>
            </a:r>
          </a:p>
        </p:txBody>
      </p:sp>
    </p:spTree>
    <p:extLst>
      <p:ext uri="{BB962C8B-B14F-4D97-AF65-F5344CB8AC3E}">
        <p14:creationId xmlns:p14="http://schemas.microsoft.com/office/powerpoint/2010/main" val="396775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651498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88800" y="101600"/>
            <a:ext cx="3589867" cy="802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219200" y="101600"/>
            <a:ext cx="10498667"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804455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vert="horz" lIns="91440" tIns="45721" rIns="91440" bIns="45721"/>
          <a:lstStyle/>
          <a:p>
            <a:r>
              <a:rPr lang="en-US" smtClean="0"/>
              <a:t>Click to edit Master title style</a:t>
            </a:r>
            <a:endParaRPr lang="en-US"/>
          </a:p>
        </p:txBody>
      </p:sp>
    </p:spTree>
    <p:extLst>
      <p:ext uri="{BB962C8B-B14F-4D97-AF65-F5344CB8AC3E}">
        <p14:creationId xmlns:p14="http://schemas.microsoft.com/office/powerpoint/2010/main" val="299123561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Title ">
    <p:spTree>
      <p:nvGrpSpPr>
        <p:cNvPr id="1" name=""/>
        <p:cNvGrpSpPr/>
        <p:nvPr/>
      </p:nvGrpSpPr>
      <p:grpSpPr>
        <a:xfrm>
          <a:off x="0" y="0"/>
          <a:ext cx="0" cy="0"/>
          <a:chOff x="0" y="0"/>
          <a:chExt cx="0" cy="0"/>
        </a:xfrm>
      </p:grpSpPr>
      <p:pic>
        <p:nvPicPr>
          <p:cNvPr id="3" name="Picture 31" descr="Blue_B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391467"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title"/>
          </p:nvPr>
        </p:nvSpPr>
        <p:spPr>
          <a:xfrm>
            <a:off x="541868" y="376988"/>
            <a:ext cx="15172267" cy="537413"/>
          </a:xfrm>
        </p:spPr>
        <p:txBody>
          <a:bodyPr>
            <a:normAutofit/>
          </a:bodyPr>
          <a:lstStyle>
            <a:lvl1pPr algn="ctr">
              <a:defRPr sz="4800" b="1">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35286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
    <p:spTree>
      <p:nvGrpSpPr>
        <p:cNvPr id="1" name=""/>
        <p:cNvGrpSpPr/>
        <p:nvPr/>
      </p:nvGrpSpPr>
      <p:grpSpPr>
        <a:xfrm>
          <a:off x="0" y="0"/>
          <a:ext cx="0" cy="0"/>
          <a:chOff x="0" y="0"/>
          <a:chExt cx="0" cy="0"/>
        </a:xfrm>
      </p:grpSpPr>
      <p:pic>
        <p:nvPicPr>
          <p:cNvPr id="3" name="Picture 31" descr="Blue_BG.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6391467"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title"/>
          </p:nvPr>
        </p:nvSpPr>
        <p:spPr>
          <a:xfrm>
            <a:off x="541868" y="376988"/>
            <a:ext cx="15172267" cy="537413"/>
          </a:xfrm>
        </p:spPr>
        <p:txBody>
          <a:bodyPr>
            <a:normAutofit/>
          </a:bodyPr>
          <a:lstStyle>
            <a:lvl1pPr algn="ctr">
              <a:defRPr sz="4800" b="1">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719895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0"/>
          <p:cNvSpPr>
            <a:spLocks noChangeShapeType="1"/>
          </p:cNvSpPr>
          <p:nvPr/>
        </p:nvSpPr>
        <p:spPr bwMode="auto">
          <a:xfrm>
            <a:off x="5590847"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06" fontAlgn="auto">
              <a:spcBef>
                <a:spcPts val="0"/>
              </a:spcBef>
              <a:spcAft>
                <a:spcPts val="0"/>
              </a:spcAft>
            </a:pPr>
            <a:endParaRPr lang="en-AU" sz="2900">
              <a:latin typeface="Arial"/>
              <a:ea typeface="ＭＳ Ｐゴシック"/>
            </a:endParaRPr>
          </a:p>
        </p:txBody>
      </p:sp>
      <p:pic>
        <p:nvPicPr>
          <p:cNvPr id="6"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6"/>
          <p:cNvSpPr>
            <a:spLocks noGrp="1" noChangeArrowheads="1"/>
          </p:cNvSpPr>
          <p:nvPr>
            <p:ph type="ctrTitle" sz="quarter"/>
          </p:nvPr>
        </p:nvSpPr>
        <p:spPr>
          <a:xfrm>
            <a:off x="5960533" y="2540000"/>
            <a:ext cx="9753600" cy="1524000"/>
          </a:xfrm>
        </p:spPr>
        <p:txBody>
          <a:bodyPr/>
          <a:lstStyle>
            <a:lvl1pPr>
              <a:defRPr/>
            </a:lvl1pPr>
          </a:lstStyle>
          <a:p>
            <a:pPr lvl="0"/>
            <a:r>
              <a:rPr lang="en-US" noProof="0" smtClean="0"/>
              <a:t>Click to edit Master title style</a:t>
            </a:r>
          </a:p>
        </p:txBody>
      </p:sp>
      <p:sp>
        <p:nvSpPr>
          <p:cNvPr id="9233" name="Rectangle 17"/>
          <p:cNvSpPr>
            <a:spLocks noGrp="1" noChangeArrowheads="1"/>
          </p:cNvSpPr>
          <p:nvPr>
            <p:ph type="subTitle" sz="quarter" idx="1"/>
          </p:nvPr>
        </p:nvSpPr>
        <p:spPr>
          <a:xfrm>
            <a:off x="2438400" y="5181600"/>
            <a:ext cx="11379200" cy="812800"/>
          </a:xfrm>
        </p:spPr>
        <p:txBody>
          <a:bodyPr/>
          <a:lstStyle>
            <a:lvl1pPr marL="0" indent="0" algn="ctr">
              <a:buFontTx/>
              <a:buNone/>
              <a:defRPr>
                <a:solidFill>
                  <a:schemeClr val="bg1"/>
                </a:solidFill>
              </a:defRPr>
            </a:lvl1pPr>
          </a:lstStyle>
          <a:p>
            <a:pPr lvl="0"/>
            <a:r>
              <a:rPr lang="en-US" noProof="0" smtClean="0"/>
              <a:t>Click to edit Master subtitle style</a:t>
            </a:r>
          </a:p>
        </p:txBody>
      </p:sp>
      <p:pic>
        <p:nvPicPr>
          <p:cNvPr id="7"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0"/>
          <p:cNvSpPr>
            <a:spLocks noChangeShapeType="1"/>
          </p:cNvSpPr>
          <p:nvPr/>
        </p:nvSpPr>
        <p:spPr bwMode="auto">
          <a:xfrm>
            <a:off x="5590847"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06" fontAlgn="auto">
              <a:spcBef>
                <a:spcPts val="0"/>
              </a:spcBef>
              <a:spcAft>
                <a:spcPts val="0"/>
              </a:spcAft>
            </a:pPr>
            <a:endParaRPr lang="en-AU" sz="2900">
              <a:latin typeface="Arial"/>
              <a:ea typeface="ＭＳ Ｐゴシック"/>
            </a:endParaRPr>
          </a:p>
        </p:txBody>
      </p:sp>
      <p:pic>
        <p:nvPicPr>
          <p:cNvPr id="9"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252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818038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6300" b="1" cap="all"/>
            </a:lvl1pPr>
          </a:lstStyle>
          <a:p>
            <a:r>
              <a:rPr lang="en-US" smtClean="0"/>
              <a:t>Click to edit Master title style</a:t>
            </a:r>
            <a:endParaRPr lang="en-AU"/>
          </a:p>
        </p:txBody>
      </p:sp>
      <p:sp>
        <p:nvSpPr>
          <p:cNvPr id="3" name="Text Placeholder 2"/>
          <p:cNvSpPr>
            <a:spLocks noGrp="1"/>
          </p:cNvSpPr>
          <p:nvPr>
            <p:ph type="body" idx="1"/>
          </p:nvPr>
        </p:nvSpPr>
        <p:spPr>
          <a:xfrm>
            <a:off x="1284112" y="3875631"/>
            <a:ext cx="13817600" cy="2000249"/>
          </a:xfrm>
        </p:spPr>
        <p:txBody>
          <a:bodyPr anchor="b"/>
          <a:lstStyle>
            <a:lvl1pPr marL="0" indent="0">
              <a:buNone/>
              <a:defRPr sz="3200"/>
            </a:lvl1pPr>
            <a:lvl2pPr marL="725714" indent="0">
              <a:buNone/>
              <a:defRPr sz="2900"/>
            </a:lvl2pPr>
            <a:lvl3pPr marL="1451406" indent="0">
              <a:buNone/>
              <a:defRPr sz="2500"/>
            </a:lvl3pPr>
            <a:lvl4pPr marL="2177112" indent="0">
              <a:buNone/>
              <a:defRPr sz="2200"/>
            </a:lvl4pPr>
            <a:lvl5pPr marL="2902813" indent="0">
              <a:buNone/>
              <a:defRPr sz="2200"/>
            </a:lvl5pPr>
            <a:lvl6pPr marL="3628523" indent="0">
              <a:buNone/>
              <a:defRPr sz="2200"/>
            </a:lvl6pPr>
            <a:lvl7pPr marL="4354223" indent="0">
              <a:buNone/>
              <a:defRPr sz="2200"/>
            </a:lvl7pPr>
            <a:lvl8pPr marL="5079933" indent="0">
              <a:buNone/>
              <a:defRPr sz="2200"/>
            </a:lvl8pPr>
            <a:lvl9pPr marL="5805634" indent="0">
              <a:buNone/>
              <a:defRPr sz="2200"/>
            </a:lvl9pPr>
          </a:lstStyle>
          <a:p>
            <a:pPr lvl="0"/>
            <a:r>
              <a:rPr lang="en-US" smtClean="0"/>
              <a:t>Click to edit Master text styles</a:t>
            </a:r>
          </a:p>
        </p:txBody>
      </p:sp>
    </p:spTree>
    <p:extLst>
      <p:ext uri="{BB962C8B-B14F-4D97-AF65-F5344CB8AC3E}">
        <p14:creationId xmlns:p14="http://schemas.microsoft.com/office/powerpoint/2010/main" val="1241401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219200"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501617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06" indent="0">
              <a:buNone/>
              <a:defRPr sz="2900" b="1"/>
            </a:lvl3pPr>
            <a:lvl4pPr marL="2177112" indent="0">
              <a:buNone/>
              <a:defRPr sz="2500" b="1"/>
            </a:lvl4pPr>
            <a:lvl5pPr marL="2902813" indent="0">
              <a:buNone/>
              <a:defRPr sz="2500" b="1"/>
            </a:lvl5pPr>
            <a:lvl6pPr marL="3628523" indent="0">
              <a:buNone/>
              <a:defRPr sz="2500" b="1"/>
            </a:lvl6pPr>
            <a:lvl7pPr marL="4354223" indent="0">
              <a:buNone/>
              <a:defRPr sz="2500" b="1"/>
            </a:lvl7pPr>
            <a:lvl8pPr marL="5079933" indent="0">
              <a:buNone/>
              <a:defRPr sz="2500" b="1"/>
            </a:lvl8pPr>
            <a:lvl9pPr marL="5805634"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8257828" y="2046817"/>
            <a:ext cx="7185378" cy="853016"/>
          </a:xfrm>
        </p:spPr>
        <p:txBody>
          <a:bodyPr anchor="b"/>
          <a:lstStyle>
            <a:lvl1pPr marL="0" indent="0">
              <a:buNone/>
              <a:defRPr sz="3800" b="1"/>
            </a:lvl1pPr>
            <a:lvl2pPr marL="725714" indent="0">
              <a:buNone/>
              <a:defRPr sz="3200" b="1"/>
            </a:lvl2pPr>
            <a:lvl3pPr marL="1451406" indent="0">
              <a:buNone/>
              <a:defRPr sz="2900" b="1"/>
            </a:lvl3pPr>
            <a:lvl4pPr marL="2177112" indent="0">
              <a:buNone/>
              <a:defRPr sz="2500" b="1"/>
            </a:lvl4pPr>
            <a:lvl5pPr marL="2902813" indent="0">
              <a:buNone/>
              <a:defRPr sz="2500" b="1"/>
            </a:lvl5pPr>
            <a:lvl6pPr marL="3628523" indent="0">
              <a:buNone/>
              <a:defRPr sz="2500" b="1"/>
            </a:lvl6pPr>
            <a:lvl7pPr marL="4354223" indent="0">
              <a:buNone/>
              <a:defRPr sz="2500" b="1"/>
            </a:lvl7pPr>
            <a:lvl8pPr marL="5079933" indent="0">
              <a:buNone/>
              <a:defRPr sz="2500" b="1"/>
            </a:lvl8pPr>
            <a:lvl9pPr marL="5805634"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735715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40112837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896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7"/>
            <a:ext cx="5348112" cy="1549400"/>
          </a:xfrm>
        </p:spPr>
        <p:txBody>
          <a:bodyPr anchor="b"/>
          <a:lstStyle>
            <a:lvl1pPr algn="l">
              <a:defRPr sz="3200" b="1"/>
            </a:lvl1pPr>
          </a:lstStyle>
          <a:p>
            <a:r>
              <a:rPr lang="en-US" smtClean="0"/>
              <a:t>Click to edit Master title style</a:t>
            </a:r>
            <a:endParaRPr lang="en-AU"/>
          </a:p>
        </p:txBody>
      </p:sp>
      <p:sp>
        <p:nvSpPr>
          <p:cNvPr id="3" name="Content Placeholder 2"/>
          <p:cNvSpPr>
            <a:spLocks noGrp="1"/>
          </p:cNvSpPr>
          <p:nvPr>
            <p:ph idx="1"/>
          </p:nvPr>
        </p:nvSpPr>
        <p:spPr>
          <a:xfrm>
            <a:off x="6355644" y="364085"/>
            <a:ext cx="9087556"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12804" y="1913485"/>
            <a:ext cx="5348112" cy="6254751"/>
          </a:xfrm>
        </p:spPr>
        <p:txBody>
          <a:bodyPr/>
          <a:lstStyle>
            <a:lvl1pPr marL="0" indent="0">
              <a:buNone/>
              <a:defRPr sz="2200"/>
            </a:lvl1pPr>
            <a:lvl2pPr marL="725714" indent="0">
              <a:buNone/>
              <a:defRPr sz="1900"/>
            </a:lvl2pPr>
            <a:lvl3pPr marL="1451406" indent="0">
              <a:buNone/>
              <a:defRPr sz="1600"/>
            </a:lvl3pPr>
            <a:lvl4pPr marL="2177112" indent="0">
              <a:buNone/>
              <a:defRPr sz="1400"/>
            </a:lvl4pPr>
            <a:lvl5pPr marL="2902813" indent="0">
              <a:buNone/>
              <a:defRPr sz="1400"/>
            </a:lvl5pPr>
            <a:lvl6pPr marL="3628523" indent="0">
              <a:buNone/>
              <a:defRPr sz="1400"/>
            </a:lvl6pPr>
            <a:lvl7pPr marL="4354223" indent="0">
              <a:buNone/>
              <a:defRPr sz="1400"/>
            </a:lvl7pPr>
            <a:lvl8pPr marL="5079933" indent="0">
              <a:buNone/>
              <a:defRPr sz="1400"/>
            </a:lvl8pPr>
            <a:lvl9pPr marL="5805634" indent="0">
              <a:buNone/>
              <a:defRPr sz="1400"/>
            </a:lvl9pPr>
          </a:lstStyle>
          <a:p>
            <a:pPr lvl="0"/>
            <a:r>
              <a:rPr lang="en-US" smtClean="0"/>
              <a:t>Click to edit Master text styles</a:t>
            </a:r>
          </a:p>
        </p:txBody>
      </p:sp>
    </p:spTree>
    <p:extLst>
      <p:ext uri="{BB962C8B-B14F-4D97-AF65-F5344CB8AC3E}">
        <p14:creationId xmlns:p14="http://schemas.microsoft.com/office/powerpoint/2010/main" val="867497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00012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186290" y="817033"/>
            <a:ext cx="9753600" cy="5486400"/>
          </a:xfrm>
        </p:spPr>
        <p:txBody>
          <a:bodyPr/>
          <a:lstStyle>
            <a:lvl1pPr marL="0" indent="0">
              <a:buNone/>
              <a:defRPr sz="5100"/>
            </a:lvl1pPr>
            <a:lvl2pPr marL="725714" indent="0">
              <a:buNone/>
              <a:defRPr sz="4400"/>
            </a:lvl2pPr>
            <a:lvl3pPr marL="1451406" indent="0">
              <a:buNone/>
              <a:defRPr sz="3800"/>
            </a:lvl3pPr>
            <a:lvl4pPr marL="2177112" indent="0">
              <a:buNone/>
              <a:defRPr sz="3200"/>
            </a:lvl4pPr>
            <a:lvl5pPr marL="2902813" indent="0">
              <a:buNone/>
              <a:defRPr sz="3200"/>
            </a:lvl5pPr>
            <a:lvl6pPr marL="3628523" indent="0">
              <a:buNone/>
              <a:defRPr sz="3200"/>
            </a:lvl6pPr>
            <a:lvl7pPr marL="4354223" indent="0">
              <a:buNone/>
              <a:defRPr sz="3200"/>
            </a:lvl7pPr>
            <a:lvl8pPr marL="5079933" indent="0">
              <a:buNone/>
              <a:defRPr sz="3200"/>
            </a:lvl8pPr>
            <a:lvl9pPr marL="5805634" indent="0">
              <a:buNone/>
              <a:defRPr sz="3200"/>
            </a:lvl9pPr>
          </a:lstStyle>
          <a:p>
            <a:pPr lvl="0"/>
            <a:r>
              <a:rPr lang="en-US" noProof="0" smtClean="0"/>
              <a:t>Click icon to add picture</a:t>
            </a:r>
            <a:endParaRPr lang="en-AU" noProof="0" smtClean="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2200"/>
            </a:lvl1pPr>
            <a:lvl2pPr marL="725714" indent="0">
              <a:buNone/>
              <a:defRPr sz="1900"/>
            </a:lvl2pPr>
            <a:lvl3pPr marL="1451406" indent="0">
              <a:buNone/>
              <a:defRPr sz="1600"/>
            </a:lvl3pPr>
            <a:lvl4pPr marL="2177112" indent="0">
              <a:buNone/>
              <a:defRPr sz="1400"/>
            </a:lvl4pPr>
            <a:lvl5pPr marL="2902813" indent="0">
              <a:buNone/>
              <a:defRPr sz="1400"/>
            </a:lvl5pPr>
            <a:lvl6pPr marL="3628523" indent="0">
              <a:buNone/>
              <a:defRPr sz="1400"/>
            </a:lvl6pPr>
            <a:lvl7pPr marL="4354223" indent="0">
              <a:buNone/>
              <a:defRPr sz="1400"/>
            </a:lvl7pPr>
            <a:lvl8pPr marL="5079933" indent="0">
              <a:buNone/>
              <a:defRPr sz="1400"/>
            </a:lvl8pPr>
            <a:lvl9pPr marL="5805634" indent="0">
              <a:buNone/>
              <a:defRPr sz="1400"/>
            </a:lvl9pPr>
          </a:lstStyle>
          <a:p>
            <a:pPr lvl="0"/>
            <a:r>
              <a:rPr lang="en-US" smtClean="0"/>
              <a:t>Click to edit Master text styles</a:t>
            </a:r>
          </a:p>
        </p:txBody>
      </p:sp>
    </p:spTree>
    <p:extLst>
      <p:ext uri="{BB962C8B-B14F-4D97-AF65-F5344CB8AC3E}">
        <p14:creationId xmlns:p14="http://schemas.microsoft.com/office/powerpoint/2010/main" val="74988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690024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88800" y="101600"/>
            <a:ext cx="3589867" cy="802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219200" y="101600"/>
            <a:ext cx="10498667"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685077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
    <p:spTree>
      <p:nvGrpSpPr>
        <p:cNvPr id="1" name=""/>
        <p:cNvGrpSpPr/>
        <p:nvPr/>
      </p:nvGrpSpPr>
      <p:grpSpPr>
        <a:xfrm>
          <a:off x="0" y="0"/>
          <a:ext cx="0" cy="0"/>
          <a:chOff x="0" y="0"/>
          <a:chExt cx="0" cy="0"/>
        </a:xfrm>
      </p:grpSpPr>
      <p:pic>
        <p:nvPicPr>
          <p:cNvPr id="8" name="Picture 7" descr="Blue_B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6391467" cy="9220200"/>
          </a:xfrm>
          <a:prstGeom prst="rect">
            <a:avLst/>
          </a:prstGeom>
        </p:spPr>
      </p:pic>
      <p:sp>
        <p:nvSpPr>
          <p:cNvPr id="9" name="Title 7"/>
          <p:cNvSpPr>
            <a:spLocks noGrp="1"/>
          </p:cNvSpPr>
          <p:nvPr>
            <p:ph type="title" hasCustomPrompt="1"/>
          </p:nvPr>
        </p:nvSpPr>
        <p:spPr>
          <a:xfrm>
            <a:off x="541868" y="376988"/>
            <a:ext cx="15172267" cy="537413"/>
          </a:xfrm>
        </p:spPr>
        <p:txBody>
          <a:bodyPr>
            <a:normAutofit/>
          </a:bodyPr>
          <a:lstStyle>
            <a:lvl1pPr algn="ctr">
              <a:defRPr sz="4800" b="1">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244431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85"/>
            <a:ext cx="13817600" cy="1960033"/>
          </a:xfrm>
        </p:spPr>
        <p:txBody>
          <a:bodyPr/>
          <a:lstStyle/>
          <a:p>
            <a:r>
              <a:rPr lang="en-US" smtClean="0"/>
              <a:t>Click to edit Master title style</a:t>
            </a:r>
            <a:endParaRPr lang="en-AU"/>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725714" indent="0" algn="ctr">
              <a:buNone/>
              <a:defRPr/>
            </a:lvl2pPr>
            <a:lvl3pPr marL="1451406" indent="0" algn="ctr">
              <a:buNone/>
              <a:defRPr/>
            </a:lvl3pPr>
            <a:lvl4pPr marL="2177112" indent="0" algn="ctr">
              <a:buNone/>
              <a:defRPr/>
            </a:lvl4pPr>
            <a:lvl5pPr marL="2902813" indent="0" algn="ctr">
              <a:buNone/>
              <a:defRPr/>
            </a:lvl5pPr>
            <a:lvl6pPr marL="3628523" indent="0" algn="ctr">
              <a:buNone/>
              <a:defRPr/>
            </a:lvl6pPr>
            <a:lvl7pPr marL="4354223" indent="0" algn="ctr">
              <a:buNone/>
              <a:defRPr/>
            </a:lvl7pPr>
            <a:lvl8pPr marL="5079933" indent="0" algn="ctr">
              <a:buNone/>
              <a:defRPr/>
            </a:lvl8pPr>
            <a:lvl9pPr marL="5805634"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35388D87-2D6A-4FCC-A03C-9BF364F93134}" type="slidenum">
              <a:rPr lang="en-AU"/>
              <a:pPr>
                <a:defRPr/>
              </a:pPr>
              <a:t>‹#›</a:t>
            </a:fld>
            <a:endParaRPr lang="en-AU"/>
          </a:p>
        </p:txBody>
      </p:sp>
    </p:spTree>
    <p:extLst>
      <p:ext uri="{BB962C8B-B14F-4D97-AF65-F5344CB8AC3E}">
        <p14:creationId xmlns:p14="http://schemas.microsoft.com/office/powerpoint/2010/main" val="632475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CB993CCC-2D94-4AF6-8EAA-9DE599BAD7EC}" type="slidenum">
              <a:rPr lang="en-AU"/>
              <a:pPr>
                <a:defRPr/>
              </a:pPr>
              <a:t>‹#›</a:t>
            </a:fld>
            <a:endParaRPr lang="en-AU"/>
          </a:p>
        </p:txBody>
      </p:sp>
    </p:spTree>
    <p:extLst>
      <p:ext uri="{BB962C8B-B14F-4D97-AF65-F5344CB8AC3E}">
        <p14:creationId xmlns:p14="http://schemas.microsoft.com/office/powerpoint/2010/main" val="4384579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6300" b="1" cap="all"/>
            </a:lvl1pPr>
          </a:lstStyle>
          <a:p>
            <a:r>
              <a:rPr lang="en-US" smtClean="0"/>
              <a:t>Click to edit Master title style</a:t>
            </a:r>
            <a:endParaRPr lang="en-AU"/>
          </a:p>
        </p:txBody>
      </p:sp>
      <p:sp>
        <p:nvSpPr>
          <p:cNvPr id="3" name="Text Placeholder 2"/>
          <p:cNvSpPr>
            <a:spLocks noGrp="1"/>
          </p:cNvSpPr>
          <p:nvPr>
            <p:ph type="body" idx="1"/>
          </p:nvPr>
        </p:nvSpPr>
        <p:spPr>
          <a:xfrm>
            <a:off x="1284112" y="3875631"/>
            <a:ext cx="13817600" cy="2000249"/>
          </a:xfrm>
        </p:spPr>
        <p:txBody>
          <a:bodyPr anchor="b"/>
          <a:lstStyle>
            <a:lvl1pPr marL="0" indent="0">
              <a:buNone/>
              <a:defRPr sz="3200"/>
            </a:lvl1pPr>
            <a:lvl2pPr marL="725714" indent="0">
              <a:buNone/>
              <a:defRPr sz="2900"/>
            </a:lvl2pPr>
            <a:lvl3pPr marL="1451406" indent="0">
              <a:buNone/>
              <a:defRPr sz="2500"/>
            </a:lvl3pPr>
            <a:lvl4pPr marL="2177112" indent="0">
              <a:buNone/>
              <a:defRPr sz="2200"/>
            </a:lvl4pPr>
            <a:lvl5pPr marL="2902813" indent="0">
              <a:buNone/>
              <a:defRPr sz="2200"/>
            </a:lvl5pPr>
            <a:lvl6pPr marL="3628523" indent="0">
              <a:buNone/>
              <a:defRPr sz="2200"/>
            </a:lvl6pPr>
            <a:lvl7pPr marL="4354223" indent="0">
              <a:buNone/>
              <a:defRPr sz="2200"/>
            </a:lvl7pPr>
            <a:lvl8pPr marL="5079933" indent="0">
              <a:buNone/>
              <a:defRPr sz="2200"/>
            </a:lvl8pPr>
            <a:lvl9pPr marL="5805634"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A548E23D-879D-477B-8F55-213B222A0476}" type="slidenum">
              <a:rPr lang="en-AU"/>
              <a:pPr>
                <a:defRPr/>
              </a:pPr>
              <a:t>‹#›</a:t>
            </a:fld>
            <a:endParaRPr lang="en-AU"/>
          </a:p>
        </p:txBody>
      </p:sp>
    </p:spTree>
    <p:extLst>
      <p:ext uri="{BB962C8B-B14F-4D97-AF65-F5344CB8AC3E}">
        <p14:creationId xmlns:p14="http://schemas.microsoft.com/office/powerpoint/2010/main" val="1009305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12800" y="1727218"/>
            <a:ext cx="7179733" cy="6441017"/>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727218"/>
            <a:ext cx="7179733" cy="6441017"/>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987C0371-BB89-43B0-92A3-64FA676C7169}" type="slidenum">
              <a:rPr lang="en-AU"/>
              <a:pPr>
                <a:defRPr/>
              </a:pPr>
              <a:t>‹#›</a:t>
            </a:fld>
            <a:endParaRPr lang="en-AU"/>
          </a:p>
        </p:txBody>
      </p:sp>
    </p:spTree>
    <p:extLst>
      <p:ext uri="{BB962C8B-B14F-4D97-AF65-F5344CB8AC3E}">
        <p14:creationId xmlns:p14="http://schemas.microsoft.com/office/powerpoint/2010/main" val="2571607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06" indent="0">
              <a:buNone/>
              <a:defRPr sz="2900" b="1"/>
            </a:lvl3pPr>
            <a:lvl4pPr marL="2177112" indent="0">
              <a:buNone/>
              <a:defRPr sz="2500" b="1"/>
            </a:lvl4pPr>
            <a:lvl5pPr marL="2902813" indent="0">
              <a:buNone/>
              <a:defRPr sz="2500" b="1"/>
            </a:lvl5pPr>
            <a:lvl6pPr marL="3628523" indent="0">
              <a:buNone/>
              <a:defRPr sz="2500" b="1"/>
            </a:lvl6pPr>
            <a:lvl7pPr marL="4354223" indent="0">
              <a:buNone/>
              <a:defRPr sz="2500" b="1"/>
            </a:lvl7pPr>
            <a:lvl8pPr marL="5079933" indent="0">
              <a:buNone/>
              <a:defRPr sz="2500" b="1"/>
            </a:lvl8pPr>
            <a:lvl9pPr marL="5805634"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8257828" y="2046817"/>
            <a:ext cx="7185378" cy="853016"/>
          </a:xfrm>
        </p:spPr>
        <p:txBody>
          <a:bodyPr anchor="b"/>
          <a:lstStyle>
            <a:lvl1pPr marL="0" indent="0">
              <a:buNone/>
              <a:defRPr sz="3800" b="1"/>
            </a:lvl1pPr>
            <a:lvl2pPr marL="725714" indent="0">
              <a:buNone/>
              <a:defRPr sz="3200" b="1"/>
            </a:lvl2pPr>
            <a:lvl3pPr marL="1451406" indent="0">
              <a:buNone/>
              <a:defRPr sz="2900" b="1"/>
            </a:lvl3pPr>
            <a:lvl4pPr marL="2177112" indent="0">
              <a:buNone/>
              <a:defRPr sz="2500" b="1"/>
            </a:lvl4pPr>
            <a:lvl5pPr marL="2902813" indent="0">
              <a:buNone/>
              <a:defRPr sz="2500" b="1"/>
            </a:lvl5pPr>
            <a:lvl6pPr marL="3628523" indent="0">
              <a:buNone/>
              <a:defRPr sz="2500" b="1"/>
            </a:lvl6pPr>
            <a:lvl7pPr marL="4354223" indent="0">
              <a:buNone/>
              <a:defRPr sz="2500" b="1"/>
            </a:lvl7pPr>
            <a:lvl8pPr marL="5079933" indent="0">
              <a:buNone/>
              <a:defRPr sz="2500" b="1"/>
            </a:lvl8pPr>
            <a:lvl9pPr marL="5805634"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165C63AD-464B-4482-86EC-7BC4438F7CE5}" type="slidenum">
              <a:rPr lang="en-AU"/>
              <a:pPr>
                <a:defRPr/>
              </a:pPr>
              <a:t>‹#›</a:t>
            </a:fld>
            <a:endParaRPr lang="en-AU"/>
          </a:p>
        </p:txBody>
      </p:sp>
    </p:spTree>
    <p:extLst>
      <p:ext uri="{BB962C8B-B14F-4D97-AF65-F5344CB8AC3E}">
        <p14:creationId xmlns:p14="http://schemas.microsoft.com/office/powerpoint/2010/main" val="4778429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B211EC84-9204-4655-9B12-CD636E4938F8}" type="slidenum">
              <a:rPr lang="en-AU"/>
              <a:pPr>
                <a:defRPr/>
              </a:pPr>
              <a:t>‹#›</a:t>
            </a:fld>
            <a:endParaRPr lang="en-AU"/>
          </a:p>
        </p:txBody>
      </p:sp>
    </p:spTree>
    <p:extLst>
      <p:ext uri="{BB962C8B-B14F-4D97-AF65-F5344CB8AC3E}">
        <p14:creationId xmlns:p14="http://schemas.microsoft.com/office/powerpoint/2010/main" val="49437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86"/>
            <a:ext cx="13817600" cy="1960033"/>
          </a:xfrm>
        </p:spPr>
        <p:txBody>
          <a:bodyPr/>
          <a:lstStyle/>
          <a:p>
            <a:r>
              <a:rPr lang="en-US" smtClean="0"/>
              <a:t>Click to edit Master title style</a:t>
            </a:r>
            <a:endParaRPr lang="en-AU"/>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725714" indent="0" algn="ctr">
              <a:buNone/>
              <a:defRPr/>
            </a:lvl2pPr>
            <a:lvl3pPr marL="1451405" indent="0" algn="ctr">
              <a:buNone/>
              <a:defRPr/>
            </a:lvl3pPr>
            <a:lvl4pPr marL="2177111" indent="0" algn="ctr">
              <a:buNone/>
              <a:defRPr/>
            </a:lvl4pPr>
            <a:lvl5pPr marL="2902810" indent="0" algn="ctr">
              <a:buNone/>
              <a:defRPr/>
            </a:lvl5pPr>
            <a:lvl6pPr marL="3628519" indent="0" algn="ctr">
              <a:buNone/>
              <a:defRPr/>
            </a:lvl6pPr>
            <a:lvl7pPr marL="4354218" indent="0" algn="ctr">
              <a:buNone/>
              <a:defRPr/>
            </a:lvl7pPr>
            <a:lvl8pPr marL="5079928" indent="0" algn="ctr">
              <a:buNone/>
              <a:defRPr/>
            </a:lvl8pPr>
            <a:lvl9pPr marL="5805628"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5"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6" name="Rectangle 6"/>
          <p:cNvSpPr>
            <a:spLocks noGrp="1" noChangeArrowheads="1"/>
          </p:cNvSpPr>
          <p:nvPr>
            <p:ph type="sldNum" sz="quarter" idx="12"/>
          </p:nvPr>
        </p:nvSpPr>
        <p:spPr/>
        <p:txBody>
          <a:bodyPr/>
          <a:lstStyle>
            <a:lvl1pPr>
              <a:defRPr>
                <a:latin typeface="Gill Sans" pitchFamily="-84" charset="0"/>
              </a:defRPr>
            </a:lvl1pPr>
          </a:lstStyle>
          <a:p>
            <a:pPr>
              <a:defRPr/>
            </a:pPr>
            <a:fld id="{DD57FA66-E8B3-4974-8825-7859B3BB23FF}" type="slidenum">
              <a:rPr lang="en-AU"/>
              <a:pPr>
                <a:defRPr/>
              </a:pPr>
              <a:t>‹#›</a:t>
            </a:fld>
            <a:endParaRPr lang="en-AU"/>
          </a:p>
        </p:txBody>
      </p:sp>
    </p:spTree>
    <p:extLst>
      <p:ext uri="{BB962C8B-B14F-4D97-AF65-F5344CB8AC3E}">
        <p14:creationId xmlns:p14="http://schemas.microsoft.com/office/powerpoint/2010/main" val="163075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0DC8DC76-DD7C-4F37-9287-BC1FC121D65E}" type="slidenum">
              <a:rPr lang="en-AU"/>
              <a:pPr>
                <a:defRPr/>
              </a:pPr>
              <a:t>‹#›</a:t>
            </a:fld>
            <a:endParaRPr lang="en-AU"/>
          </a:p>
        </p:txBody>
      </p:sp>
    </p:spTree>
    <p:extLst>
      <p:ext uri="{BB962C8B-B14F-4D97-AF65-F5344CB8AC3E}">
        <p14:creationId xmlns:p14="http://schemas.microsoft.com/office/powerpoint/2010/main" val="24246078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7"/>
            <a:ext cx="5348112" cy="1549400"/>
          </a:xfrm>
        </p:spPr>
        <p:txBody>
          <a:bodyPr anchor="b"/>
          <a:lstStyle>
            <a:lvl1pPr algn="l">
              <a:defRPr sz="3200" b="1"/>
            </a:lvl1pPr>
          </a:lstStyle>
          <a:p>
            <a:r>
              <a:rPr lang="en-US" smtClean="0"/>
              <a:t>Click to edit Master title style</a:t>
            </a:r>
            <a:endParaRPr lang="en-AU"/>
          </a:p>
        </p:txBody>
      </p:sp>
      <p:sp>
        <p:nvSpPr>
          <p:cNvPr id="3" name="Content Placeholder 2"/>
          <p:cNvSpPr>
            <a:spLocks noGrp="1"/>
          </p:cNvSpPr>
          <p:nvPr>
            <p:ph idx="1"/>
          </p:nvPr>
        </p:nvSpPr>
        <p:spPr>
          <a:xfrm>
            <a:off x="6355644" y="364085"/>
            <a:ext cx="9087556"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12804" y="1913485"/>
            <a:ext cx="5348112" cy="6254751"/>
          </a:xfrm>
        </p:spPr>
        <p:txBody>
          <a:bodyPr/>
          <a:lstStyle>
            <a:lvl1pPr marL="0" indent="0">
              <a:buNone/>
              <a:defRPr sz="2200"/>
            </a:lvl1pPr>
            <a:lvl2pPr marL="725714" indent="0">
              <a:buNone/>
              <a:defRPr sz="1900"/>
            </a:lvl2pPr>
            <a:lvl3pPr marL="1451406" indent="0">
              <a:buNone/>
              <a:defRPr sz="1600"/>
            </a:lvl3pPr>
            <a:lvl4pPr marL="2177112" indent="0">
              <a:buNone/>
              <a:defRPr sz="1400"/>
            </a:lvl4pPr>
            <a:lvl5pPr marL="2902813" indent="0">
              <a:buNone/>
              <a:defRPr sz="1400"/>
            </a:lvl5pPr>
            <a:lvl6pPr marL="3628523" indent="0">
              <a:buNone/>
              <a:defRPr sz="1400"/>
            </a:lvl6pPr>
            <a:lvl7pPr marL="4354223" indent="0">
              <a:buNone/>
              <a:defRPr sz="1400"/>
            </a:lvl7pPr>
            <a:lvl8pPr marL="5079933" indent="0">
              <a:buNone/>
              <a:defRPr sz="1400"/>
            </a:lvl8pPr>
            <a:lvl9pPr marL="5805634"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1B5EA46A-6178-46EB-923D-F7ACB6D46667}" type="slidenum">
              <a:rPr lang="en-AU"/>
              <a:pPr>
                <a:defRPr/>
              </a:pPr>
              <a:t>‹#›</a:t>
            </a:fld>
            <a:endParaRPr lang="en-AU"/>
          </a:p>
        </p:txBody>
      </p:sp>
    </p:spTree>
    <p:extLst>
      <p:ext uri="{BB962C8B-B14F-4D97-AF65-F5344CB8AC3E}">
        <p14:creationId xmlns:p14="http://schemas.microsoft.com/office/powerpoint/2010/main" val="298111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186290" y="817033"/>
            <a:ext cx="9753600" cy="5486400"/>
          </a:xfrm>
        </p:spPr>
        <p:txBody>
          <a:bodyPr/>
          <a:lstStyle>
            <a:lvl1pPr marL="0" indent="0">
              <a:buNone/>
              <a:defRPr sz="5100"/>
            </a:lvl1pPr>
            <a:lvl2pPr marL="725714" indent="0">
              <a:buNone/>
              <a:defRPr sz="4400"/>
            </a:lvl2pPr>
            <a:lvl3pPr marL="1451406" indent="0">
              <a:buNone/>
              <a:defRPr sz="3800"/>
            </a:lvl3pPr>
            <a:lvl4pPr marL="2177112" indent="0">
              <a:buNone/>
              <a:defRPr sz="3200"/>
            </a:lvl4pPr>
            <a:lvl5pPr marL="2902813" indent="0">
              <a:buNone/>
              <a:defRPr sz="3200"/>
            </a:lvl5pPr>
            <a:lvl6pPr marL="3628523" indent="0">
              <a:buNone/>
              <a:defRPr sz="3200"/>
            </a:lvl6pPr>
            <a:lvl7pPr marL="4354223" indent="0">
              <a:buNone/>
              <a:defRPr sz="3200"/>
            </a:lvl7pPr>
            <a:lvl8pPr marL="5079933" indent="0">
              <a:buNone/>
              <a:defRPr sz="3200"/>
            </a:lvl8pPr>
            <a:lvl9pPr marL="5805634" indent="0">
              <a:buNone/>
              <a:defRPr sz="3200"/>
            </a:lvl9pPr>
          </a:lstStyle>
          <a:p>
            <a:pPr lvl="0"/>
            <a:endParaRPr lang="en-AU" noProof="0" smtClean="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2200"/>
            </a:lvl1pPr>
            <a:lvl2pPr marL="725714" indent="0">
              <a:buNone/>
              <a:defRPr sz="1900"/>
            </a:lvl2pPr>
            <a:lvl3pPr marL="1451406" indent="0">
              <a:buNone/>
              <a:defRPr sz="1600"/>
            </a:lvl3pPr>
            <a:lvl4pPr marL="2177112" indent="0">
              <a:buNone/>
              <a:defRPr sz="1400"/>
            </a:lvl4pPr>
            <a:lvl5pPr marL="2902813" indent="0">
              <a:buNone/>
              <a:defRPr sz="1400"/>
            </a:lvl5pPr>
            <a:lvl6pPr marL="3628523" indent="0">
              <a:buNone/>
              <a:defRPr sz="1400"/>
            </a:lvl6pPr>
            <a:lvl7pPr marL="4354223" indent="0">
              <a:buNone/>
              <a:defRPr sz="1400"/>
            </a:lvl7pPr>
            <a:lvl8pPr marL="5079933" indent="0">
              <a:buNone/>
              <a:defRPr sz="1400"/>
            </a:lvl8pPr>
            <a:lvl9pPr marL="5805634"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2D5E6E0A-AADE-45C2-B597-A0775E821F8C}" type="slidenum">
              <a:rPr lang="en-AU"/>
              <a:pPr>
                <a:defRPr/>
              </a:pPr>
              <a:t>‹#›</a:t>
            </a:fld>
            <a:endParaRPr lang="en-AU"/>
          </a:p>
        </p:txBody>
      </p:sp>
    </p:spTree>
    <p:extLst>
      <p:ext uri="{BB962C8B-B14F-4D97-AF65-F5344CB8AC3E}">
        <p14:creationId xmlns:p14="http://schemas.microsoft.com/office/powerpoint/2010/main" val="38310600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58C90A66-5BF8-476C-B28C-8E20D7C0FE82}" type="slidenum">
              <a:rPr lang="en-AU"/>
              <a:pPr>
                <a:defRPr/>
              </a:pPr>
              <a:t>‹#›</a:t>
            </a:fld>
            <a:endParaRPr lang="en-AU"/>
          </a:p>
        </p:txBody>
      </p:sp>
    </p:spTree>
    <p:extLst>
      <p:ext uri="{BB962C8B-B14F-4D97-AF65-F5344CB8AC3E}">
        <p14:creationId xmlns:p14="http://schemas.microsoft.com/office/powerpoint/2010/main" val="865395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64602"/>
            <a:ext cx="3657600" cy="790363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12800" y="264602"/>
            <a:ext cx="10701867" cy="79036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3930E133-6648-4BD2-91F3-A1BE58906399}" type="slidenum">
              <a:rPr lang="en-AU"/>
              <a:pPr>
                <a:defRPr/>
              </a:pPr>
              <a:t>‹#›</a:t>
            </a:fld>
            <a:endParaRPr lang="en-AU"/>
          </a:p>
        </p:txBody>
      </p:sp>
    </p:spTree>
    <p:extLst>
      <p:ext uri="{BB962C8B-B14F-4D97-AF65-F5344CB8AC3E}">
        <p14:creationId xmlns:p14="http://schemas.microsoft.com/office/powerpoint/2010/main" val="15432096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418667" y="264584"/>
            <a:ext cx="10024533" cy="548216"/>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812800" y="1727218"/>
            <a:ext cx="14630400" cy="6441017"/>
          </a:xfrm>
        </p:spPr>
        <p:txBody>
          <a:bodyPr/>
          <a:lstStyle/>
          <a:p>
            <a:pPr lvl="0"/>
            <a:endParaRPr lang="en-A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D5C91B7D-6864-498B-B8B4-EC4D2F10B2D7}" type="slidenum">
              <a:rPr lang="en-AU"/>
              <a:pPr>
                <a:defRPr/>
              </a:pPr>
              <a:t>‹#›</a:t>
            </a:fld>
            <a:endParaRPr lang="en-AU"/>
          </a:p>
        </p:txBody>
      </p:sp>
    </p:spTree>
    <p:extLst>
      <p:ext uri="{BB962C8B-B14F-4D97-AF65-F5344CB8AC3E}">
        <p14:creationId xmlns:p14="http://schemas.microsoft.com/office/powerpoint/2010/main" val="2236586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418667" y="264584"/>
            <a:ext cx="10024533" cy="548216"/>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812800" y="1727218"/>
            <a:ext cx="7179733" cy="6441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Media Placeholder 3"/>
          <p:cNvSpPr>
            <a:spLocks noGrp="1"/>
          </p:cNvSpPr>
          <p:nvPr>
            <p:ph type="media" sz="half" idx="2"/>
          </p:nvPr>
        </p:nvSpPr>
        <p:spPr>
          <a:xfrm>
            <a:off x="8263467" y="1727218"/>
            <a:ext cx="7179733" cy="6441017"/>
          </a:xfrm>
        </p:spPr>
        <p:txBody>
          <a:bodyPr/>
          <a:lstStyle/>
          <a:p>
            <a:pPr lvl="0"/>
            <a:endParaRPr lang="en-AU" noProof="0"/>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21A8B500-F6FE-4B88-AE2C-E45352F75E5C}" type="slidenum">
              <a:rPr lang="en-AU"/>
              <a:pPr>
                <a:defRPr/>
              </a:pPr>
              <a:t>‹#›</a:t>
            </a:fld>
            <a:endParaRPr lang="en-AU"/>
          </a:p>
        </p:txBody>
      </p:sp>
    </p:spTree>
    <p:extLst>
      <p:ext uri="{BB962C8B-B14F-4D97-AF65-F5344CB8AC3E}">
        <p14:creationId xmlns:p14="http://schemas.microsoft.com/office/powerpoint/2010/main" val="12121601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67" y="264584"/>
            <a:ext cx="10024533" cy="548216"/>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812800" y="1727218"/>
            <a:ext cx="7179733" cy="6441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727218"/>
            <a:ext cx="7179733" cy="64410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F8962865-3C54-4E02-86EC-2B387D9B9F98}" type="slidenum">
              <a:rPr lang="en-AU"/>
              <a:pPr>
                <a:defRPr/>
              </a:pPr>
              <a:t>‹#›</a:t>
            </a:fld>
            <a:endParaRPr lang="en-AU"/>
          </a:p>
        </p:txBody>
      </p:sp>
    </p:spTree>
    <p:extLst>
      <p:ext uri="{BB962C8B-B14F-4D97-AF65-F5344CB8AC3E}">
        <p14:creationId xmlns:p14="http://schemas.microsoft.com/office/powerpoint/2010/main" val="3016780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0"/>
          <p:cNvSpPr>
            <a:spLocks noChangeShapeType="1"/>
          </p:cNvSpPr>
          <p:nvPr/>
        </p:nvSpPr>
        <p:spPr bwMode="auto">
          <a:xfrm>
            <a:off x="5590835"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18" fontAlgn="auto">
              <a:spcBef>
                <a:spcPts val="0"/>
              </a:spcBef>
              <a:spcAft>
                <a:spcPts val="0"/>
              </a:spcAft>
            </a:pPr>
            <a:endParaRPr lang="en-AU" sz="2900">
              <a:latin typeface="Arial"/>
              <a:ea typeface="ＭＳ Ｐゴシック"/>
            </a:endParaRPr>
          </a:p>
        </p:txBody>
      </p:sp>
      <p:pic>
        <p:nvPicPr>
          <p:cNvPr id="6"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6"/>
          <p:cNvSpPr>
            <a:spLocks noGrp="1" noChangeArrowheads="1"/>
          </p:cNvSpPr>
          <p:nvPr>
            <p:ph type="ctrTitle" sz="quarter"/>
          </p:nvPr>
        </p:nvSpPr>
        <p:spPr>
          <a:xfrm>
            <a:off x="5960533" y="2540000"/>
            <a:ext cx="9753600" cy="1524000"/>
          </a:xfrm>
        </p:spPr>
        <p:txBody>
          <a:bodyPr/>
          <a:lstStyle>
            <a:lvl1pPr>
              <a:defRPr/>
            </a:lvl1pPr>
          </a:lstStyle>
          <a:p>
            <a:pPr lvl="0"/>
            <a:r>
              <a:rPr lang="en-US" noProof="0" smtClean="0"/>
              <a:t>Click to edit Master title style</a:t>
            </a:r>
          </a:p>
        </p:txBody>
      </p:sp>
      <p:sp>
        <p:nvSpPr>
          <p:cNvPr id="9233" name="Rectangle 17"/>
          <p:cNvSpPr>
            <a:spLocks noGrp="1" noChangeArrowheads="1"/>
          </p:cNvSpPr>
          <p:nvPr>
            <p:ph type="subTitle" sz="quarter" idx="1"/>
          </p:nvPr>
        </p:nvSpPr>
        <p:spPr>
          <a:xfrm>
            <a:off x="2438400" y="5181600"/>
            <a:ext cx="11379200" cy="812800"/>
          </a:xfrm>
        </p:spPr>
        <p:txBody>
          <a:bodyPr/>
          <a:lstStyle>
            <a:lvl1pPr marL="0" indent="0" algn="ctr">
              <a:buFontTx/>
              <a:buNone/>
              <a:defRPr>
                <a:solidFill>
                  <a:schemeClr val="bg1"/>
                </a:solidFill>
              </a:defRPr>
            </a:lvl1pPr>
          </a:lstStyle>
          <a:p>
            <a:pPr lvl="0"/>
            <a:r>
              <a:rPr lang="en-US" noProof="0" smtClean="0"/>
              <a:t>Click to edit Master subtitle style</a:t>
            </a:r>
          </a:p>
        </p:txBody>
      </p:sp>
      <p:pic>
        <p:nvPicPr>
          <p:cNvPr id="7" name="Picture 9" descr="5011_PPT_BG_End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 y="0"/>
            <a:ext cx="16258823" cy="91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0"/>
          <p:cNvSpPr>
            <a:spLocks noChangeShapeType="1"/>
          </p:cNvSpPr>
          <p:nvPr/>
        </p:nvSpPr>
        <p:spPr bwMode="auto">
          <a:xfrm>
            <a:off x="5590835" y="2381253"/>
            <a:ext cx="2821" cy="1750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18" fontAlgn="auto">
              <a:spcBef>
                <a:spcPts val="0"/>
              </a:spcBef>
              <a:spcAft>
                <a:spcPts val="0"/>
              </a:spcAft>
            </a:pPr>
            <a:endParaRPr lang="en-AU" sz="2900">
              <a:latin typeface="Arial"/>
              <a:ea typeface="ＭＳ Ｐゴシック"/>
            </a:endParaRPr>
          </a:p>
        </p:txBody>
      </p:sp>
      <p:pic>
        <p:nvPicPr>
          <p:cNvPr id="9" name="Picture 13" descr="UOM-Rev3D_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44" y="2336801"/>
            <a:ext cx="2396068" cy="18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832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00253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p:txBody>
          <a:bodyPr/>
          <a:lstStyle>
            <a:lvl1pPr>
              <a:defRPr>
                <a:latin typeface="Gill Sans" pitchFamily="-84" charset="0"/>
              </a:defRPr>
            </a:lvl1pPr>
          </a:lstStyle>
          <a:p>
            <a:pPr>
              <a:defRPr/>
            </a:pPr>
            <a:endParaRPr lang="en-AU"/>
          </a:p>
        </p:txBody>
      </p:sp>
      <p:sp>
        <p:nvSpPr>
          <p:cNvPr id="5" name="Rectangle 5"/>
          <p:cNvSpPr>
            <a:spLocks noGrp="1" noChangeArrowheads="1"/>
          </p:cNvSpPr>
          <p:nvPr>
            <p:ph type="ftr" sz="quarter" idx="11"/>
          </p:nvPr>
        </p:nvSpPr>
        <p:spPr/>
        <p:txBody>
          <a:bodyPr/>
          <a:lstStyle>
            <a:lvl1pPr>
              <a:defRPr>
                <a:latin typeface="Gill Sans" pitchFamily="-84" charset="0"/>
              </a:defRPr>
            </a:lvl1pPr>
          </a:lstStyle>
          <a:p>
            <a:pPr>
              <a:defRPr/>
            </a:pPr>
            <a:endParaRPr lang="en-AU"/>
          </a:p>
        </p:txBody>
      </p:sp>
      <p:sp>
        <p:nvSpPr>
          <p:cNvPr id="6" name="Rectangle 6"/>
          <p:cNvSpPr>
            <a:spLocks noGrp="1" noChangeArrowheads="1"/>
          </p:cNvSpPr>
          <p:nvPr>
            <p:ph type="sldNum" sz="quarter" idx="12"/>
          </p:nvPr>
        </p:nvSpPr>
        <p:spPr/>
        <p:txBody>
          <a:bodyPr/>
          <a:lstStyle>
            <a:lvl1pPr>
              <a:defRPr>
                <a:latin typeface="Gill Sans" pitchFamily="-84" charset="0"/>
              </a:defRPr>
            </a:lvl1pPr>
          </a:lstStyle>
          <a:p>
            <a:pPr>
              <a:defRPr/>
            </a:pPr>
            <a:fld id="{65AB39D6-0A82-4F74-9737-92AC5E4B00FC}" type="slidenum">
              <a:rPr lang="en-AU"/>
              <a:pPr>
                <a:defRPr/>
              </a:pPr>
              <a:t>‹#›</a:t>
            </a:fld>
            <a:endParaRPr lang="en-AU"/>
          </a:p>
        </p:txBody>
      </p:sp>
    </p:spTree>
    <p:extLst>
      <p:ext uri="{BB962C8B-B14F-4D97-AF65-F5344CB8AC3E}">
        <p14:creationId xmlns:p14="http://schemas.microsoft.com/office/powerpoint/2010/main" val="36566041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6300" b="1" cap="all"/>
            </a:lvl1pPr>
          </a:lstStyle>
          <a:p>
            <a:r>
              <a:rPr lang="en-US" smtClean="0"/>
              <a:t>Click to edit Master title style</a:t>
            </a:r>
            <a:endParaRPr lang="en-AU"/>
          </a:p>
        </p:txBody>
      </p:sp>
      <p:sp>
        <p:nvSpPr>
          <p:cNvPr id="3" name="Text Placeholder 2"/>
          <p:cNvSpPr>
            <a:spLocks noGrp="1"/>
          </p:cNvSpPr>
          <p:nvPr>
            <p:ph type="body" idx="1"/>
          </p:nvPr>
        </p:nvSpPr>
        <p:spPr>
          <a:xfrm>
            <a:off x="1284112" y="3875626"/>
            <a:ext cx="13817600" cy="2000249"/>
          </a:xfrm>
        </p:spPr>
        <p:txBody>
          <a:bodyPr anchor="b"/>
          <a:lstStyle>
            <a:lvl1pPr marL="0" indent="0">
              <a:buNone/>
              <a:defRPr sz="3200"/>
            </a:lvl1pPr>
            <a:lvl2pPr marL="725714" indent="0">
              <a:buNone/>
              <a:defRPr sz="2900"/>
            </a:lvl2pPr>
            <a:lvl3pPr marL="1451418" indent="0">
              <a:buNone/>
              <a:defRPr sz="2500"/>
            </a:lvl3pPr>
            <a:lvl4pPr marL="2177130" indent="0">
              <a:buNone/>
              <a:defRPr sz="2200"/>
            </a:lvl4pPr>
            <a:lvl5pPr marL="2902835" indent="0">
              <a:buNone/>
              <a:defRPr sz="2200"/>
            </a:lvl5pPr>
            <a:lvl6pPr marL="3628547" indent="0">
              <a:buNone/>
              <a:defRPr sz="2200"/>
            </a:lvl6pPr>
            <a:lvl7pPr marL="4354254" indent="0">
              <a:buNone/>
              <a:defRPr sz="2200"/>
            </a:lvl7pPr>
            <a:lvl8pPr marL="5079966" indent="0">
              <a:buNone/>
              <a:defRPr sz="2200"/>
            </a:lvl8pPr>
            <a:lvl9pPr marL="5805672" indent="0">
              <a:buNone/>
              <a:defRPr sz="2200"/>
            </a:lvl9pPr>
          </a:lstStyle>
          <a:p>
            <a:pPr lvl="0"/>
            <a:r>
              <a:rPr lang="en-US" smtClean="0"/>
              <a:t>Click to edit Master text styles</a:t>
            </a:r>
          </a:p>
        </p:txBody>
      </p:sp>
    </p:spTree>
    <p:extLst>
      <p:ext uri="{BB962C8B-B14F-4D97-AF65-F5344CB8AC3E}">
        <p14:creationId xmlns:p14="http://schemas.microsoft.com/office/powerpoint/2010/main" val="4281914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219200"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8263467" y="1625600"/>
            <a:ext cx="6773333" cy="6502400"/>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9389144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184"/>
            <a:ext cx="14630400" cy="1524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800" b="1"/>
            </a:lvl1pPr>
            <a:lvl2pPr marL="725714" indent="0">
              <a:buNone/>
              <a:defRPr sz="3200" b="1"/>
            </a:lvl2pPr>
            <a:lvl3pPr marL="1451418" indent="0">
              <a:buNone/>
              <a:defRPr sz="2900" b="1"/>
            </a:lvl3pPr>
            <a:lvl4pPr marL="2177130" indent="0">
              <a:buNone/>
              <a:defRPr sz="2500" b="1"/>
            </a:lvl4pPr>
            <a:lvl5pPr marL="2902835" indent="0">
              <a:buNone/>
              <a:defRPr sz="2500" b="1"/>
            </a:lvl5pPr>
            <a:lvl6pPr marL="3628547" indent="0">
              <a:buNone/>
              <a:defRPr sz="2500" b="1"/>
            </a:lvl6pPr>
            <a:lvl7pPr marL="4354254" indent="0">
              <a:buNone/>
              <a:defRPr sz="2500" b="1"/>
            </a:lvl7pPr>
            <a:lvl8pPr marL="5079966" indent="0">
              <a:buNone/>
              <a:defRPr sz="2500" b="1"/>
            </a:lvl8pPr>
            <a:lvl9pPr marL="5805672"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8257828" y="2046817"/>
            <a:ext cx="7185378" cy="853016"/>
          </a:xfrm>
        </p:spPr>
        <p:txBody>
          <a:bodyPr anchor="b"/>
          <a:lstStyle>
            <a:lvl1pPr marL="0" indent="0">
              <a:buNone/>
              <a:defRPr sz="3800" b="1"/>
            </a:lvl1pPr>
            <a:lvl2pPr marL="725714" indent="0">
              <a:buNone/>
              <a:defRPr sz="3200" b="1"/>
            </a:lvl2pPr>
            <a:lvl3pPr marL="1451418" indent="0">
              <a:buNone/>
              <a:defRPr sz="2900" b="1"/>
            </a:lvl3pPr>
            <a:lvl4pPr marL="2177130" indent="0">
              <a:buNone/>
              <a:defRPr sz="2500" b="1"/>
            </a:lvl4pPr>
            <a:lvl5pPr marL="2902835" indent="0">
              <a:buNone/>
              <a:defRPr sz="2500" b="1"/>
            </a:lvl5pPr>
            <a:lvl6pPr marL="3628547" indent="0">
              <a:buNone/>
              <a:defRPr sz="2500" b="1"/>
            </a:lvl6pPr>
            <a:lvl7pPr marL="4354254" indent="0">
              <a:buNone/>
              <a:defRPr sz="2500" b="1"/>
            </a:lvl7pPr>
            <a:lvl8pPr marL="5079966" indent="0">
              <a:buNone/>
              <a:defRPr sz="2500" b="1"/>
            </a:lvl8pPr>
            <a:lvl9pPr marL="5805672"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733282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3245269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80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7"/>
            <a:ext cx="5348112" cy="1549400"/>
          </a:xfrm>
        </p:spPr>
        <p:txBody>
          <a:bodyPr anchor="b"/>
          <a:lstStyle>
            <a:lvl1pPr algn="l">
              <a:defRPr sz="3200" b="1"/>
            </a:lvl1pPr>
          </a:lstStyle>
          <a:p>
            <a:r>
              <a:rPr lang="en-US" smtClean="0"/>
              <a:t>Click to edit Master title style</a:t>
            </a:r>
            <a:endParaRPr lang="en-AU"/>
          </a:p>
        </p:txBody>
      </p:sp>
      <p:sp>
        <p:nvSpPr>
          <p:cNvPr id="3" name="Content Placeholder 2"/>
          <p:cNvSpPr>
            <a:spLocks noGrp="1"/>
          </p:cNvSpPr>
          <p:nvPr>
            <p:ph idx="1"/>
          </p:nvPr>
        </p:nvSpPr>
        <p:spPr>
          <a:xfrm>
            <a:off x="6355644" y="364075"/>
            <a:ext cx="9087556"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12804" y="1913475"/>
            <a:ext cx="5348112" cy="6254751"/>
          </a:xfrm>
        </p:spPr>
        <p:txBody>
          <a:bodyPr/>
          <a:lstStyle>
            <a:lvl1pPr marL="0" indent="0">
              <a:buNone/>
              <a:defRPr sz="2200"/>
            </a:lvl1pPr>
            <a:lvl2pPr marL="725714" indent="0">
              <a:buNone/>
              <a:defRPr sz="1900"/>
            </a:lvl2pPr>
            <a:lvl3pPr marL="1451418" indent="0">
              <a:buNone/>
              <a:defRPr sz="1600"/>
            </a:lvl3pPr>
            <a:lvl4pPr marL="2177130" indent="0">
              <a:buNone/>
              <a:defRPr sz="1400"/>
            </a:lvl4pPr>
            <a:lvl5pPr marL="2902835" indent="0">
              <a:buNone/>
              <a:defRPr sz="1400"/>
            </a:lvl5pPr>
            <a:lvl6pPr marL="3628547" indent="0">
              <a:buNone/>
              <a:defRPr sz="1400"/>
            </a:lvl6pPr>
            <a:lvl7pPr marL="4354254" indent="0">
              <a:buNone/>
              <a:defRPr sz="1400"/>
            </a:lvl7pPr>
            <a:lvl8pPr marL="5079966" indent="0">
              <a:buNone/>
              <a:defRPr sz="1400"/>
            </a:lvl8pPr>
            <a:lvl9pPr marL="5805672" indent="0">
              <a:buNone/>
              <a:defRPr sz="1400"/>
            </a:lvl9pPr>
          </a:lstStyle>
          <a:p>
            <a:pPr lvl="0"/>
            <a:r>
              <a:rPr lang="en-US" smtClean="0"/>
              <a:t>Click to edit Master text styles</a:t>
            </a:r>
          </a:p>
        </p:txBody>
      </p:sp>
    </p:spTree>
    <p:extLst>
      <p:ext uri="{BB962C8B-B14F-4D97-AF65-F5344CB8AC3E}">
        <p14:creationId xmlns:p14="http://schemas.microsoft.com/office/powerpoint/2010/main" val="30795214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1"/>
            <a:ext cx="9753600" cy="755651"/>
          </a:xfrm>
        </p:spPr>
        <p:txBody>
          <a:bodyPr anchor="b"/>
          <a:lstStyle>
            <a:lvl1pPr algn="l">
              <a:defRPr sz="3200" b="1"/>
            </a:lvl1pPr>
          </a:lstStyle>
          <a:p>
            <a:r>
              <a:rPr lang="en-US" smtClean="0"/>
              <a:t>Click to edit Master title style</a:t>
            </a:r>
            <a:endParaRPr lang="en-AU"/>
          </a:p>
        </p:txBody>
      </p:sp>
      <p:sp>
        <p:nvSpPr>
          <p:cNvPr id="3" name="Picture Placeholder 2"/>
          <p:cNvSpPr>
            <a:spLocks noGrp="1"/>
          </p:cNvSpPr>
          <p:nvPr>
            <p:ph type="pic" idx="1"/>
          </p:nvPr>
        </p:nvSpPr>
        <p:spPr>
          <a:xfrm>
            <a:off x="3186290" y="817033"/>
            <a:ext cx="9753600" cy="5486400"/>
          </a:xfrm>
        </p:spPr>
        <p:txBody>
          <a:bodyPr/>
          <a:lstStyle>
            <a:lvl1pPr marL="0" indent="0">
              <a:buNone/>
              <a:defRPr sz="5100"/>
            </a:lvl1pPr>
            <a:lvl2pPr marL="725714" indent="0">
              <a:buNone/>
              <a:defRPr sz="4400"/>
            </a:lvl2pPr>
            <a:lvl3pPr marL="1451418" indent="0">
              <a:buNone/>
              <a:defRPr sz="3800"/>
            </a:lvl3pPr>
            <a:lvl4pPr marL="2177130" indent="0">
              <a:buNone/>
              <a:defRPr sz="3200"/>
            </a:lvl4pPr>
            <a:lvl5pPr marL="2902835" indent="0">
              <a:buNone/>
              <a:defRPr sz="3200"/>
            </a:lvl5pPr>
            <a:lvl6pPr marL="3628547" indent="0">
              <a:buNone/>
              <a:defRPr sz="3200"/>
            </a:lvl6pPr>
            <a:lvl7pPr marL="4354254" indent="0">
              <a:buNone/>
              <a:defRPr sz="3200"/>
            </a:lvl7pPr>
            <a:lvl8pPr marL="5079966" indent="0">
              <a:buNone/>
              <a:defRPr sz="3200"/>
            </a:lvl8pPr>
            <a:lvl9pPr marL="5805672" indent="0">
              <a:buNone/>
              <a:defRPr sz="3200"/>
            </a:lvl9pPr>
          </a:lstStyle>
          <a:p>
            <a:pPr lvl="0"/>
            <a:r>
              <a:rPr lang="en-US" noProof="0" smtClean="0"/>
              <a:t>Click icon to add picture</a:t>
            </a:r>
            <a:endParaRPr lang="en-AU" noProof="0" smtClean="0"/>
          </a:p>
        </p:txBody>
      </p:sp>
      <p:sp>
        <p:nvSpPr>
          <p:cNvPr id="4" name="Text Placeholder 3"/>
          <p:cNvSpPr>
            <a:spLocks noGrp="1"/>
          </p:cNvSpPr>
          <p:nvPr>
            <p:ph type="body" sz="half" idx="2"/>
          </p:nvPr>
        </p:nvSpPr>
        <p:spPr>
          <a:xfrm>
            <a:off x="3186290" y="7156452"/>
            <a:ext cx="9753600" cy="1073149"/>
          </a:xfrm>
        </p:spPr>
        <p:txBody>
          <a:bodyPr/>
          <a:lstStyle>
            <a:lvl1pPr marL="0" indent="0">
              <a:buNone/>
              <a:defRPr sz="2200"/>
            </a:lvl1pPr>
            <a:lvl2pPr marL="725714" indent="0">
              <a:buNone/>
              <a:defRPr sz="1900"/>
            </a:lvl2pPr>
            <a:lvl3pPr marL="1451418" indent="0">
              <a:buNone/>
              <a:defRPr sz="1600"/>
            </a:lvl3pPr>
            <a:lvl4pPr marL="2177130" indent="0">
              <a:buNone/>
              <a:defRPr sz="1400"/>
            </a:lvl4pPr>
            <a:lvl5pPr marL="2902835" indent="0">
              <a:buNone/>
              <a:defRPr sz="1400"/>
            </a:lvl5pPr>
            <a:lvl6pPr marL="3628547" indent="0">
              <a:buNone/>
              <a:defRPr sz="1400"/>
            </a:lvl6pPr>
            <a:lvl7pPr marL="4354254" indent="0">
              <a:buNone/>
              <a:defRPr sz="1400"/>
            </a:lvl7pPr>
            <a:lvl8pPr marL="5079966" indent="0">
              <a:buNone/>
              <a:defRPr sz="1400"/>
            </a:lvl8pPr>
            <a:lvl9pPr marL="5805672" indent="0">
              <a:buNone/>
              <a:defRPr sz="1400"/>
            </a:lvl9pPr>
          </a:lstStyle>
          <a:p>
            <a:pPr lvl="0"/>
            <a:r>
              <a:rPr lang="en-US" smtClean="0"/>
              <a:t>Click to edit Master text styles</a:t>
            </a:r>
          </a:p>
        </p:txBody>
      </p:sp>
    </p:spTree>
    <p:extLst>
      <p:ext uri="{BB962C8B-B14F-4D97-AF65-F5344CB8AC3E}">
        <p14:creationId xmlns:p14="http://schemas.microsoft.com/office/powerpoint/2010/main" val="10178450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4416508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88800" y="101600"/>
            <a:ext cx="3589867" cy="802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219200" y="101600"/>
            <a:ext cx="10498667"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8552507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tle ">
    <p:spTree>
      <p:nvGrpSpPr>
        <p:cNvPr id="1" name=""/>
        <p:cNvGrpSpPr/>
        <p:nvPr/>
      </p:nvGrpSpPr>
      <p:grpSpPr>
        <a:xfrm>
          <a:off x="0" y="0"/>
          <a:ext cx="0" cy="0"/>
          <a:chOff x="0" y="0"/>
          <a:chExt cx="0" cy="0"/>
        </a:xfrm>
      </p:grpSpPr>
      <p:pic>
        <p:nvPicPr>
          <p:cNvPr id="8" name="Picture 7" descr="Blue_B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6391467" cy="9220200"/>
          </a:xfrm>
          <a:prstGeom prst="rect">
            <a:avLst/>
          </a:prstGeom>
        </p:spPr>
      </p:pic>
      <p:sp>
        <p:nvSpPr>
          <p:cNvPr id="9" name="Title 7"/>
          <p:cNvSpPr>
            <a:spLocks noGrp="1"/>
          </p:cNvSpPr>
          <p:nvPr>
            <p:ph type="title" hasCustomPrompt="1"/>
          </p:nvPr>
        </p:nvSpPr>
        <p:spPr>
          <a:xfrm>
            <a:off x="541868" y="376988"/>
            <a:ext cx="15172267" cy="537413"/>
          </a:xfrm>
        </p:spPr>
        <p:txBody>
          <a:bodyPr>
            <a:normAutofit/>
          </a:bodyPr>
          <a:lstStyle>
            <a:lvl1pPr algn="ctr">
              <a:defRPr sz="4800" b="1">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2086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3.jpeg"/><Relationship Id="rId2" Type="http://schemas.openxmlformats.org/officeDocument/2006/relationships/slideLayout" Target="../slideLayouts/slideLayout101.xml"/><Relationship Id="rId16" Type="http://schemas.openxmlformats.org/officeDocument/2006/relationships/image" Target="../media/image2.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10.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image" Target="../media/image5.png"/><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theme" Target="../theme/theme11.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6" Type="http://schemas.openxmlformats.org/officeDocument/2006/relationships/image" Target="../media/image6.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5.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3.jpeg"/><Relationship Id="rId2" Type="http://schemas.openxmlformats.org/officeDocument/2006/relationships/slideLayout" Target="../slideLayouts/slideLayout9.xml"/><Relationship Id="rId16"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6.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5.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6.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3.jpeg"/><Relationship Id="rId2" Type="http://schemas.openxmlformats.org/officeDocument/2006/relationships/slideLayout" Target="../slideLayouts/slideLayout75.xml"/><Relationship Id="rId16" Type="http://schemas.openxmlformats.org/officeDocument/2006/relationships/image" Target="../media/image2.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6.pn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16256000" cy="111561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t="100000" r="100000"/>
            </a:path>
            <a:tileRect l="-100000" b="-100000"/>
          </a:gradFill>
          <a:ln w="25400" cap="flat" cmpd="sng" algn="ctr">
            <a:noFill/>
            <a:prstDash val="solid"/>
            <a:round/>
            <a:headEnd type="none" w="med" len="med"/>
            <a:tailEnd type="none" w="med" len="med"/>
          </a:ln>
          <a:effectLst/>
          <a:extLst/>
        </p:spPr>
        <p:txBody>
          <a:bodyPr lIns="91440" tIns="45721" rIns="91440" bIns="45721"/>
          <a:lstStyle/>
          <a:p>
            <a:pPr>
              <a:defRPr/>
            </a:pPr>
            <a:endParaRPr lang="en-AU">
              <a:latin typeface="Gill Sans" charset="0"/>
              <a:ea typeface="ヒラギノ角ゴ ProN W3" charset="0"/>
              <a:sym typeface="Gill Sans" charset="0"/>
            </a:endParaRP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Lst>
  <p:transition/>
  <p:timing>
    <p:tnLst>
      <p:par>
        <p:cTn id="1" dur="indefinite" restart="never" nodeType="tmRoot"/>
      </p:par>
    </p:tnLst>
  </p:timing>
  <p:txStyles>
    <p:title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39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578"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778"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200">
          <a:solidFill>
            <a:schemeClr val="tx1"/>
          </a:solidFill>
          <a:latin typeface="+mn-lt"/>
          <a:ea typeface="+mn-ea"/>
          <a:cs typeface="+mn-cs"/>
          <a:sym typeface="Gill Sans" pitchFamily="-84" charset="0"/>
        </a:defRPr>
      </a:lvl1pPr>
      <a:lvl2pPr marL="742950" indent="-285751" algn="ctr" rtl="0" eaLnBrk="0" fontAlgn="base" hangingPunct="0">
        <a:spcBef>
          <a:spcPct val="0"/>
        </a:spcBef>
        <a:spcAft>
          <a:spcPct val="0"/>
        </a:spcAft>
        <a:defRPr sz="3200">
          <a:solidFill>
            <a:schemeClr val="tx1"/>
          </a:solidFill>
          <a:latin typeface="+mn-lt"/>
          <a:ea typeface="+mn-ea"/>
          <a:cs typeface="+mn-cs"/>
          <a:sym typeface="Gill Sans" pitchFamily="-84" charset="0"/>
        </a:defRPr>
      </a:lvl2pPr>
      <a:lvl3pPr marL="1142993" indent="-228600" algn="ctr" rtl="0" eaLnBrk="0" fontAlgn="base" hangingPunct="0">
        <a:spcBef>
          <a:spcPct val="0"/>
        </a:spcBef>
        <a:spcAft>
          <a:spcPct val="0"/>
        </a:spcAft>
        <a:defRPr sz="3200">
          <a:solidFill>
            <a:schemeClr val="tx1"/>
          </a:solidFill>
          <a:latin typeface="+mn-lt"/>
          <a:ea typeface="+mn-ea"/>
          <a:cs typeface="+mn-cs"/>
          <a:sym typeface="Gill Sans" pitchFamily="-84" charset="0"/>
        </a:defRPr>
      </a:lvl3pPr>
      <a:lvl4pPr marL="1600178" indent="-228600" algn="ctr" rtl="0" eaLnBrk="0" fontAlgn="base" hangingPunct="0">
        <a:spcBef>
          <a:spcPct val="0"/>
        </a:spcBef>
        <a:spcAft>
          <a:spcPct val="0"/>
        </a:spcAft>
        <a:defRPr sz="3200">
          <a:solidFill>
            <a:schemeClr val="tx1"/>
          </a:solidFill>
          <a:latin typeface="+mn-lt"/>
          <a:ea typeface="+mn-ea"/>
          <a:cs typeface="+mn-cs"/>
          <a:sym typeface="Gill Sans" pitchFamily="-84" charset="0"/>
        </a:defRPr>
      </a:lvl4pPr>
      <a:lvl5pPr marL="2057373" indent="-228600" algn="ctr" rtl="0" eaLnBrk="0" fontAlgn="base" hangingPunct="0">
        <a:spcBef>
          <a:spcPct val="0"/>
        </a:spcBef>
        <a:spcAft>
          <a:spcPct val="0"/>
        </a:spcAft>
        <a:defRPr sz="3200">
          <a:solidFill>
            <a:schemeClr val="tx1"/>
          </a:solidFill>
          <a:latin typeface="+mn-lt"/>
          <a:ea typeface="+mn-ea"/>
          <a:cs typeface="+mn-cs"/>
          <a:sym typeface="Gill Sans" pitchFamily="-84"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393" algn="ctr" rtl="0" fontAlgn="base">
        <a:spcBef>
          <a:spcPct val="0"/>
        </a:spcBef>
        <a:spcAft>
          <a:spcPct val="0"/>
        </a:spcAft>
        <a:defRPr sz="3200">
          <a:solidFill>
            <a:schemeClr val="tx1"/>
          </a:solidFill>
          <a:latin typeface="+mn-lt"/>
          <a:ea typeface="+mn-ea"/>
          <a:cs typeface="+mn-cs"/>
          <a:sym typeface="Gill Sans" charset="0"/>
        </a:defRPr>
      </a:lvl7pPr>
      <a:lvl8pPr marL="1371578" algn="ctr" rtl="0" fontAlgn="base">
        <a:spcBef>
          <a:spcPct val="0"/>
        </a:spcBef>
        <a:spcAft>
          <a:spcPct val="0"/>
        </a:spcAft>
        <a:defRPr sz="3200">
          <a:solidFill>
            <a:schemeClr val="tx1"/>
          </a:solidFill>
          <a:latin typeface="+mn-lt"/>
          <a:ea typeface="+mn-ea"/>
          <a:cs typeface="+mn-cs"/>
          <a:sym typeface="Gill Sans" charset="0"/>
        </a:defRPr>
      </a:lvl8pPr>
      <a:lvl9pPr marL="1828778"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700" kern="1200">
          <a:solidFill>
            <a:schemeClr val="tx1"/>
          </a:solidFill>
          <a:latin typeface="+mn-lt"/>
          <a:ea typeface="+mn-ea"/>
          <a:cs typeface="+mn-cs"/>
        </a:defRPr>
      </a:lvl1pPr>
      <a:lvl2pPr marL="457200" algn="l" defTabSz="457200" rtl="0" eaLnBrk="1" latinLnBrk="0" hangingPunct="1">
        <a:defRPr sz="1700" kern="1200">
          <a:solidFill>
            <a:schemeClr val="tx1"/>
          </a:solidFill>
          <a:latin typeface="+mn-lt"/>
          <a:ea typeface="+mn-ea"/>
          <a:cs typeface="+mn-cs"/>
        </a:defRPr>
      </a:lvl2pPr>
      <a:lvl3pPr marL="914393" algn="l" defTabSz="457200" rtl="0" eaLnBrk="1" latinLnBrk="0" hangingPunct="1">
        <a:defRPr sz="1700" kern="1200">
          <a:solidFill>
            <a:schemeClr val="tx1"/>
          </a:solidFill>
          <a:latin typeface="+mn-lt"/>
          <a:ea typeface="+mn-ea"/>
          <a:cs typeface="+mn-cs"/>
        </a:defRPr>
      </a:lvl3pPr>
      <a:lvl4pPr marL="1371578" algn="l" defTabSz="457200" rtl="0" eaLnBrk="1" latinLnBrk="0" hangingPunct="1">
        <a:defRPr sz="1700" kern="1200">
          <a:solidFill>
            <a:schemeClr val="tx1"/>
          </a:solidFill>
          <a:latin typeface="+mn-lt"/>
          <a:ea typeface="+mn-ea"/>
          <a:cs typeface="+mn-cs"/>
        </a:defRPr>
      </a:lvl4pPr>
      <a:lvl5pPr marL="1828778" algn="l" defTabSz="457200" rtl="0" eaLnBrk="1" latinLnBrk="0" hangingPunct="1">
        <a:defRPr sz="1700" kern="1200">
          <a:solidFill>
            <a:schemeClr val="tx1"/>
          </a:solidFill>
          <a:latin typeface="+mn-lt"/>
          <a:ea typeface="+mn-ea"/>
          <a:cs typeface="+mn-cs"/>
        </a:defRPr>
      </a:lvl5pPr>
      <a:lvl6pPr marL="2285964" algn="l" defTabSz="457200" rtl="0" eaLnBrk="1" latinLnBrk="0" hangingPunct="1">
        <a:defRPr sz="1700" kern="1200">
          <a:solidFill>
            <a:schemeClr val="tx1"/>
          </a:solidFill>
          <a:latin typeface="+mn-lt"/>
          <a:ea typeface="+mn-ea"/>
          <a:cs typeface="+mn-cs"/>
        </a:defRPr>
      </a:lvl6pPr>
      <a:lvl7pPr marL="2743161" algn="l" defTabSz="457200" rtl="0" eaLnBrk="1" latinLnBrk="0" hangingPunct="1">
        <a:defRPr sz="1700" kern="1200">
          <a:solidFill>
            <a:schemeClr val="tx1"/>
          </a:solidFill>
          <a:latin typeface="+mn-lt"/>
          <a:ea typeface="+mn-ea"/>
          <a:cs typeface="+mn-cs"/>
        </a:defRPr>
      </a:lvl7pPr>
      <a:lvl8pPr marL="3200356" algn="l" defTabSz="457200" rtl="0" eaLnBrk="1" latinLnBrk="0" hangingPunct="1">
        <a:defRPr sz="1700" kern="1200">
          <a:solidFill>
            <a:schemeClr val="tx1"/>
          </a:solidFill>
          <a:latin typeface="+mn-lt"/>
          <a:ea typeface="+mn-ea"/>
          <a:cs typeface="+mn-cs"/>
        </a:defRPr>
      </a:lvl8pPr>
      <a:lvl9pPr marL="3657546" algn="l" defTabSz="457200" rtl="0" eaLnBrk="1" latinLnBrk="0" hangingPunct="1">
        <a:defRPr sz="1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bwMode="auto">
          <a:xfrm>
            <a:off x="812800" y="1727209"/>
            <a:ext cx="14630400" cy="6441017"/>
          </a:xfrm>
          <a:prstGeom prst="rect">
            <a:avLst/>
          </a:prstGeom>
          <a:noFill/>
          <a:ln w="9525">
            <a:noFill/>
            <a:miter lim="800000"/>
            <a:headEnd/>
            <a:tailEnd/>
          </a:ln>
        </p:spPr>
        <p:txBody>
          <a:bodyPr vert="horz" wrap="square" lIns="145143" tIns="72571" rIns="145143" bIns="72571"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812800" y="8326967"/>
            <a:ext cx="3793067" cy="635000"/>
          </a:xfrm>
          <a:prstGeom prst="rect">
            <a:avLst/>
          </a:prstGeom>
          <a:noFill/>
          <a:ln w="9525">
            <a:noFill/>
            <a:miter lim="800000"/>
            <a:headEnd/>
            <a:tailEnd/>
          </a:ln>
          <a:effectLst/>
        </p:spPr>
        <p:txBody>
          <a:bodyPr vert="horz" wrap="square" lIns="145143" tIns="72571" rIns="145143" bIns="72571" numCol="1" anchor="t" anchorCtr="0" compatLnSpc="1">
            <a:prstTxWarp prst="textNoShape">
              <a:avLst/>
            </a:prstTxWarp>
          </a:bodyPr>
          <a:lstStyle>
            <a:lvl1pPr algn="l">
              <a:defRPr sz="2200"/>
            </a:lvl1pPr>
          </a:lstStyle>
          <a:p>
            <a:pPr>
              <a:defRPr/>
            </a:pPr>
            <a:endParaRPr lang="en-AU">
              <a:latin typeface="Arial" charset="0"/>
            </a:endParaRPr>
          </a:p>
        </p:txBody>
      </p:sp>
      <p:sp>
        <p:nvSpPr>
          <p:cNvPr id="1029" name="Rectangle 5"/>
          <p:cNvSpPr>
            <a:spLocks noGrp="1" noChangeArrowheads="1"/>
          </p:cNvSpPr>
          <p:nvPr>
            <p:ph type="ftr" sz="quarter" idx="3"/>
          </p:nvPr>
        </p:nvSpPr>
        <p:spPr bwMode="auto">
          <a:xfrm>
            <a:off x="5554135" y="8326967"/>
            <a:ext cx="5147733" cy="635000"/>
          </a:xfrm>
          <a:prstGeom prst="rect">
            <a:avLst/>
          </a:prstGeom>
          <a:noFill/>
          <a:ln w="9525">
            <a:noFill/>
            <a:miter lim="800000"/>
            <a:headEnd/>
            <a:tailEnd/>
          </a:ln>
          <a:effectLst/>
        </p:spPr>
        <p:txBody>
          <a:bodyPr vert="horz" wrap="square" lIns="145143" tIns="72571" rIns="145143" bIns="72571" numCol="1" anchor="t" anchorCtr="0" compatLnSpc="1">
            <a:prstTxWarp prst="textNoShape">
              <a:avLst/>
            </a:prstTxWarp>
          </a:bodyPr>
          <a:lstStyle>
            <a:lvl1pPr algn="ctr">
              <a:defRPr sz="2200"/>
            </a:lvl1pPr>
          </a:lstStyle>
          <a:p>
            <a:pPr>
              <a:defRPr/>
            </a:pPr>
            <a:endParaRPr lang="en-AU">
              <a:latin typeface="Arial" charset="0"/>
            </a:endParaRPr>
          </a:p>
        </p:txBody>
      </p:sp>
      <p:sp>
        <p:nvSpPr>
          <p:cNvPr id="1030" name="Rectangle 6"/>
          <p:cNvSpPr>
            <a:spLocks noGrp="1" noChangeArrowheads="1"/>
          </p:cNvSpPr>
          <p:nvPr>
            <p:ph type="sldNum" sz="quarter" idx="4"/>
          </p:nvPr>
        </p:nvSpPr>
        <p:spPr bwMode="auto">
          <a:xfrm>
            <a:off x="11650133" y="8326967"/>
            <a:ext cx="3793067" cy="635000"/>
          </a:xfrm>
          <a:prstGeom prst="rect">
            <a:avLst/>
          </a:prstGeom>
          <a:noFill/>
          <a:ln w="9525">
            <a:noFill/>
            <a:miter lim="800000"/>
            <a:headEnd/>
            <a:tailEnd/>
          </a:ln>
          <a:effectLst/>
        </p:spPr>
        <p:txBody>
          <a:bodyPr vert="horz" wrap="square" lIns="145143" tIns="72571" rIns="145143" bIns="72571" numCol="1" anchor="t" anchorCtr="0" compatLnSpc="1">
            <a:prstTxWarp prst="textNoShape">
              <a:avLst/>
            </a:prstTxWarp>
          </a:bodyPr>
          <a:lstStyle>
            <a:lvl1pPr algn="r">
              <a:defRPr sz="2200"/>
            </a:lvl1pPr>
          </a:lstStyle>
          <a:p>
            <a:pPr>
              <a:defRPr/>
            </a:pPr>
            <a:fld id="{2E0B9AA9-923A-40FF-871C-C66483D9D017}" type="slidenum">
              <a:rPr lang="en-AU">
                <a:latin typeface="Arial" charset="0"/>
              </a:rPr>
              <a:pPr>
                <a:defRPr/>
              </a:pPr>
              <a:t>‹#›</a:t>
            </a:fld>
            <a:endParaRPr lang="en-AU">
              <a:latin typeface="Arial" charset="0"/>
            </a:endParaRPr>
          </a:p>
        </p:txBody>
      </p:sp>
      <p:sp>
        <p:nvSpPr>
          <p:cNvPr id="1031" name="Rectangle 7"/>
          <p:cNvSpPr>
            <a:spLocks noChangeArrowheads="1"/>
          </p:cNvSpPr>
          <p:nvPr/>
        </p:nvSpPr>
        <p:spPr bwMode="auto">
          <a:xfrm>
            <a:off x="0" y="0"/>
            <a:ext cx="16256000" cy="1117600"/>
          </a:xfrm>
          <a:prstGeom prst="rect">
            <a:avLst/>
          </a:prstGeom>
          <a:solidFill>
            <a:srgbClr val="003368"/>
          </a:solidFill>
          <a:ln w="9525">
            <a:noFill/>
            <a:miter lim="800000"/>
            <a:headEnd/>
            <a:tailEnd/>
          </a:ln>
          <a:effectLst/>
        </p:spPr>
        <p:txBody>
          <a:bodyPr wrap="none" lIns="145143" tIns="72571" rIns="145143" bIns="72571" anchor="ctr"/>
          <a:lstStyle/>
          <a:p>
            <a:pPr eaLnBrk="0" hangingPunct="0">
              <a:defRPr/>
            </a:pPr>
            <a:endParaRPr lang="en-US" sz="3800">
              <a:latin typeface="Arial" charset="0"/>
              <a:ea typeface="MS PGothic" pitchFamily="34" charset="-128"/>
            </a:endParaRPr>
          </a:p>
        </p:txBody>
      </p:sp>
      <p:sp>
        <p:nvSpPr>
          <p:cNvPr id="1032" name="Line 8"/>
          <p:cNvSpPr>
            <a:spLocks noChangeShapeType="1"/>
          </p:cNvSpPr>
          <p:nvPr/>
        </p:nvSpPr>
        <p:spPr bwMode="auto">
          <a:xfrm>
            <a:off x="4876800" y="143942"/>
            <a:ext cx="2823" cy="692151"/>
          </a:xfrm>
          <a:prstGeom prst="line">
            <a:avLst/>
          </a:prstGeom>
          <a:noFill/>
          <a:ln w="9525">
            <a:solidFill>
              <a:schemeClr val="bg1"/>
            </a:solidFill>
            <a:round/>
            <a:headEnd/>
            <a:tailEnd/>
          </a:ln>
        </p:spPr>
        <p:txBody>
          <a:bodyPr wrap="none" lIns="145143" tIns="72571" rIns="145143" bIns="72571" anchor="ctr"/>
          <a:lstStyle/>
          <a:p>
            <a:pPr algn="l">
              <a:defRPr/>
            </a:pPr>
            <a:endParaRPr lang="en-AU" sz="1700">
              <a:latin typeface="Arial" charset="0"/>
            </a:endParaRPr>
          </a:p>
        </p:txBody>
      </p:sp>
      <p:pic>
        <p:nvPicPr>
          <p:cNvPr id="19464" name="Picture 9" descr="UOM-Rev3D_H_sm"/>
          <p:cNvPicPr>
            <a:picLocks noChangeAspect="1" noChangeArrowheads="1"/>
          </p:cNvPicPr>
          <p:nvPr/>
        </p:nvPicPr>
        <p:blipFill>
          <a:blip r:embed="rId16" cstate="print"/>
          <a:srcRect/>
          <a:stretch>
            <a:fillRect/>
          </a:stretch>
        </p:blipFill>
        <p:spPr bwMode="auto">
          <a:xfrm>
            <a:off x="270933" y="143942"/>
            <a:ext cx="4199467" cy="817033"/>
          </a:xfrm>
          <a:prstGeom prst="rect">
            <a:avLst/>
          </a:prstGeom>
          <a:noFill/>
          <a:ln w="9525">
            <a:noFill/>
            <a:miter lim="800000"/>
            <a:headEnd/>
            <a:tailEnd/>
          </a:ln>
        </p:spPr>
      </p:pic>
      <p:sp>
        <p:nvSpPr>
          <p:cNvPr id="1034" name="Line 10"/>
          <p:cNvSpPr>
            <a:spLocks noChangeShapeType="1"/>
          </p:cNvSpPr>
          <p:nvPr/>
        </p:nvSpPr>
        <p:spPr bwMode="auto">
          <a:xfrm>
            <a:off x="0" y="8534400"/>
            <a:ext cx="16256000" cy="0"/>
          </a:xfrm>
          <a:prstGeom prst="line">
            <a:avLst/>
          </a:prstGeom>
          <a:noFill/>
          <a:ln w="9525">
            <a:solidFill>
              <a:srgbClr val="003368"/>
            </a:solidFill>
            <a:round/>
            <a:headEnd/>
            <a:tailEnd/>
          </a:ln>
        </p:spPr>
        <p:txBody>
          <a:bodyPr wrap="none" lIns="145143" tIns="72571" rIns="145143" bIns="72571" anchor="ctr"/>
          <a:lstStyle/>
          <a:p>
            <a:pPr algn="l">
              <a:defRPr/>
            </a:pPr>
            <a:endParaRPr lang="en-AU" sz="1700">
              <a:latin typeface="Arial" charset="0"/>
            </a:endParaRPr>
          </a:p>
        </p:txBody>
      </p:sp>
      <p:pic>
        <p:nvPicPr>
          <p:cNvPr id="19466" name="Picture 11" descr="5011_Evolution text"/>
          <p:cNvPicPr>
            <a:picLocks noChangeAspect="1" noChangeArrowheads="1"/>
          </p:cNvPicPr>
          <p:nvPr/>
        </p:nvPicPr>
        <p:blipFill>
          <a:blip r:embed="rId17" cstate="print"/>
          <a:srcRect/>
          <a:stretch>
            <a:fillRect/>
          </a:stretch>
        </p:blipFill>
        <p:spPr bwMode="auto">
          <a:xfrm>
            <a:off x="10332156" y="8636000"/>
            <a:ext cx="5517444" cy="340784"/>
          </a:xfrm>
          <a:prstGeom prst="rect">
            <a:avLst/>
          </a:prstGeom>
          <a:noFill/>
          <a:ln w="9525">
            <a:noFill/>
            <a:miter lim="800000"/>
            <a:headEnd/>
            <a:tailEnd/>
          </a:ln>
        </p:spPr>
      </p:pic>
      <p:sp>
        <p:nvSpPr>
          <p:cNvPr id="1036" name="Rectangle 12"/>
          <p:cNvSpPr>
            <a:spLocks noChangeArrowheads="1"/>
          </p:cNvSpPr>
          <p:nvPr/>
        </p:nvSpPr>
        <p:spPr bwMode="auto">
          <a:xfrm>
            <a:off x="0" y="1117600"/>
            <a:ext cx="16256000" cy="1016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lIns="145143" tIns="72571" rIns="145143" bIns="72571" anchor="ctr"/>
          <a:lstStyle/>
          <a:p>
            <a:pPr eaLnBrk="0" hangingPunct="0">
              <a:defRPr/>
            </a:pPr>
            <a:endParaRPr lang="en-US" sz="3800">
              <a:latin typeface="Arial" charset="0"/>
              <a:ea typeface="MS PGothic" pitchFamily="34" charset="-128"/>
            </a:endParaRPr>
          </a:p>
        </p:txBody>
      </p:sp>
      <p:sp>
        <p:nvSpPr>
          <p:cNvPr id="19468" name="Rectangle 2"/>
          <p:cNvSpPr>
            <a:spLocks noGrp="1" noChangeArrowheads="1"/>
          </p:cNvSpPr>
          <p:nvPr>
            <p:ph type="title"/>
          </p:nvPr>
        </p:nvSpPr>
        <p:spPr bwMode="auto">
          <a:xfrm>
            <a:off x="5418667" y="264584"/>
            <a:ext cx="10024533" cy="548216"/>
          </a:xfrm>
          <a:prstGeom prst="rect">
            <a:avLst/>
          </a:prstGeom>
          <a:noFill/>
          <a:ln w="9525">
            <a:noFill/>
            <a:miter lim="800000"/>
            <a:headEnd/>
            <a:tailEnd/>
          </a:ln>
        </p:spPr>
        <p:txBody>
          <a:bodyPr vert="horz" wrap="square" lIns="145143" tIns="72571" rIns="145143" bIns="72571" numCol="1" anchor="ctr" anchorCtr="0" compatLnSpc="1">
            <a:prstTxWarp prst="textNoShape">
              <a:avLst/>
            </a:prstTxWarp>
          </a:bodyPr>
          <a:lstStyle/>
          <a:p>
            <a:pPr lvl="0"/>
            <a:r>
              <a:rPr lang="en-AU" smtClean="0"/>
              <a:t>Click to edit Master title style</a:t>
            </a:r>
          </a:p>
        </p:txBody>
      </p:sp>
    </p:spTree>
    <p:extLst>
      <p:ext uri="{BB962C8B-B14F-4D97-AF65-F5344CB8AC3E}">
        <p14:creationId xmlns:p14="http://schemas.microsoft.com/office/powerpoint/2010/main" val="3150802156"/>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cs typeface="Arial" charset="0"/>
        </a:defRPr>
      </a:lvl2pPr>
      <a:lvl3pPr algn="l" rtl="0" eaLnBrk="0" fontAlgn="base" hangingPunct="0">
        <a:spcBef>
          <a:spcPct val="0"/>
        </a:spcBef>
        <a:spcAft>
          <a:spcPct val="0"/>
        </a:spcAft>
        <a:defRPr sz="3200" b="1">
          <a:solidFill>
            <a:schemeClr val="bg1"/>
          </a:solidFill>
          <a:latin typeface="Arial" charset="0"/>
          <a:cs typeface="Arial" charset="0"/>
        </a:defRPr>
      </a:lvl3pPr>
      <a:lvl4pPr algn="l" rtl="0" eaLnBrk="0" fontAlgn="base" hangingPunct="0">
        <a:spcBef>
          <a:spcPct val="0"/>
        </a:spcBef>
        <a:spcAft>
          <a:spcPct val="0"/>
        </a:spcAft>
        <a:defRPr sz="3200" b="1">
          <a:solidFill>
            <a:schemeClr val="bg1"/>
          </a:solidFill>
          <a:latin typeface="Arial" charset="0"/>
          <a:cs typeface="Arial" charset="0"/>
        </a:defRPr>
      </a:lvl4pPr>
      <a:lvl5pPr algn="l" rtl="0" eaLnBrk="0" fontAlgn="base" hangingPunct="0">
        <a:spcBef>
          <a:spcPct val="0"/>
        </a:spcBef>
        <a:spcAft>
          <a:spcPct val="0"/>
        </a:spcAft>
        <a:defRPr sz="3200" b="1">
          <a:solidFill>
            <a:schemeClr val="bg1"/>
          </a:solidFill>
          <a:latin typeface="Arial" charset="0"/>
          <a:cs typeface="Arial" charset="0"/>
        </a:defRPr>
      </a:lvl5pPr>
      <a:lvl6pPr marL="725714" algn="l" rtl="0" fontAlgn="base">
        <a:spcBef>
          <a:spcPct val="0"/>
        </a:spcBef>
        <a:spcAft>
          <a:spcPct val="0"/>
        </a:spcAft>
        <a:defRPr sz="3200" b="1">
          <a:solidFill>
            <a:schemeClr val="bg1"/>
          </a:solidFill>
          <a:latin typeface="Arial" charset="0"/>
          <a:cs typeface="Arial" charset="0"/>
        </a:defRPr>
      </a:lvl6pPr>
      <a:lvl7pPr marL="1451418" algn="l" rtl="0" fontAlgn="base">
        <a:spcBef>
          <a:spcPct val="0"/>
        </a:spcBef>
        <a:spcAft>
          <a:spcPct val="0"/>
        </a:spcAft>
        <a:defRPr sz="3200" b="1">
          <a:solidFill>
            <a:schemeClr val="bg1"/>
          </a:solidFill>
          <a:latin typeface="Arial" charset="0"/>
          <a:cs typeface="Arial" charset="0"/>
        </a:defRPr>
      </a:lvl7pPr>
      <a:lvl8pPr marL="2177130" algn="l" rtl="0" fontAlgn="base">
        <a:spcBef>
          <a:spcPct val="0"/>
        </a:spcBef>
        <a:spcAft>
          <a:spcPct val="0"/>
        </a:spcAft>
        <a:defRPr sz="3200" b="1">
          <a:solidFill>
            <a:schemeClr val="bg1"/>
          </a:solidFill>
          <a:latin typeface="Arial" charset="0"/>
          <a:cs typeface="Arial" charset="0"/>
        </a:defRPr>
      </a:lvl8pPr>
      <a:lvl9pPr marL="2902835" algn="l" rtl="0" fontAlgn="base">
        <a:spcBef>
          <a:spcPct val="0"/>
        </a:spcBef>
        <a:spcAft>
          <a:spcPct val="0"/>
        </a:spcAft>
        <a:defRPr sz="3200" b="1">
          <a:solidFill>
            <a:schemeClr val="bg1"/>
          </a:solidFill>
          <a:latin typeface="Arial" charset="0"/>
          <a:cs typeface="Arial" charset="0"/>
        </a:defRPr>
      </a:lvl9pPr>
    </p:titleStyle>
    <p:bodyStyle>
      <a:lvl1pPr marL="544285" indent="-544285" algn="l" rtl="0" eaLnBrk="0" fontAlgn="base" hangingPunct="0">
        <a:spcBef>
          <a:spcPct val="20000"/>
        </a:spcBef>
        <a:spcAft>
          <a:spcPct val="0"/>
        </a:spcAft>
        <a:buChar char="•"/>
        <a:defRPr sz="3800">
          <a:solidFill>
            <a:schemeClr val="tx1"/>
          </a:solidFill>
          <a:latin typeface="+mn-lt"/>
          <a:ea typeface="+mn-ea"/>
          <a:cs typeface="+mn-cs"/>
        </a:defRPr>
      </a:lvl1pPr>
      <a:lvl2pPr marL="1179285" indent="-453571" algn="l" rtl="0" eaLnBrk="0" fontAlgn="base" hangingPunct="0">
        <a:spcBef>
          <a:spcPct val="20000"/>
        </a:spcBef>
        <a:spcAft>
          <a:spcPct val="0"/>
        </a:spcAft>
        <a:buChar char="–"/>
        <a:defRPr sz="3800">
          <a:solidFill>
            <a:schemeClr val="tx1"/>
          </a:solidFill>
          <a:latin typeface="+mn-lt"/>
          <a:cs typeface="+mn-cs"/>
        </a:defRPr>
      </a:lvl2pPr>
      <a:lvl3pPr marL="1814274" indent="-362857" algn="l" rtl="0" eaLnBrk="0" fontAlgn="base" hangingPunct="0">
        <a:spcBef>
          <a:spcPct val="20000"/>
        </a:spcBef>
        <a:spcAft>
          <a:spcPct val="0"/>
        </a:spcAft>
        <a:buChar char="•"/>
        <a:defRPr sz="3800">
          <a:solidFill>
            <a:schemeClr val="tx1"/>
          </a:solidFill>
          <a:latin typeface="+mn-lt"/>
          <a:cs typeface="+mn-cs"/>
        </a:defRPr>
      </a:lvl3pPr>
      <a:lvl4pPr marL="2539980" indent="-362857" algn="l" rtl="0" eaLnBrk="0" fontAlgn="base" hangingPunct="0">
        <a:spcBef>
          <a:spcPct val="20000"/>
        </a:spcBef>
        <a:spcAft>
          <a:spcPct val="0"/>
        </a:spcAft>
        <a:buChar char="–"/>
        <a:defRPr sz="3800">
          <a:solidFill>
            <a:schemeClr val="tx1"/>
          </a:solidFill>
          <a:latin typeface="+mn-lt"/>
          <a:cs typeface="+mn-cs"/>
        </a:defRPr>
      </a:lvl4pPr>
      <a:lvl5pPr marL="3265692" indent="-362857" algn="l" rtl="0" eaLnBrk="0" fontAlgn="base" hangingPunct="0">
        <a:spcBef>
          <a:spcPct val="20000"/>
        </a:spcBef>
        <a:spcAft>
          <a:spcPct val="0"/>
        </a:spcAft>
        <a:buChar char="»"/>
        <a:defRPr sz="3800">
          <a:solidFill>
            <a:schemeClr val="tx1"/>
          </a:solidFill>
          <a:latin typeface="+mn-lt"/>
          <a:cs typeface="+mn-cs"/>
        </a:defRPr>
      </a:lvl5pPr>
      <a:lvl6pPr marL="3991402" indent="-362857" algn="l" rtl="0" fontAlgn="base">
        <a:spcBef>
          <a:spcPct val="20000"/>
        </a:spcBef>
        <a:spcAft>
          <a:spcPct val="0"/>
        </a:spcAft>
        <a:buChar char="»"/>
        <a:defRPr sz="3800">
          <a:solidFill>
            <a:schemeClr val="tx1"/>
          </a:solidFill>
          <a:latin typeface="+mn-lt"/>
          <a:cs typeface="+mn-cs"/>
        </a:defRPr>
      </a:lvl6pPr>
      <a:lvl7pPr marL="4717110" indent="-362857" algn="l" rtl="0" fontAlgn="base">
        <a:spcBef>
          <a:spcPct val="20000"/>
        </a:spcBef>
        <a:spcAft>
          <a:spcPct val="0"/>
        </a:spcAft>
        <a:buChar char="»"/>
        <a:defRPr sz="3800">
          <a:solidFill>
            <a:schemeClr val="tx1"/>
          </a:solidFill>
          <a:latin typeface="+mn-lt"/>
          <a:cs typeface="+mn-cs"/>
        </a:defRPr>
      </a:lvl7pPr>
      <a:lvl8pPr marL="5442820" indent="-362857" algn="l" rtl="0" fontAlgn="base">
        <a:spcBef>
          <a:spcPct val="20000"/>
        </a:spcBef>
        <a:spcAft>
          <a:spcPct val="0"/>
        </a:spcAft>
        <a:buChar char="»"/>
        <a:defRPr sz="3800">
          <a:solidFill>
            <a:schemeClr val="tx1"/>
          </a:solidFill>
          <a:latin typeface="+mn-lt"/>
          <a:cs typeface="+mn-cs"/>
        </a:defRPr>
      </a:lvl8pPr>
      <a:lvl9pPr marL="6168527" indent="-362857" algn="l" rtl="0" fontAlgn="base">
        <a:spcBef>
          <a:spcPct val="20000"/>
        </a:spcBef>
        <a:spcAft>
          <a:spcPct val="0"/>
        </a:spcAft>
        <a:buChar char="»"/>
        <a:defRPr sz="3800">
          <a:solidFill>
            <a:schemeClr val="tx1"/>
          </a:solidFill>
          <a:latin typeface="+mn-lt"/>
          <a:cs typeface="+mn-cs"/>
        </a:defRPr>
      </a:lvl9pPr>
    </p:bodyStyle>
    <p:otherStyle>
      <a:defPPr>
        <a:defRPr lang="en-US"/>
      </a:defPPr>
      <a:lvl1pPr marL="0" algn="l" defTabSz="1451418" rtl="0" eaLnBrk="1" latinLnBrk="0" hangingPunct="1">
        <a:defRPr sz="2900" kern="1200">
          <a:solidFill>
            <a:schemeClr val="tx1"/>
          </a:solidFill>
          <a:latin typeface="+mn-lt"/>
          <a:ea typeface="+mn-ea"/>
          <a:cs typeface="+mn-cs"/>
        </a:defRPr>
      </a:lvl1pPr>
      <a:lvl2pPr marL="725714" algn="l" defTabSz="1451418" rtl="0" eaLnBrk="1" latinLnBrk="0" hangingPunct="1">
        <a:defRPr sz="2900" kern="1200">
          <a:solidFill>
            <a:schemeClr val="tx1"/>
          </a:solidFill>
          <a:latin typeface="+mn-lt"/>
          <a:ea typeface="+mn-ea"/>
          <a:cs typeface="+mn-cs"/>
        </a:defRPr>
      </a:lvl2pPr>
      <a:lvl3pPr marL="1451418" algn="l" defTabSz="1451418" rtl="0" eaLnBrk="1" latinLnBrk="0" hangingPunct="1">
        <a:defRPr sz="2900" kern="1200">
          <a:solidFill>
            <a:schemeClr val="tx1"/>
          </a:solidFill>
          <a:latin typeface="+mn-lt"/>
          <a:ea typeface="+mn-ea"/>
          <a:cs typeface="+mn-cs"/>
        </a:defRPr>
      </a:lvl3pPr>
      <a:lvl4pPr marL="2177130" algn="l" defTabSz="1451418" rtl="0" eaLnBrk="1" latinLnBrk="0" hangingPunct="1">
        <a:defRPr sz="2900" kern="1200">
          <a:solidFill>
            <a:schemeClr val="tx1"/>
          </a:solidFill>
          <a:latin typeface="+mn-lt"/>
          <a:ea typeface="+mn-ea"/>
          <a:cs typeface="+mn-cs"/>
        </a:defRPr>
      </a:lvl4pPr>
      <a:lvl5pPr marL="2902835" algn="l" defTabSz="1451418" rtl="0" eaLnBrk="1" latinLnBrk="0" hangingPunct="1">
        <a:defRPr sz="2900" kern="1200">
          <a:solidFill>
            <a:schemeClr val="tx1"/>
          </a:solidFill>
          <a:latin typeface="+mn-lt"/>
          <a:ea typeface="+mn-ea"/>
          <a:cs typeface="+mn-cs"/>
        </a:defRPr>
      </a:lvl5pPr>
      <a:lvl6pPr marL="3628547" algn="l" defTabSz="1451418" rtl="0" eaLnBrk="1" latinLnBrk="0" hangingPunct="1">
        <a:defRPr sz="2900" kern="1200">
          <a:solidFill>
            <a:schemeClr val="tx1"/>
          </a:solidFill>
          <a:latin typeface="+mn-lt"/>
          <a:ea typeface="+mn-ea"/>
          <a:cs typeface="+mn-cs"/>
        </a:defRPr>
      </a:lvl6pPr>
      <a:lvl7pPr marL="4354254" algn="l" defTabSz="1451418" rtl="0" eaLnBrk="1" latinLnBrk="0" hangingPunct="1">
        <a:defRPr sz="2900" kern="1200">
          <a:solidFill>
            <a:schemeClr val="tx1"/>
          </a:solidFill>
          <a:latin typeface="+mn-lt"/>
          <a:ea typeface="+mn-ea"/>
          <a:cs typeface="+mn-cs"/>
        </a:defRPr>
      </a:lvl7pPr>
      <a:lvl8pPr marL="5079966" algn="l" defTabSz="1451418" rtl="0" eaLnBrk="1" latinLnBrk="0" hangingPunct="1">
        <a:defRPr sz="2900" kern="1200">
          <a:solidFill>
            <a:schemeClr val="tx1"/>
          </a:solidFill>
          <a:latin typeface="+mn-lt"/>
          <a:ea typeface="+mn-ea"/>
          <a:cs typeface="+mn-cs"/>
        </a:defRPr>
      </a:lvl8pPr>
      <a:lvl9pPr marL="5805672" algn="l" defTabSz="1451418" rtl="0" eaLnBrk="1" latinLnBrk="0" hangingPunct="1">
        <a:defRPr sz="2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p:nvSpPr>
        <p:spPr bwMode="auto">
          <a:xfrm>
            <a:off x="3222978" y="143941"/>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027" name="Picture 9" descr="UOM-Rev3D_S_s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8271" y="158758"/>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29" name="Line 11"/>
          <p:cNvSpPr>
            <a:spLocks noChangeShapeType="1"/>
          </p:cNvSpPr>
          <p:nvPr/>
        </p:nvSpPr>
        <p:spPr bwMode="auto">
          <a:xfrm>
            <a:off x="4876800" y="143941"/>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030" name="Picture 13" descr="UOM-Rev3D_H_sm"/>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0933" y="143941"/>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sp>
        <p:nvSpPr>
          <p:cNvPr id="1040"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33" name="Rectangle 18"/>
          <p:cNvSpPr>
            <a:spLocks noGrp="1" noChangeArrowheads="1"/>
          </p:cNvSpPr>
          <p:nvPr>
            <p:ph type="title"/>
          </p:nvPr>
        </p:nvSpPr>
        <p:spPr bwMode="auto">
          <a:xfrm>
            <a:off x="5283200" y="101600"/>
            <a:ext cx="1029546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ctr" anchorCtr="0" compatLnSpc="1">
            <a:prstTxWarp prst="textNoShape">
              <a:avLst/>
            </a:prstTxWarp>
          </a:bodyPr>
          <a:lstStyle/>
          <a:p>
            <a:pPr lvl="0"/>
            <a:r>
              <a:rPr lang="en-US" altLang="en-US" smtClean="0"/>
              <a:t>Click to edit Master title style</a:t>
            </a:r>
          </a:p>
        </p:txBody>
      </p:sp>
      <p:sp>
        <p:nvSpPr>
          <p:cNvPr id="2" name="Rectangle 19"/>
          <p:cNvSpPr>
            <a:spLocks noGrp="1" noChangeArrowheads="1"/>
          </p:cNvSpPr>
          <p:nvPr>
            <p:ph type="body" idx="1"/>
          </p:nvPr>
        </p:nvSpPr>
        <p:spPr bwMode="auto">
          <a:xfrm>
            <a:off x="1219200" y="1625600"/>
            <a:ext cx="13817600"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5" name="Line 8"/>
          <p:cNvSpPr>
            <a:spLocks noChangeShapeType="1"/>
          </p:cNvSpPr>
          <p:nvPr/>
        </p:nvSpPr>
        <p:spPr bwMode="auto">
          <a:xfrm>
            <a:off x="3222978" y="143941"/>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036" name="Picture 9" descr="UOM-Rev3D_S_s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8271" y="158758"/>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38" name="Line 11"/>
          <p:cNvSpPr>
            <a:spLocks noChangeShapeType="1"/>
          </p:cNvSpPr>
          <p:nvPr/>
        </p:nvSpPr>
        <p:spPr bwMode="auto">
          <a:xfrm>
            <a:off x="4876800" y="143941"/>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039" name="Picture 13" descr="UOM-Rev3D_H_sm"/>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0933" y="143941"/>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sp>
        <p:nvSpPr>
          <p:cNvPr id="17"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42" name="Line 8"/>
          <p:cNvSpPr>
            <a:spLocks noChangeShapeType="1"/>
          </p:cNvSpPr>
          <p:nvPr/>
        </p:nvSpPr>
        <p:spPr bwMode="auto">
          <a:xfrm>
            <a:off x="3222978" y="143941"/>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043" name="Picture 9" descr="UOM-Rev3D_S_s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8271" y="158758"/>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45" name="Line 11"/>
          <p:cNvSpPr>
            <a:spLocks noChangeShapeType="1"/>
          </p:cNvSpPr>
          <p:nvPr/>
        </p:nvSpPr>
        <p:spPr bwMode="auto">
          <a:xfrm>
            <a:off x="4876800" y="143941"/>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046" name="Picture 13" descr="UOM-Rev3D_H_sm"/>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0933" y="143941"/>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sp>
        <p:nvSpPr>
          <p:cNvPr id="24" name="Rectangle 23"/>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49" name="Line 8"/>
          <p:cNvSpPr>
            <a:spLocks noChangeShapeType="1"/>
          </p:cNvSpPr>
          <p:nvPr userDrawn="1"/>
        </p:nvSpPr>
        <p:spPr bwMode="auto">
          <a:xfrm>
            <a:off x="3222978" y="143941"/>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050" name="Picture 9" descr="UOM-Rev3D_S_sm"/>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948271" y="158758"/>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0"/>
          <p:cNvSpPr>
            <a:spLocks noChangeArrowheads="1"/>
          </p:cNvSpPr>
          <p:nvPr userDrawn="1"/>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52" name="Line 11"/>
          <p:cNvSpPr>
            <a:spLocks noChangeShapeType="1"/>
          </p:cNvSpPr>
          <p:nvPr userDrawn="1"/>
        </p:nvSpPr>
        <p:spPr bwMode="auto">
          <a:xfrm>
            <a:off x="4876800" y="143941"/>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pic>
        <p:nvPicPr>
          <p:cNvPr id="1053" name="Picture 13" descr="UOM-Rev3D_H_sm"/>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70933" y="143941"/>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 name="Line 14"/>
          <p:cNvSpPr>
            <a:spLocks noChangeShapeType="1"/>
          </p:cNvSpPr>
          <p:nvPr userDrawn="1"/>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smtClean="0">
              <a:latin typeface="Arial" pitchFamily="34" charset="0"/>
              <a:ea typeface="ＭＳ Ｐゴシック" pitchFamily="34" charset="-128"/>
            </a:endParaRPr>
          </a:p>
        </p:txBody>
      </p:sp>
      <p:sp>
        <p:nvSpPr>
          <p:cNvPr id="31" name="Rectangle 30"/>
          <p:cNvSpPr>
            <a:spLocks noChangeArrowheads="1"/>
          </p:cNvSpPr>
          <p:nvPr userDrawn="1"/>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Tree>
    <p:extLst>
      <p:ext uri="{BB962C8B-B14F-4D97-AF65-F5344CB8AC3E}">
        <p14:creationId xmlns:p14="http://schemas.microsoft.com/office/powerpoint/2010/main" val="4280114667"/>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ea typeface="ＭＳ Ｐゴシック" pitchFamily="34" charset="-128"/>
        </a:defRPr>
      </a:lvl2pPr>
      <a:lvl3pPr algn="l" rtl="0" eaLnBrk="0" fontAlgn="base" hangingPunct="0">
        <a:spcBef>
          <a:spcPct val="0"/>
        </a:spcBef>
        <a:spcAft>
          <a:spcPct val="0"/>
        </a:spcAft>
        <a:defRPr sz="3200" b="1">
          <a:solidFill>
            <a:schemeClr val="bg1"/>
          </a:solidFill>
          <a:latin typeface="Arial" charset="0"/>
          <a:ea typeface="ＭＳ Ｐゴシック" pitchFamily="34" charset="-128"/>
        </a:defRPr>
      </a:lvl3pPr>
      <a:lvl4pPr algn="l" rtl="0" eaLnBrk="0" fontAlgn="base" hangingPunct="0">
        <a:spcBef>
          <a:spcPct val="0"/>
        </a:spcBef>
        <a:spcAft>
          <a:spcPct val="0"/>
        </a:spcAft>
        <a:defRPr sz="3200" b="1">
          <a:solidFill>
            <a:schemeClr val="bg1"/>
          </a:solidFill>
          <a:latin typeface="Arial" charset="0"/>
          <a:ea typeface="ＭＳ Ｐゴシック" pitchFamily="34" charset="-128"/>
        </a:defRPr>
      </a:lvl4pPr>
      <a:lvl5pPr algn="l" rtl="0" eaLnBrk="0" fontAlgn="base" hangingPunct="0">
        <a:spcBef>
          <a:spcPct val="0"/>
        </a:spcBef>
        <a:spcAft>
          <a:spcPct val="0"/>
        </a:spcAft>
        <a:defRPr sz="3200" b="1">
          <a:solidFill>
            <a:schemeClr val="bg1"/>
          </a:solidFill>
          <a:latin typeface="Arial" charset="0"/>
          <a:ea typeface="ＭＳ Ｐゴシック" pitchFamily="34" charset="-128"/>
        </a:defRPr>
      </a:lvl5pPr>
      <a:lvl6pPr marL="725714" algn="l" rtl="0" eaLnBrk="1" fontAlgn="base" hangingPunct="1">
        <a:spcBef>
          <a:spcPct val="0"/>
        </a:spcBef>
        <a:spcAft>
          <a:spcPct val="0"/>
        </a:spcAft>
        <a:defRPr sz="3200" b="1">
          <a:solidFill>
            <a:schemeClr val="bg1"/>
          </a:solidFill>
          <a:latin typeface="Arial" charset="0"/>
          <a:ea typeface="ＭＳ Ｐゴシック" pitchFamily="34" charset="-128"/>
        </a:defRPr>
      </a:lvl6pPr>
      <a:lvl7pPr marL="1451419" algn="l" rtl="0" eaLnBrk="1" fontAlgn="base" hangingPunct="1">
        <a:spcBef>
          <a:spcPct val="0"/>
        </a:spcBef>
        <a:spcAft>
          <a:spcPct val="0"/>
        </a:spcAft>
        <a:defRPr sz="3200" b="1">
          <a:solidFill>
            <a:schemeClr val="bg1"/>
          </a:solidFill>
          <a:latin typeface="Arial" charset="0"/>
          <a:ea typeface="ＭＳ Ｐゴシック" pitchFamily="34" charset="-128"/>
        </a:defRPr>
      </a:lvl7pPr>
      <a:lvl8pPr marL="2177131" algn="l" rtl="0" eaLnBrk="1" fontAlgn="base" hangingPunct="1">
        <a:spcBef>
          <a:spcPct val="0"/>
        </a:spcBef>
        <a:spcAft>
          <a:spcPct val="0"/>
        </a:spcAft>
        <a:defRPr sz="3200" b="1">
          <a:solidFill>
            <a:schemeClr val="bg1"/>
          </a:solidFill>
          <a:latin typeface="Arial" charset="0"/>
          <a:ea typeface="ＭＳ Ｐゴシック" pitchFamily="34" charset="-128"/>
        </a:defRPr>
      </a:lvl8pPr>
      <a:lvl9pPr marL="2902838" algn="l" rtl="0" eaLnBrk="1" fontAlgn="base" hangingPunct="1">
        <a:spcBef>
          <a:spcPct val="0"/>
        </a:spcBef>
        <a:spcAft>
          <a:spcPct val="0"/>
        </a:spcAft>
        <a:defRPr sz="3200" b="1">
          <a:solidFill>
            <a:schemeClr val="bg1"/>
          </a:solidFill>
          <a:latin typeface="Arial" charset="0"/>
          <a:ea typeface="ＭＳ Ｐゴシック" pitchFamily="34" charset="-128"/>
        </a:defRPr>
      </a:lvl9pPr>
    </p:titleStyle>
    <p:bodyStyle>
      <a:lvl1pPr marL="544285" indent="-544285" algn="l" rtl="0" eaLnBrk="0" fontAlgn="base" hangingPunct="0">
        <a:spcBef>
          <a:spcPct val="20000"/>
        </a:spcBef>
        <a:spcAft>
          <a:spcPct val="0"/>
        </a:spcAft>
        <a:buChar char="•"/>
        <a:defRPr sz="5100">
          <a:solidFill>
            <a:schemeClr val="tx1"/>
          </a:solidFill>
          <a:latin typeface="+mn-lt"/>
          <a:ea typeface="+mn-ea"/>
          <a:cs typeface="+mn-cs"/>
        </a:defRPr>
      </a:lvl1pPr>
      <a:lvl2pPr marL="1179285" indent="-453571" algn="l" rtl="0" eaLnBrk="0" fontAlgn="base" hangingPunct="0">
        <a:spcBef>
          <a:spcPct val="20000"/>
        </a:spcBef>
        <a:spcAft>
          <a:spcPct val="0"/>
        </a:spcAft>
        <a:buChar char="–"/>
        <a:defRPr sz="4400">
          <a:solidFill>
            <a:schemeClr val="tx1"/>
          </a:solidFill>
          <a:latin typeface="+mn-lt"/>
          <a:ea typeface="+mn-ea"/>
        </a:defRPr>
      </a:lvl2pPr>
      <a:lvl3pPr marL="1814276" indent="-362857" algn="l" rtl="0" eaLnBrk="0" fontAlgn="base" hangingPunct="0">
        <a:spcBef>
          <a:spcPct val="20000"/>
        </a:spcBef>
        <a:spcAft>
          <a:spcPct val="0"/>
        </a:spcAft>
        <a:buChar char="•"/>
        <a:defRPr sz="3800">
          <a:solidFill>
            <a:schemeClr val="tx1"/>
          </a:solidFill>
          <a:latin typeface="+mn-lt"/>
          <a:ea typeface="+mn-ea"/>
        </a:defRPr>
      </a:lvl3pPr>
      <a:lvl4pPr marL="2539983" indent="-362857" algn="l" rtl="0" eaLnBrk="0" fontAlgn="base" hangingPunct="0">
        <a:spcBef>
          <a:spcPct val="20000"/>
        </a:spcBef>
        <a:spcAft>
          <a:spcPct val="0"/>
        </a:spcAft>
        <a:buChar char="–"/>
        <a:defRPr sz="3200">
          <a:solidFill>
            <a:schemeClr val="tx1"/>
          </a:solidFill>
          <a:latin typeface="+mn-lt"/>
          <a:ea typeface="+mn-ea"/>
        </a:defRPr>
      </a:lvl4pPr>
      <a:lvl5pPr marL="3265695" indent="-362857" algn="l" rtl="0" eaLnBrk="0" fontAlgn="base" hangingPunct="0">
        <a:spcBef>
          <a:spcPct val="20000"/>
        </a:spcBef>
        <a:spcAft>
          <a:spcPct val="0"/>
        </a:spcAft>
        <a:buChar char="»"/>
        <a:defRPr sz="3200">
          <a:solidFill>
            <a:schemeClr val="tx1"/>
          </a:solidFill>
          <a:latin typeface="+mn-lt"/>
          <a:ea typeface="+mn-ea"/>
        </a:defRPr>
      </a:lvl5pPr>
      <a:lvl6pPr marL="3991406" indent="-362857" algn="l" rtl="0" eaLnBrk="1" fontAlgn="base" hangingPunct="1">
        <a:spcBef>
          <a:spcPct val="20000"/>
        </a:spcBef>
        <a:spcAft>
          <a:spcPct val="0"/>
        </a:spcAft>
        <a:buChar char="»"/>
        <a:defRPr sz="3200">
          <a:solidFill>
            <a:schemeClr val="tx1"/>
          </a:solidFill>
          <a:latin typeface="+mn-lt"/>
          <a:ea typeface="+mn-ea"/>
        </a:defRPr>
      </a:lvl6pPr>
      <a:lvl7pPr marL="4717114" indent="-362857" algn="l" rtl="0" eaLnBrk="1" fontAlgn="base" hangingPunct="1">
        <a:spcBef>
          <a:spcPct val="20000"/>
        </a:spcBef>
        <a:spcAft>
          <a:spcPct val="0"/>
        </a:spcAft>
        <a:buChar char="»"/>
        <a:defRPr sz="3200">
          <a:solidFill>
            <a:schemeClr val="tx1"/>
          </a:solidFill>
          <a:latin typeface="+mn-lt"/>
          <a:ea typeface="+mn-ea"/>
        </a:defRPr>
      </a:lvl7pPr>
      <a:lvl8pPr marL="5442826" indent="-362857" algn="l" rtl="0" eaLnBrk="1" fontAlgn="base" hangingPunct="1">
        <a:spcBef>
          <a:spcPct val="20000"/>
        </a:spcBef>
        <a:spcAft>
          <a:spcPct val="0"/>
        </a:spcAft>
        <a:buChar char="»"/>
        <a:defRPr sz="3200">
          <a:solidFill>
            <a:schemeClr val="tx1"/>
          </a:solidFill>
          <a:latin typeface="+mn-lt"/>
          <a:ea typeface="+mn-ea"/>
        </a:defRPr>
      </a:lvl8pPr>
      <a:lvl9pPr marL="6168534" indent="-362857" algn="l" rtl="0" eaLnBrk="1" fontAlgn="base" hangingPunct="1">
        <a:spcBef>
          <a:spcPct val="20000"/>
        </a:spcBef>
        <a:spcAft>
          <a:spcPct val="0"/>
        </a:spcAft>
        <a:buChar char="»"/>
        <a:defRPr sz="3200">
          <a:solidFill>
            <a:schemeClr val="tx1"/>
          </a:solidFill>
          <a:latin typeface="+mn-lt"/>
          <a:ea typeface="+mn-ea"/>
        </a:defRPr>
      </a:lvl9pPr>
    </p:bodyStyle>
    <p:otherStyle>
      <a:defPPr>
        <a:defRPr lang="en-US"/>
      </a:defPPr>
      <a:lvl1pPr marL="0" algn="l" defTabSz="1451419" rtl="0" eaLnBrk="1" latinLnBrk="0" hangingPunct="1">
        <a:defRPr sz="2900" kern="1200">
          <a:solidFill>
            <a:schemeClr val="tx1"/>
          </a:solidFill>
          <a:latin typeface="+mn-lt"/>
          <a:ea typeface="+mn-ea"/>
          <a:cs typeface="+mn-cs"/>
        </a:defRPr>
      </a:lvl1pPr>
      <a:lvl2pPr marL="725714" algn="l" defTabSz="1451419" rtl="0" eaLnBrk="1" latinLnBrk="0" hangingPunct="1">
        <a:defRPr sz="2900" kern="1200">
          <a:solidFill>
            <a:schemeClr val="tx1"/>
          </a:solidFill>
          <a:latin typeface="+mn-lt"/>
          <a:ea typeface="+mn-ea"/>
          <a:cs typeface="+mn-cs"/>
        </a:defRPr>
      </a:lvl2pPr>
      <a:lvl3pPr marL="1451419" algn="l" defTabSz="1451419" rtl="0" eaLnBrk="1" latinLnBrk="0" hangingPunct="1">
        <a:defRPr sz="2900" kern="1200">
          <a:solidFill>
            <a:schemeClr val="tx1"/>
          </a:solidFill>
          <a:latin typeface="+mn-lt"/>
          <a:ea typeface="+mn-ea"/>
          <a:cs typeface="+mn-cs"/>
        </a:defRPr>
      </a:lvl3pPr>
      <a:lvl4pPr marL="2177131" algn="l" defTabSz="1451419" rtl="0" eaLnBrk="1" latinLnBrk="0" hangingPunct="1">
        <a:defRPr sz="2900" kern="1200">
          <a:solidFill>
            <a:schemeClr val="tx1"/>
          </a:solidFill>
          <a:latin typeface="+mn-lt"/>
          <a:ea typeface="+mn-ea"/>
          <a:cs typeface="+mn-cs"/>
        </a:defRPr>
      </a:lvl4pPr>
      <a:lvl5pPr marL="2902838" algn="l" defTabSz="1451419" rtl="0" eaLnBrk="1" latinLnBrk="0" hangingPunct="1">
        <a:defRPr sz="2900" kern="1200">
          <a:solidFill>
            <a:schemeClr val="tx1"/>
          </a:solidFill>
          <a:latin typeface="+mn-lt"/>
          <a:ea typeface="+mn-ea"/>
          <a:cs typeface="+mn-cs"/>
        </a:defRPr>
      </a:lvl5pPr>
      <a:lvl6pPr marL="3628550" algn="l" defTabSz="1451419" rtl="0" eaLnBrk="1" latinLnBrk="0" hangingPunct="1">
        <a:defRPr sz="2900" kern="1200">
          <a:solidFill>
            <a:schemeClr val="tx1"/>
          </a:solidFill>
          <a:latin typeface="+mn-lt"/>
          <a:ea typeface="+mn-ea"/>
          <a:cs typeface="+mn-cs"/>
        </a:defRPr>
      </a:lvl6pPr>
      <a:lvl7pPr marL="4354259" algn="l" defTabSz="1451419" rtl="0" eaLnBrk="1" latinLnBrk="0" hangingPunct="1">
        <a:defRPr sz="2900" kern="1200">
          <a:solidFill>
            <a:schemeClr val="tx1"/>
          </a:solidFill>
          <a:latin typeface="+mn-lt"/>
          <a:ea typeface="+mn-ea"/>
          <a:cs typeface="+mn-cs"/>
        </a:defRPr>
      </a:lvl7pPr>
      <a:lvl8pPr marL="5079971" algn="l" defTabSz="1451419" rtl="0" eaLnBrk="1" latinLnBrk="0" hangingPunct="1">
        <a:defRPr sz="2900" kern="1200">
          <a:solidFill>
            <a:schemeClr val="tx1"/>
          </a:solidFill>
          <a:latin typeface="+mn-lt"/>
          <a:ea typeface="+mn-ea"/>
          <a:cs typeface="+mn-cs"/>
        </a:defRPr>
      </a:lvl8pPr>
      <a:lvl9pPr marL="5805677" algn="l" defTabSz="1451419" rtl="0" eaLnBrk="1" latinLnBrk="0" hangingPunct="1">
        <a:defRPr sz="2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Line 8"/>
          <p:cNvSpPr>
            <a:spLocks noChangeShapeType="1"/>
          </p:cNvSpPr>
          <p:nvPr/>
        </p:nvSpPr>
        <p:spPr bwMode="auto">
          <a:xfrm>
            <a:off x="3222978" y="143934"/>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a:endParaRPr lang="en-AU" sz="1800" smtClean="0">
              <a:latin typeface="Arial" pitchFamily="34" charset="0"/>
              <a:ea typeface="ＭＳ Ｐゴシック" pitchFamily="34" charset="-128"/>
            </a:endParaRPr>
          </a:p>
        </p:txBody>
      </p:sp>
      <p:pic>
        <p:nvPicPr>
          <p:cNvPr id="5123" name="Picture 9" descr="UOM-Rev3D_S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8268" y="158752"/>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a:defRPr/>
            </a:pPr>
            <a:endParaRPr lang="en-AU" sz="1800">
              <a:latin typeface="Arial" charset="0"/>
              <a:ea typeface="ＭＳ Ｐゴシック" pitchFamily="34" charset="-128"/>
            </a:endParaRPr>
          </a:p>
        </p:txBody>
      </p:sp>
      <p:sp>
        <p:nvSpPr>
          <p:cNvPr id="5125" name="Line 11"/>
          <p:cNvSpPr>
            <a:spLocks noChangeShapeType="1"/>
          </p:cNvSpPr>
          <p:nvPr/>
        </p:nvSpPr>
        <p:spPr bwMode="auto">
          <a:xfrm>
            <a:off x="4876800" y="143934"/>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a:endParaRPr lang="en-AU" sz="1800" smtClean="0">
              <a:latin typeface="Arial" pitchFamily="34" charset="0"/>
              <a:ea typeface="ＭＳ Ｐゴシック" pitchFamily="34" charset="-128"/>
            </a:endParaRPr>
          </a:p>
        </p:txBody>
      </p:sp>
      <p:pic>
        <p:nvPicPr>
          <p:cNvPr id="5126" name="Picture 13" descr="UOM-Rev3D_H_s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0933" y="143934"/>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a:endParaRPr lang="en-AU" sz="1800" smtClean="0">
              <a:latin typeface="Arial" pitchFamily="34" charset="0"/>
              <a:ea typeface="ＭＳ Ｐゴシック" pitchFamily="34" charset="-128"/>
            </a:endParaRPr>
          </a:p>
        </p:txBody>
      </p:sp>
      <p:sp>
        <p:nvSpPr>
          <p:cNvPr id="1040"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a:defRPr/>
            </a:pPr>
            <a:endParaRPr lang="en-AU" sz="1800">
              <a:latin typeface="Arial" charset="0"/>
              <a:ea typeface="ＭＳ Ｐゴシック" pitchFamily="34" charset="-128"/>
            </a:endParaRPr>
          </a:p>
        </p:txBody>
      </p:sp>
      <p:sp>
        <p:nvSpPr>
          <p:cNvPr id="5129" name="Rectangle 18"/>
          <p:cNvSpPr>
            <a:spLocks noGrp="1" noChangeArrowheads="1"/>
          </p:cNvSpPr>
          <p:nvPr>
            <p:ph type="title"/>
          </p:nvPr>
        </p:nvSpPr>
        <p:spPr bwMode="auto">
          <a:xfrm>
            <a:off x="5283200" y="101600"/>
            <a:ext cx="1029546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ctr" anchorCtr="0" compatLnSpc="1">
            <a:prstTxWarp prst="textNoShape">
              <a:avLst/>
            </a:prstTxWarp>
          </a:bodyPr>
          <a:lstStyle/>
          <a:p>
            <a:pPr lvl="0"/>
            <a:r>
              <a:rPr lang="en-US" altLang="en-US" smtClean="0"/>
              <a:t>Click to edit Master title style</a:t>
            </a:r>
          </a:p>
        </p:txBody>
      </p:sp>
      <p:sp>
        <p:nvSpPr>
          <p:cNvPr id="5130" name="Rectangle 19"/>
          <p:cNvSpPr>
            <a:spLocks noGrp="1" noChangeArrowheads="1"/>
          </p:cNvSpPr>
          <p:nvPr>
            <p:ph type="body" idx="1"/>
          </p:nvPr>
        </p:nvSpPr>
        <p:spPr bwMode="auto">
          <a:xfrm>
            <a:off x="1219200" y="1625600"/>
            <a:ext cx="13817600"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31" name="Line 8"/>
          <p:cNvSpPr>
            <a:spLocks noChangeShapeType="1"/>
          </p:cNvSpPr>
          <p:nvPr/>
        </p:nvSpPr>
        <p:spPr bwMode="auto">
          <a:xfrm>
            <a:off x="3222978" y="143934"/>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a:endParaRPr lang="en-AU" sz="1800" smtClean="0">
              <a:latin typeface="Arial" pitchFamily="34" charset="0"/>
              <a:ea typeface="ＭＳ Ｐゴシック" pitchFamily="34" charset="-128"/>
            </a:endParaRPr>
          </a:p>
        </p:txBody>
      </p:sp>
      <p:pic>
        <p:nvPicPr>
          <p:cNvPr id="5132" name="Picture 9" descr="UOM-Rev3D_S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8268" y="158752"/>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a:defRPr/>
            </a:pPr>
            <a:endParaRPr lang="en-AU" sz="1800">
              <a:latin typeface="Arial" charset="0"/>
              <a:ea typeface="ＭＳ Ｐゴシック" pitchFamily="34" charset="-128"/>
            </a:endParaRPr>
          </a:p>
        </p:txBody>
      </p:sp>
      <p:sp>
        <p:nvSpPr>
          <p:cNvPr id="5134" name="Line 11"/>
          <p:cNvSpPr>
            <a:spLocks noChangeShapeType="1"/>
          </p:cNvSpPr>
          <p:nvPr/>
        </p:nvSpPr>
        <p:spPr bwMode="auto">
          <a:xfrm>
            <a:off x="4876800" y="143934"/>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a:endParaRPr lang="en-AU" sz="1800" smtClean="0">
              <a:latin typeface="Arial" pitchFamily="34" charset="0"/>
              <a:ea typeface="ＭＳ Ｐゴシック" pitchFamily="34" charset="-128"/>
            </a:endParaRPr>
          </a:p>
        </p:txBody>
      </p:sp>
      <p:pic>
        <p:nvPicPr>
          <p:cNvPr id="5135" name="Picture 13" descr="UOM-Rev3D_H_s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0933" y="143934"/>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a:endParaRPr lang="en-AU" sz="1800" smtClean="0">
              <a:latin typeface="Arial" pitchFamily="34" charset="0"/>
              <a:ea typeface="ＭＳ Ｐゴシック" pitchFamily="34" charset="-128"/>
            </a:endParaRPr>
          </a:p>
        </p:txBody>
      </p:sp>
      <p:sp>
        <p:nvSpPr>
          <p:cNvPr id="17"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a:defRPr/>
            </a:pPr>
            <a:endParaRPr lang="en-AU" sz="1800">
              <a:latin typeface="Arial" charset="0"/>
              <a:ea typeface="ＭＳ Ｐゴシック" pitchFamily="34" charset="-128"/>
            </a:endParaRPr>
          </a:p>
        </p:txBody>
      </p:sp>
    </p:spTree>
    <p:extLst>
      <p:ext uri="{BB962C8B-B14F-4D97-AF65-F5344CB8AC3E}">
        <p14:creationId xmlns:p14="http://schemas.microsoft.com/office/powerpoint/2010/main" val="2308929945"/>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ea typeface="ＭＳ Ｐゴシック" pitchFamily="34" charset="-128"/>
        </a:defRPr>
      </a:lvl2pPr>
      <a:lvl3pPr algn="l" rtl="0" eaLnBrk="0" fontAlgn="base" hangingPunct="0">
        <a:spcBef>
          <a:spcPct val="0"/>
        </a:spcBef>
        <a:spcAft>
          <a:spcPct val="0"/>
        </a:spcAft>
        <a:defRPr sz="3200" b="1">
          <a:solidFill>
            <a:schemeClr val="bg1"/>
          </a:solidFill>
          <a:latin typeface="Arial" charset="0"/>
          <a:ea typeface="ＭＳ Ｐゴシック" pitchFamily="34" charset="-128"/>
        </a:defRPr>
      </a:lvl3pPr>
      <a:lvl4pPr algn="l" rtl="0" eaLnBrk="0" fontAlgn="base" hangingPunct="0">
        <a:spcBef>
          <a:spcPct val="0"/>
        </a:spcBef>
        <a:spcAft>
          <a:spcPct val="0"/>
        </a:spcAft>
        <a:defRPr sz="3200" b="1">
          <a:solidFill>
            <a:schemeClr val="bg1"/>
          </a:solidFill>
          <a:latin typeface="Arial" charset="0"/>
          <a:ea typeface="ＭＳ Ｐゴシック" pitchFamily="34" charset="-128"/>
        </a:defRPr>
      </a:lvl4pPr>
      <a:lvl5pPr algn="l" rtl="0" eaLnBrk="0" fontAlgn="base" hangingPunct="0">
        <a:spcBef>
          <a:spcPct val="0"/>
        </a:spcBef>
        <a:spcAft>
          <a:spcPct val="0"/>
        </a:spcAft>
        <a:defRPr sz="3200" b="1">
          <a:solidFill>
            <a:schemeClr val="bg1"/>
          </a:solidFill>
          <a:latin typeface="Arial" charset="0"/>
          <a:ea typeface="ＭＳ Ｐゴシック" pitchFamily="34" charset="-128"/>
        </a:defRPr>
      </a:lvl5pPr>
      <a:lvl6pPr marL="725714" algn="l" rtl="0" eaLnBrk="1" fontAlgn="base" hangingPunct="1">
        <a:spcBef>
          <a:spcPct val="0"/>
        </a:spcBef>
        <a:spcAft>
          <a:spcPct val="0"/>
        </a:spcAft>
        <a:defRPr sz="3200" b="1">
          <a:solidFill>
            <a:schemeClr val="bg1"/>
          </a:solidFill>
          <a:latin typeface="Arial" charset="0"/>
          <a:ea typeface="ＭＳ Ｐゴシック" pitchFamily="34" charset="-128"/>
        </a:defRPr>
      </a:lvl6pPr>
      <a:lvl7pPr marL="1451427" algn="l" rtl="0" eaLnBrk="1" fontAlgn="base" hangingPunct="1">
        <a:spcBef>
          <a:spcPct val="0"/>
        </a:spcBef>
        <a:spcAft>
          <a:spcPct val="0"/>
        </a:spcAft>
        <a:defRPr sz="3200" b="1">
          <a:solidFill>
            <a:schemeClr val="bg1"/>
          </a:solidFill>
          <a:latin typeface="Arial" charset="0"/>
          <a:ea typeface="ＭＳ Ｐゴシック" pitchFamily="34" charset="-128"/>
        </a:defRPr>
      </a:lvl7pPr>
      <a:lvl8pPr marL="2177141" algn="l" rtl="0" eaLnBrk="1" fontAlgn="base" hangingPunct="1">
        <a:spcBef>
          <a:spcPct val="0"/>
        </a:spcBef>
        <a:spcAft>
          <a:spcPct val="0"/>
        </a:spcAft>
        <a:defRPr sz="3200" b="1">
          <a:solidFill>
            <a:schemeClr val="bg1"/>
          </a:solidFill>
          <a:latin typeface="Arial" charset="0"/>
          <a:ea typeface="ＭＳ Ｐゴシック" pitchFamily="34" charset="-128"/>
        </a:defRPr>
      </a:lvl8pPr>
      <a:lvl9pPr marL="2902854" algn="l" rtl="0" eaLnBrk="1" fontAlgn="base" hangingPunct="1">
        <a:spcBef>
          <a:spcPct val="0"/>
        </a:spcBef>
        <a:spcAft>
          <a:spcPct val="0"/>
        </a:spcAft>
        <a:defRPr sz="3200" b="1">
          <a:solidFill>
            <a:schemeClr val="bg1"/>
          </a:solidFill>
          <a:latin typeface="Arial" charset="0"/>
          <a:ea typeface="ＭＳ Ｐゴシック" pitchFamily="34" charset="-128"/>
        </a:defRPr>
      </a:lvl9pPr>
    </p:titleStyle>
    <p:bodyStyle>
      <a:lvl1pPr marL="544285" indent="-544285" algn="l" rtl="0" eaLnBrk="0" fontAlgn="base" hangingPunct="0">
        <a:spcBef>
          <a:spcPct val="20000"/>
        </a:spcBef>
        <a:spcAft>
          <a:spcPct val="0"/>
        </a:spcAft>
        <a:buChar char="•"/>
        <a:defRPr sz="5100">
          <a:solidFill>
            <a:schemeClr val="tx1"/>
          </a:solidFill>
          <a:latin typeface="+mn-lt"/>
          <a:ea typeface="+mn-ea"/>
          <a:cs typeface="+mn-cs"/>
        </a:defRPr>
      </a:lvl1pPr>
      <a:lvl2pPr marL="1179285" indent="-453571" algn="l" rtl="0" eaLnBrk="0" fontAlgn="base" hangingPunct="0">
        <a:spcBef>
          <a:spcPct val="20000"/>
        </a:spcBef>
        <a:spcAft>
          <a:spcPct val="0"/>
        </a:spcAft>
        <a:buChar char="–"/>
        <a:defRPr sz="4400">
          <a:solidFill>
            <a:schemeClr val="tx1"/>
          </a:solidFill>
          <a:latin typeface="+mn-lt"/>
          <a:ea typeface="+mn-ea"/>
        </a:defRPr>
      </a:lvl2pPr>
      <a:lvl3pPr marL="1814284" indent="-362857" algn="l" rtl="0" eaLnBrk="0" fontAlgn="base" hangingPunct="0">
        <a:spcBef>
          <a:spcPct val="20000"/>
        </a:spcBef>
        <a:spcAft>
          <a:spcPct val="0"/>
        </a:spcAft>
        <a:buChar char="•"/>
        <a:defRPr sz="3800">
          <a:solidFill>
            <a:schemeClr val="tx1"/>
          </a:solidFill>
          <a:latin typeface="+mn-lt"/>
          <a:ea typeface="+mn-ea"/>
        </a:defRPr>
      </a:lvl3pPr>
      <a:lvl4pPr marL="2539997" indent="-362857" algn="l" rtl="0" eaLnBrk="0" fontAlgn="base" hangingPunct="0">
        <a:spcBef>
          <a:spcPct val="20000"/>
        </a:spcBef>
        <a:spcAft>
          <a:spcPct val="0"/>
        </a:spcAft>
        <a:buChar char="–"/>
        <a:defRPr sz="3200">
          <a:solidFill>
            <a:schemeClr val="tx1"/>
          </a:solidFill>
          <a:latin typeface="+mn-lt"/>
          <a:ea typeface="+mn-ea"/>
        </a:defRPr>
      </a:lvl4pPr>
      <a:lvl5pPr marL="3265711" indent="-362857" algn="l" rtl="0" eaLnBrk="0" fontAlgn="base" hangingPunct="0">
        <a:spcBef>
          <a:spcPct val="20000"/>
        </a:spcBef>
        <a:spcAft>
          <a:spcPct val="0"/>
        </a:spcAft>
        <a:buChar char="»"/>
        <a:defRPr sz="3200">
          <a:solidFill>
            <a:schemeClr val="tx1"/>
          </a:solidFill>
          <a:latin typeface="+mn-lt"/>
          <a:ea typeface="+mn-ea"/>
        </a:defRPr>
      </a:lvl5pPr>
      <a:lvl6pPr marL="3991425" indent="-362857" algn="l" rtl="0" eaLnBrk="1" fontAlgn="base" hangingPunct="1">
        <a:spcBef>
          <a:spcPct val="20000"/>
        </a:spcBef>
        <a:spcAft>
          <a:spcPct val="0"/>
        </a:spcAft>
        <a:buChar char="»"/>
        <a:defRPr sz="3200">
          <a:solidFill>
            <a:schemeClr val="tx1"/>
          </a:solidFill>
          <a:latin typeface="+mn-lt"/>
          <a:ea typeface="+mn-ea"/>
        </a:defRPr>
      </a:lvl6pPr>
      <a:lvl7pPr marL="4717138" indent="-362857" algn="l" rtl="0" eaLnBrk="1" fontAlgn="base" hangingPunct="1">
        <a:spcBef>
          <a:spcPct val="20000"/>
        </a:spcBef>
        <a:spcAft>
          <a:spcPct val="0"/>
        </a:spcAft>
        <a:buChar char="»"/>
        <a:defRPr sz="3200">
          <a:solidFill>
            <a:schemeClr val="tx1"/>
          </a:solidFill>
          <a:latin typeface="+mn-lt"/>
          <a:ea typeface="+mn-ea"/>
        </a:defRPr>
      </a:lvl7pPr>
      <a:lvl8pPr marL="5442852" indent="-362857" algn="l" rtl="0" eaLnBrk="1" fontAlgn="base" hangingPunct="1">
        <a:spcBef>
          <a:spcPct val="20000"/>
        </a:spcBef>
        <a:spcAft>
          <a:spcPct val="0"/>
        </a:spcAft>
        <a:buChar char="»"/>
        <a:defRPr sz="3200">
          <a:solidFill>
            <a:schemeClr val="tx1"/>
          </a:solidFill>
          <a:latin typeface="+mn-lt"/>
          <a:ea typeface="+mn-ea"/>
        </a:defRPr>
      </a:lvl8pPr>
      <a:lvl9pPr marL="6168565" indent="-362857" algn="l" rtl="0" eaLnBrk="1" fontAlgn="base" hangingPunct="1">
        <a:spcBef>
          <a:spcPct val="20000"/>
        </a:spcBef>
        <a:spcAft>
          <a:spcPct val="0"/>
        </a:spcAft>
        <a:buChar char="»"/>
        <a:defRPr sz="3200">
          <a:solidFill>
            <a:schemeClr val="tx1"/>
          </a:solidFill>
          <a:latin typeface="+mn-lt"/>
          <a:ea typeface="+mn-ea"/>
        </a:defRPr>
      </a:lvl9pPr>
    </p:bodyStyle>
    <p:otherStyle>
      <a:defPPr>
        <a:defRPr lang="en-US"/>
      </a:defPPr>
      <a:lvl1pPr marL="0" algn="l" defTabSz="1451427" rtl="0" eaLnBrk="1" latinLnBrk="0" hangingPunct="1">
        <a:defRPr sz="2900" kern="1200">
          <a:solidFill>
            <a:schemeClr val="tx1"/>
          </a:solidFill>
          <a:latin typeface="+mn-lt"/>
          <a:ea typeface="+mn-ea"/>
          <a:cs typeface="+mn-cs"/>
        </a:defRPr>
      </a:lvl1pPr>
      <a:lvl2pPr marL="725714" algn="l" defTabSz="1451427" rtl="0" eaLnBrk="1" latinLnBrk="0" hangingPunct="1">
        <a:defRPr sz="2900" kern="1200">
          <a:solidFill>
            <a:schemeClr val="tx1"/>
          </a:solidFill>
          <a:latin typeface="+mn-lt"/>
          <a:ea typeface="+mn-ea"/>
          <a:cs typeface="+mn-cs"/>
        </a:defRPr>
      </a:lvl2pPr>
      <a:lvl3pPr marL="1451427" algn="l" defTabSz="1451427" rtl="0" eaLnBrk="1" latinLnBrk="0" hangingPunct="1">
        <a:defRPr sz="2900" kern="1200">
          <a:solidFill>
            <a:schemeClr val="tx1"/>
          </a:solidFill>
          <a:latin typeface="+mn-lt"/>
          <a:ea typeface="+mn-ea"/>
          <a:cs typeface="+mn-cs"/>
        </a:defRPr>
      </a:lvl3pPr>
      <a:lvl4pPr marL="2177141" algn="l" defTabSz="1451427" rtl="0" eaLnBrk="1" latinLnBrk="0" hangingPunct="1">
        <a:defRPr sz="2900" kern="1200">
          <a:solidFill>
            <a:schemeClr val="tx1"/>
          </a:solidFill>
          <a:latin typeface="+mn-lt"/>
          <a:ea typeface="+mn-ea"/>
          <a:cs typeface="+mn-cs"/>
        </a:defRPr>
      </a:lvl4pPr>
      <a:lvl5pPr marL="2902854" algn="l" defTabSz="1451427" rtl="0" eaLnBrk="1" latinLnBrk="0" hangingPunct="1">
        <a:defRPr sz="2900" kern="1200">
          <a:solidFill>
            <a:schemeClr val="tx1"/>
          </a:solidFill>
          <a:latin typeface="+mn-lt"/>
          <a:ea typeface="+mn-ea"/>
          <a:cs typeface="+mn-cs"/>
        </a:defRPr>
      </a:lvl5pPr>
      <a:lvl6pPr marL="3628568" algn="l" defTabSz="1451427" rtl="0" eaLnBrk="1" latinLnBrk="0" hangingPunct="1">
        <a:defRPr sz="2900" kern="1200">
          <a:solidFill>
            <a:schemeClr val="tx1"/>
          </a:solidFill>
          <a:latin typeface="+mn-lt"/>
          <a:ea typeface="+mn-ea"/>
          <a:cs typeface="+mn-cs"/>
        </a:defRPr>
      </a:lvl6pPr>
      <a:lvl7pPr marL="4354281" algn="l" defTabSz="1451427" rtl="0" eaLnBrk="1" latinLnBrk="0" hangingPunct="1">
        <a:defRPr sz="2900" kern="1200">
          <a:solidFill>
            <a:schemeClr val="tx1"/>
          </a:solidFill>
          <a:latin typeface="+mn-lt"/>
          <a:ea typeface="+mn-ea"/>
          <a:cs typeface="+mn-cs"/>
        </a:defRPr>
      </a:lvl7pPr>
      <a:lvl8pPr marL="5079995" algn="l" defTabSz="1451427" rtl="0" eaLnBrk="1" latinLnBrk="0" hangingPunct="1">
        <a:defRPr sz="2900" kern="1200">
          <a:solidFill>
            <a:schemeClr val="tx1"/>
          </a:solidFill>
          <a:latin typeface="+mn-lt"/>
          <a:ea typeface="+mn-ea"/>
          <a:cs typeface="+mn-cs"/>
        </a:defRPr>
      </a:lvl8pPr>
      <a:lvl9pPr marL="5805708" algn="l" defTabSz="1451427"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bwMode="auto">
          <a:xfrm>
            <a:off x="812800" y="1727200"/>
            <a:ext cx="14630400" cy="644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143" tIns="72571" rIns="145143" bIns="72571"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1028" name="Rectangle 4"/>
          <p:cNvSpPr>
            <a:spLocks noGrp="1" noChangeArrowheads="1"/>
          </p:cNvSpPr>
          <p:nvPr>
            <p:ph type="dt" sz="half" idx="2"/>
          </p:nvPr>
        </p:nvSpPr>
        <p:spPr bwMode="auto">
          <a:xfrm>
            <a:off x="812824" y="8326439"/>
            <a:ext cx="3792539" cy="635000"/>
          </a:xfrm>
          <a:prstGeom prst="rect">
            <a:avLst/>
          </a:prstGeom>
          <a:noFill/>
          <a:ln w="9525">
            <a:noFill/>
            <a:miter lim="800000"/>
            <a:headEnd/>
            <a:tailEnd/>
          </a:ln>
          <a:effectLst/>
        </p:spPr>
        <p:txBody>
          <a:bodyPr vert="horz" wrap="square" lIns="145143" tIns="72571" rIns="145143" bIns="72571" numCol="1" anchor="t" anchorCtr="0" compatLnSpc="1">
            <a:prstTxWarp prst="textNoShape">
              <a:avLst/>
            </a:prstTxWarp>
          </a:bodyPr>
          <a:lstStyle>
            <a:lvl1pPr algn="l">
              <a:defRPr sz="2200">
                <a:latin typeface="Arial" charset="0"/>
              </a:defRPr>
            </a:lvl1pPr>
          </a:lstStyle>
          <a:p>
            <a:pPr>
              <a:defRPr/>
            </a:pPr>
            <a:endParaRPr lang="en-AU"/>
          </a:p>
        </p:txBody>
      </p:sp>
      <p:sp>
        <p:nvSpPr>
          <p:cNvPr id="1029" name="Rectangle 5"/>
          <p:cNvSpPr>
            <a:spLocks noGrp="1" noChangeArrowheads="1"/>
          </p:cNvSpPr>
          <p:nvPr>
            <p:ph type="ftr" sz="quarter" idx="3"/>
          </p:nvPr>
        </p:nvSpPr>
        <p:spPr bwMode="auto">
          <a:xfrm>
            <a:off x="5554667" y="8326439"/>
            <a:ext cx="5146676" cy="635000"/>
          </a:xfrm>
          <a:prstGeom prst="rect">
            <a:avLst/>
          </a:prstGeom>
          <a:noFill/>
          <a:ln w="9525">
            <a:noFill/>
            <a:miter lim="800000"/>
            <a:headEnd/>
            <a:tailEnd/>
          </a:ln>
          <a:effectLst/>
        </p:spPr>
        <p:txBody>
          <a:bodyPr vert="horz" wrap="square" lIns="145143" tIns="72571" rIns="145143" bIns="72571" numCol="1" anchor="t" anchorCtr="0" compatLnSpc="1">
            <a:prstTxWarp prst="textNoShape">
              <a:avLst/>
            </a:prstTxWarp>
          </a:bodyPr>
          <a:lstStyle>
            <a:lvl1pPr algn="ctr">
              <a:defRPr sz="2200">
                <a:latin typeface="Arial" charset="0"/>
              </a:defRPr>
            </a:lvl1pPr>
          </a:lstStyle>
          <a:p>
            <a:pPr>
              <a:defRPr/>
            </a:pPr>
            <a:endParaRPr lang="en-AU"/>
          </a:p>
        </p:txBody>
      </p:sp>
      <p:sp>
        <p:nvSpPr>
          <p:cNvPr id="1030" name="Rectangle 6"/>
          <p:cNvSpPr>
            <a:spLocks noGrp="1" noChangeArrowheads="1"/>
          </p:cNvSpPr>
          <p:nvPr>
            <p:ph type="sldNum" sz="quarter" idx="4"/>
          </p:nvPr>
        </p:nvSpPr>
        <p:spPr bwMode="auto">
          <a:xfrm>
            <a:off x="11650663" y="8326439"/>
            <a:ext cx="3792537" cy="635000"/>
          </a:xfrm>
          <a:prstGeom prst="rect">
            <a:avLst/>
          </a:prstGeom>
          <a:noFill/>
          <a:ln w="9525">
            <a:noFill/>
            <a:miter lim="800000"/>
            <a:headEnd/>
            <a:tailEnd/>
          </a:ln>
          <a:effectLst/>
        </p:spPr>
        <p:txBody>
          <a:bodyPr vert="horz" wrap="square" lIns="145143" tIns="72571" rIns="145143" bIns="72571" numCol="1" anchor="t" anchorCtr="0" compatLnSpc="1">
            <a:prstTxWarp prst="textNoShape">
              <a:avLst/>
            </a:prstTxWarp>
          </a:bodyPr>
          <a:lstStyle>
            <a:lvl1pPr algn="r">
              <a:defRPr sz="2200">
                <a:latin typeface="Arial" charset="0"/>
              </a:defRPr>
            </a:lvl1pPr>
          </a:lstStyle>
          <a:p>
            <a:pPr>
              <a:defRPr/>
            </a:pPr>
            <a:fld id="{E395AFCF-7A59-41D9-B602-9F4F5CD9B1E3}" type="slidenum">
              <a:rPr lang="en-AU"/>
              <a:pPr>
                <a:defRPr/>
              </a:pPr>
              <a:t>‹#›</a:t>
            </a:fld>
            <a:endParaRPr lang="en-AU"/>
          </a:p>
        </p:txBody>
      </p:sp>
      <p:sp>
        <p:nvSpPr>
          <p:cNvPr id="4102" name="Rectangle 7"/>
          <p:cNvSpPr>
            <a:spLocks noChangeArrowheads="1"/>
          </p:cNvSpPr>
          <p:nvPr/>
        </p:nvSpPr>
        <p:spPr bwMode="auto">
          <a:xfrm>
            <a:off x="0" y="0"/>
            <a:ext cx="16256000" cy="1117600"/>
          </a:xfrm>
          <a:prstGeom prst="rect">
            <a:avLst/>
          </a:prstGeom>
          <a:solidFill>
            <a:srgbClr val="0033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nchor="ctr"/>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a:defRPr/>
            </a:pPr>
            <a:endParaRPr lang="en-US" altLang="en-US" sz="3800" smtClean="0">
              <a:latin typeface="Arial" pitchFamily="34" charset="0"/>
              <a:ea typeface="MS PGothic" pitchFamily="34" charset="-128"/>
            </a:endParaRPr>
          </a:p>
        </p:txBody>
      </p:sp>
      <p:sp>
        <p:nvSpPr>
          <p:cNvPr id="4103" name="Line 8"/>
          <p:cNvSpPr>
            <a:spLocks noChangeShapeType="1"/>
          </p:cNvSpPr>
          <p:nvPr/>
        </p:nvSpPr>
        <p:spPr bwMode="auto">
          <a:xfrm>
            <a:off x="4876800" y="144481"/>
            <a:ext cx="3175"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pic>
        <p:nvPicPr>
          <p:cNvPr id="4104" name="Picture 9" descr="UOM-Rev3D_H_s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463" y="144482"/>
            <a:ext cx="41989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Line 10"/>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pic>
        <p:nvPicPr>
          <p:cNvPr id="4106" name="Picture 11" descr="5011_Evolution tex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31475" y="8636018"/>
            <a:ext cx="5518149"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Rectangle 12"/>
          <p:cNvSpPr>
            <a:spLocks noChangeArrowheads="1"/>
          </p:cNvSpPr>
          <p:nvPr/>
        </p:nvSpPr>
        <p:spPr bwMode="auto">
          <a:xfrm>
            <a:off x="0" y="1117600"/>
            <a:ext cx="16256000" cy="101600"/>
          </a:xfrm>
          <a:prstGeom prst="rect">
            <a:avLst/>
          </a:prstGeom>
          <a:solidFill>
            <a:srgbClr val="759FB8"/>
          </a:solidFill>
          <a:ln>
            <a:noFill/>
          </a:ln>
          <a:effectLst>
            <a:outerShdw algn="ctr" rotWithShape="0">
              <a:srgbClr val="808080">
                <a:alpha val="4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nchor="ctr"/>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a:defRPr/>
            </a:pPr>
            <a:endParaRPr lang="en-US" altLang="en-US" sz="3800" smtClean="0">
              <a:latin typeface="Arial" pitchFamily="34" charset="0"/>
              <a:ea typeface="MS PGothic" pitchFamily="34" charset="-128"/>
            </a:endParaRPr>
          </a:p>
        </p:txBody>
      </p:sp>
      <p:sp>
        <p:nvSpPr>
          <p:cNvPr id="4108" name="Rectangle 2"/>
          <p:cNvSpPr>
            <a:spLocks noGrp="1" noChangeArrowheads="1"/>
          </p:cNvSpPr>
          <p:nvPr>
            <p:ph type="title"/>
          </p:nvPr>
        </p:nvSpPr>
        <p:spPr bwMode="auto">
          <a:xfrm>
            <a:off x="5418163" y="265131"/>
            <a:ext cx="10025061"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143" tIns="72571" rIns="145143" bIns="72571" numCol="1" anchor="ctr" anchorCtr="0" compatLnSpc="1">
            <a:prstTxWarp prst="textNoShape">
              <a:avLst/>
            </a:prstTxWarp>
          </a:bodyPr>
          <a:lstStyle/>
          <a:p>
            <a:pPr lvl="0"/>
            <a:r>
              <a:rPr lang="en-AU"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cs typeface="Arial" charset="0"/>
        </a:defRPr>
      </a:lvl2pPr>
      <a:lvl3pPr algn="l" rtl="0" eaLnBrk="0" fontAlgn="base" hangingPunct="0">
        <a:spcBef>
          <a:spcPct val="0"/>
        </a:spcBef>
        <a:spcAft>
          <a:spcPct val="0"/>
        </a:spcAft>
        <a:defRPr sz="3200" b="1">
          <a:solidFill>
            <a:schemeClr val="bg1"/>
          </a:solidFill>
          <a:latin typeface="Arial" charset="0"/>
          <a:cs typeface="Arial" charset="0"/>
        </a:defRPr>
      </a:lvl3pPr>
      <a:lvl4pPr algn="l" rtl="0" eaLnBrk="0" fontAlgn="base" hangingPunct="0">
        <a:spcBef>
          <a:spcPct val="0"/>
        </a:spcBef>
        <a:spcAft>
          <a:spcPct val="0"/>
        </a:spcAft>
        <a:defRPr sz="3200" b="1">
          <a:solidFill>
            <a:schemeClr val="bg1"/>
          </a:solidFill>
          <a:latin typeface="Arial" charset="0"/>
          <a:cs typeface="Arial" charset="0"/>
        </a:defRPr>
      </a:lvl4pPr>
      <a:lvl5pPr algn="l" rtl="0" eaLnBrk="0" fontAlgn="base" hangingPunct="0">
        <a:spcBef>
          <a:spcPct val="0"/>
        </a:spcBef>
        <a:spcAft>
          <a:spcPct val="0"/>
        </a:spcAft>
        <a:defRPr sz="3200" b="1">
          <a:solidFill>
            <a:schemeClr val="bg1"/>
          </a:solidFill>
          <a:latin typeface="Arial" charset="0"/>
          <a:cs typeface="Arial" charset="0"/>
        </a:defRPr>
      </a:lvl5pPr>
      <a:lvl6pPr marL="725714" algn="l" rtl="0" fontAlgn="base">
        <a:spcBef>
          <a:spcPct val="0"/>
        </a:spcBef>
        <a:spcAft>
          <a:spcPct val="0"/>
        </a:spcAft>
        <a:defRPr sz="3200" b="1">
          <a:solidFill>
            <a:schemeClr val="bg1"/>
          </a:solidFill>
          <a:latin typeface="Arial" charset="0"/>
          <a:cs typeface="Arial" charset="0"/>
        </a:defRPr>
      </a:lvl6pPr>
      <a:lvl7pPr marL="1451405" algn="l" rtl="0" fontAlgn="base">
        <a:spcBef>
          <a:spcPct val="0"/>
        </a:spcBef>
        <a:spcAft>
          <a:spcPct val="0"/>
        </a:spcAft>
        <a:defRPr sz="3200" b="1">
          <a:solidFill>
            <a:schemeClr val="bg1"/>
          </a:solidFill>
          <a:latin typeface="Arial" charset="0"/>
          <a:cs typeface="Arial" charset="0"/>
        </a:defRPr>
      </a:lvl7pPr>
      <a:lvl8pPr marL="2177111" algn="l" rtl="0" fontAlgn="base">
        <a:spcBef>
          <a:spcPct val="0"/>
        </a:spcBef>
        <a:spcAft>
          <a:spcPct val="0"/>
        </a:spcAft>
        <a:defRPr sz="3200" b="1">
          <a:solidFill>
            <a:schemeClr val="bg1"/>
          </a:solidFill>
          <a:latin typeface="Arial" charset="0"/>
          <a:cs typeface="Arial" charset="0"/>
        </a:defRPr>
      </a:lvl8pPr>
      <a:lvl9pPr marL="2902810" algn="l" rtl="0" fontAlgn="base">
        <a:spcBef>
          <a:spcPct val="0"/>
        </a:spcBef>
        <a:spcAft>
          <a:spcPct val="0"/>
        </a:spcAft>
        <a:defRPr sz="3200" b="1">
          <a:solidFill>
            <a:schemeClr val="bg1"/>
          </a:solidFill>
          <a:latin typeface="Arial" charset="0"/>
          <a:cs typeface="Arial" charset="0"/>
        </a:defRPr>
      </a:lvl9pPr>
    </p:titleStyle>
    <p:bodyStyle>
      <a:lvl1pPr marL="542925" indent="-542925" algn="l" rtl="0" eaLnBrk="0" fontAlgn="base" hangingPunct="0">
        <a:spcBef>
          <a:spcPct val="20000"/>
        </a:spcBef>
        <a:spcAft>
          <a:spcPct val="0"/>
        </a:spcAft>
        <a:buChar char="•"/>
        <a:defRPr sz="3800">
          <a:solidFill>
            <a:schemeClr val="tx1"/>
          </a:solidFill>
          <a:latin typeface="+mn-lt"/>
          <a:ea typeface="+mn-ea"/>
          <a:cs typeface="+mn-cs"/>
        </a:defRPr>
      </a:lvl1pPr>
      <a:lvl2pPr marL="1177912" indent="-452438" algn="l" rtl="0" eaLnBrk="0" fontAlgn="base" hangingPunct="0">
        <a:spcBef>
          <a:spcPct val="20000"/>
        </a:spcBef>
        <a:spcAft>
          <a:spcPct val="0"/>
        </a:spcAft>
        <a:buChar char="–"/>
        <a:defRPr sz="3800">
          <a:solidFill>
            <a:schemeClr val="tx1"/>
          </a:solidFill>
          <a:latin typeface="+mn-lt"/>
          <a:cs typeface="+mn-cs"/>
        </a:defRPr>
      </a:lvl2pPr>
      <a:lvl3pPr marL="1812903" indent="-361950" algn="l" rtl="0" eaLnBrk="0" fontAlgn="base" hangingPunct="0">
        <a:spcBef>
          <a:spcPct val="20000"/>
        </a:spcBef>
        <a:spcAft>
          <a:spcPct val="0"/>
        </a:spcAft>
        <a:buChar char="•"/>
        <a:defRPr sz="3800">
          <a:solidFill>
            <a:schemeClr val="tx1"/>
          </a:solidFill>
          <a:latin typeface="+mn-lt"/>
          <a:cs typeface="+mn-cs"/>
        </a:defRPr>
      </a:lvl3pPr>
      <a:lvl4pPr marL="2538375" indent="-361950" algn="l" rtl="0" eaLnBrk="0" fontAlgn="base" hangingPunct="0">
        <a:spcBef>
          <a:spcPct val="20000"/>
        </a:spcBef>
        <a:spcAft>
          <a:spcPct val="0"/>
        </a:spcAft>
        <a:buChar char="–"/>
        <a:defRPr sz="3800">
          <a:solidFill>
            <a:schemeClr val="tx1"/>
          </a:solidFill>
          <a:latin typeface="+mn-lt"/>
          <a:cs typeface="+mn-cs"/>
        </a:defRPr>
      </a:lvl4pPr>
      <a:lvl5pPr marL="3265443" indent="-361950" algn="l" rtl="0" eaLnBrk="0" fontAlgn="base" hangingPunct="0">
        <a:spcBef>
          <a:spcPct val="20000"/>
        </a:spcBef>
        <a:spcAft>
          <a:spcPct val="0"/>
        </a:spcAft>
        <a:buChar char="»"/>
        <a:defRPr sz="3800">
          <a:solidFill>
            <a:schemeClr val="tx1"/>
          </a:solidFill>
          <a:latin typeface="+mn-lt"/>
          <a:cs typeface="+mn-cs"/>
        </a:defRPr>
      </a:lvl5pPr>
      <a:lvl6pPr marL="3991371" indent="-362857" algn="l" rtl="0" fontAlgn="base">
        <a:spcBef>
          <a:spcPct val="20000"/>
        </a:spcBef>
        <a:spcAft>
          <a:spcPct val="0"/>
        </a:spcAft>
        <a:buChar char="»"/>
        <a:defRPr sz="3800">
          <a:solidFill>
            <a:schemeClr val="tx1"/>
          </a:solidFill>
          <a:latin typeface="+mn-lt"/>
          <a:cs typeface="+mn-cs"/>
        </a:defRPr>
      </a:lvl6pPr>
      <a:lvl7pPr marL="4717071" indent="-362857" algn="l" rtl="0" fontAlgn="base">
        <a:spcBef>
          <a:spcPct val="20000"/>
        </a:spcBef>
        <a:spcAft>
          <a:spcPct val="0"/>
        </a:spcAft>
        <a:buChar char="»"/>
        <a:defRPr sz="3800">
          <a:solidFill>
            <a:schemeClr val="tx1"/>
          </a:solidFill>
          <a:latin typeface="+mn-lt"/>
          <a:cs typeface="+mn-cs"/>
        </a:defRPr>
      </a:lvl7pPr>
      <a:lvl8pPr marL="5442777" indent="-362857" algn="l" rtl="0" fontAlgn="base">
        <a:spcBef>
          <a:spcPct val="20000"/>
        </a:spcBef>
        <a:spcAft>
          <a:spcPct val="0"/>
        </a:spcAft>
        <a:buChar char="»"/>
        <a:defRPr sz="3800">
          <a:solidFill>
            <a:schemeClr val="tx1"/>
          </a:solidFill>
          <a:latin typeface="+mn-lt"/>
          <a:cs typeface="+mn-cs"/>
        </a:defRPr>
      </a:lvl8pPr>
      <a:lvl9pPr marL="6168476" indent="-362857" algn="l" rtl="0" fontAlgn="base">
        <a:spcBef>
          <a:spcPct val="20000"/>
        </a:spcBef>
        <a:spcAft>
          <a:spcPct val="0"/>
        </a:spcAft>
        <a:buChar char="»"/>
        <a:defRPr sz="3800">
          <a:solidFill>
            <a:schemeClr val="tx1"/>
          </a:solidFill>
          <a:latin typeface="+mn-lt"/>
          <a:cs typeface="+mn-cs"/>
        </a:defRPr>
      </a:lvl9pPr>
    </p:bodyStyle>
    <p:otherStyle>
      <a:defPPr>
        <a:defRPr lang="en-US"/>
      </a:defPPr>
      <a:lvl1pPr marL="0" algn="l" defTabSz="1451405" rtl="0" eaLnBrk="1" latinLnBrk="0" hangingPunct="1">
        <a:defRPr sz="2900" kern="1200">
          <a:solidFill>
            <a:schemeClr val="tx1"/>
          </a:solidFill>
          <a:latin typeface="+mn-lt"/>
          <a:ea typeface="+mn-ea"/>
          <a:cs typeface="+mn-cs"/>
        </a:defRPr>
      </a:lvl1pPr>
      <a:lvl2pPr marL="725714" algn="l" defTabSz="1451405" rtl="0" eaLnBrk="1" latinLnBrk="0" hangingPunct="1">
        <a:defRPr sz="2900" kern="1200">
          <a:solidFill>
            <a:schemeClr val="tx1"/>
          </a:solidFill>
          <a:latin typeface="+mn-lt"/>
          <a:ea typeface="+mn-ea"/>
          <a:cs typeface="+mn-cs"/>
        </a:defRPr>
      </a:lvl2pPr>
      <a:lvl3pPr marL="1451405" algn="l" defTabSz="1451405" rtl="0" eaLnBrk="1" latinLnBrk="0" hangingPunct="1">
        <a:defRPr sz="2900" kern="1200">
          <a:solidFill>
            <a:schemeClr val="tx1"/>
          </a:solidFill>
          <a:latin typeface="+mn-lt"/>
          <a:ea typeface="+mn-ea"/>
          <a:cs typeface="+mn-cs"/>
        </a:defRPr>
      </a:lvl3pPr>
      <a:lvl4pPr marL="2177111" algn="l" defTabSz="1451405" rtl="0" eaLnBrk="1" latinLnBrk="0" hangingPunct="1">
        <a:defRPr sz="2900" kern="1200">
          <a:solidFill>
            <a:schemeClr val="tx1"/>
          </a:solidFill>
          <a:latin typeface="+mn-lt"/>
          <a:ea typeface="+mn-ea"/>
          <a:cs typeface="+mn-cs"/>
        </a:defRPr>
      </a:lvl4pPr>
      <a:lvl5pPr marL="2902810" algn="l" defTabSz="1451405" rtl="0" eaLnBrk="1" latinLnBrk="0" hangingPunct="1">
        <a:defRPr sz="2900" kern="1200">
          <a:solidFill>
            <a:schemeClr val="tx1"/>
          </a:solidFill>
          <a:latin typeface="+mn-lt"/>
          <a:ea typeface="+mn-ea"/>
          <a:cs typeface="+mn-cs"/>
        </a:defRPr>
      </a:lvl5pPr>
      <a:lvl6pPr marL="3628519" algn="l" defTabSz="1451405" rtl="0" eaLnBrk="1" latinLnBrk="0" hangingPunct="1">
        <a:defRPr sz="2900" kern="1200">
          <a:solidFill>
            <a:schemeClr val="tx1"/>
          </a:solidFill>
          <a:latin typeface="+mn-lt"/>
          <a:ea typeface="+mn-ea"/>
          <a:cs typeface="+mn-cs"/>
        </a:defRPr>
      </a:lvl6pPr>
      <a:lvl7pPr marL="4354218" algn="l" defTabSz="1451405" rtl="0" eaLnBrk="1" latinLnBrk="0" hangingPunct="1">
        <a:defRPr sz="2900" kern="1200">
          <a:solidFill>
            <a:schemeClr val="tx1"/>
          </a:solidFill>
          <a:latin typeface="+mn-lt"/>
          <a:ea typeface="+mn-ea"/>
          <a:cs typeface="+mn-cs"/>
        </a:defRPr>
      </a:lvl7pPr>
      <a:lvl8pPr marL="5079928" algn="l" defTabSz="1451405" rtl="0" eaLnBrk="1" latinLnBrk="0" hangingPunct="1">
        <a:defRPr sz="2900" kern="1200">
          <a:solidFill>
            <a:schemeClr val="tx1"/>
          </a:solidFill>
          <a:latin typeface="+mn-lt"/>
          <a:ea typeface="+mn-ea"/>
          <a:cs typeface="+mn-cs"/>
        </a:defRPr>
      </a:lvl8pPr>
      <a:lvl9pPr marL="5805628" algn="l" defTabSz="1451405" rtl="0" eaLnBrk="1" latinLnBrk="0" hangingPunct="1">
        <a:defRPr sz="2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3006727" y="366731"/>
            <a:ext cx="10242549"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143" tIns="72571" rIns="145143" bIns="72571" numCol="1" anchor="ctr" anchorCtr="0" compatLnSpc="1">
            <a:prstTxWarp prst="textNoShape">
              <a:avLst/>
            </a:prstTxWarp>
          </a:bodyPr>
          <a:lstStyle/>
          <a:p>
            <a:pPr lvl="0"/>
            <a:r>
              <a:rPr lang="en-AU" altLang="en-US" smtClean="0"/>
              <a:t>Insert title </a:t>
            </a:r>
          </a:p>
        </p:txBody>
      </p:sp>
      <p:sp>
        <p:nvSpPr>
          <p:cNvPr id="5123" name="Text Placeholder 2"/>
          <p:cNvSpPr>
            <a:spLocks noGrp="1"/>
          </p:cNvSpPr>
          <p:nvPr>
            <p:ph type="body" idx="1"/>
          </p:nvPr>
        </p:nvSpPr>
        <p:spPr bwMode="auto">
          <a:xfrm>
            <a:off x="812800" y="2133600"/>
            <a:ext cx="146304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143" tIns="72571" rIns="145143" bIns="725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AU" altLang="en-US" smtClean="0"/>
          </a:p>
        </p:txBody>
      </p:sp>
      <p:sp>
        <p:nvSpPr>
          <p:cNvPr id="4" name="Date Placeholder 3"/>
          <p:cNvSpPr>
            <a:spLocks noGrp="1"/>
          </p:cNvSpPr>
          <p:nvPr>
            <p:ph type="dt" sz="half" idx="2"/>
          </p:nvPr>
        </p:nvSpPr>
        <p:spPr>
          <a:xfrm>
            <a:off x="812824" y="8475682"/>
            <a:ext cx="3792539" cy="485775"/>
          </a:xfrm>
          <a:prstGeom prst="rect">
            <a:avLst/>
          </a:prstGeom>
        </p:spPr>
        <p:txBody>
          <a:bodyPr vert="horz" lIns="145143" tIns="72571" rIns="145143" bIns="72571" rtlCol="0" anchor="ctr"/>
          <a:lstStyle>
            <a:lvl1pPr algn="l" defTabSz="1451405" fontAlgn="auto">
              <a:spcBef>
                <a:spcPts val="0"/>
              </a:spcBef>
              <a:spcAft>
                <a:spcPts val="0"/>
              </a:spcAft>
              <a:defRPr sz="1900">
                <a:solidFill>
                  <a:prstClr val="black">
                    <a:tint val="75000"/>
                  </a:prstClr>
                </a:solidFill>
                <a:latin typeface="Calibri"/>
              </a:defRPr>
            </a:lvl1pPr>
          </a:lstStyle>
          <a:p>
            <a:pPr>
              <a:defRPr/>
            </a:pPr>
            <a:fld id="{B015791B-0F27-4E31-AFD6-F6460D7F3FE5}" type="datetime1">
              <a:rPr lang="en-AU"/>
              <a:pPr>
                <a:defRPr/>
              </a:pPr>
              <a:t>27/10/2015</a:t>
            </a:fld>
            <a:endParaRPr lang="en-AU"/>
          </a:p>
        </p:txBody>
      </p:sp>
      <p:sp>
        <p:nvSpPr>
          <p:cNvPr id="5" name="Footer Placeholder 4"/>
          <p:cNvSpPr>
            <a:spLocks noGrp="1"/>
          </p:cNvSpPr>
          <p:nvPr>
            <p:ph type="ftr" sz="quarter" idx="3"/>
          </p:nvPr>
        </p:nvSpPr>
        <p:spPr>
          <a:xfrm>
            <a:off x="5554667" y="8475682"/>
            <a:ext cx="5146676" cy="485775"/>
          </a:xfrm>
          <a:prstGeom prst="rect">
            <a:avLst/>
          </a:prstGeom>
        </p:spPr>
        <p:txBody>
          <a:bodyPr vert="horz" lIns="145143" tIns="72571" rIns="145143" bIns="72571" rtlCol="0" anchor="ctr"/>
          <a:lstStyle>
            <a:lvl1pPr algn="ctr" defTabSz="1451405" fontAlgn="auto">
              <a:spcBef>
                <a:spcPts val="0"/>
              </a:spcBef>
              <a:spcAft>
                <a:spcPts val="0"/>
              </a:spcAft>
              <a:defRPr sz="1900">
                <a:solidFill>
                  <a:prstClr val="black">
                    <a:tint val="75000"/>
                  </a:prstClr>
                </a:solidFill>
                <a:latin typeface="Calibri"/>
              </a:defRPr>
            </a:lvl1pPr>
          </a:lstStyle>
          <a:p>
            <a:pPr>
              <a:defRPr/>
            </a:pPr>
            <a:r>
              <a:rPr lang="en-AU"/>
              <a:t>© Assessment Research Centre, University of Melbourne, 2012 </a:t>
            </a:r>
          </a:p>
        </p:txBody>
      </p:sp>
      <p:sp>
        <p:nvSpPr>
          <p:cNvPr id="6" name="Slide Number Placeholder 5"/>
          <p:cNvSpPr>
            <a:spLocks noGrp="1"/>
          </p:cNvSpPr>
          <p:nvPr>
            <p:ph type="sldNum" sz="quarter" idx="4"/>
          </p:nvPr>
        </p:nvSpPr>
        <p:spPr>
          <a:xfrm>
            <a:off x="11650663" y="8475682"/>
            <a:ext cx="3792537" cy="485775"/>
          </a:xfrm>
          <a:prstGeom prst="rect">
            <a:avLst/>
          </a:prstGeom>
        </p:spPr>
        <p:txBody>
          <a:bodyPr vert="horz" lIns="145143" tIns="72571" rIns="145143" bIns="72571" rtlCol="0" anchor="ctr"/>
          <a:lstStyle>
            <a:lvl1pPr algn="r" defTabSz="1451405" fontAlgn="auto">
              <a:spcBef>
                <a:spcPts val="0"/>
              </a:spcBef>
              <a:spcAft>
                <a:spcPts val="0"/>
              </a:spcAft>
              <a:defRPr sz="1900">
                <a:solidFill>
                  <a:prstClr val="black">
                    <a:tint val="75000"/>
                  </a:prstClr>
                </a:solidFill>
                <a:latin typeface="Calibri"/>
              </a:defRPr>
            </a:lvl1pPr>
          </a:lstStyle>
          <a:p>
            <a:pPr>
              <a:defRPr/>
            </a:pPr>
            <a:fld id="{D888534D-7EDE-4ABA-86F9-CC49E5EE5358}" type="slidenum">
              <a:rPr lang="en-AU"/>
              <a:pPr>
                <a:defRPr/>
              </a:pPr>
              <a:t>‹#›</a:t>
            </a:fld>
            <a:endParaRPr lang="en-AU" dirty="0"/>
          </a:p>
        </p:txBody>
      </p:sp>
      <p:pic>
        <p:nvPicPr>
          <p:cNvPr id="5127" name="Picture 7" descr="header.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8"/>
            <a:ext cx="16256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Lst>
  <p:hf hdr="0" ftr="0" dt="0"/>
  <p:txStyles>
    <p:titleStyle>
      <a:lvl1pPr algn="l" defTabSz="1450953" rtl="0" eaLnBrk="0" fontAlgn="base" hangingPunct="0">
        <a:spcBef>
          <a:spcPct val="0"/>
        </a:spcBef>
        <a:spcAft>
          <a:spcPct val="0"/>
        </a:spcAft>
        <a:defRPr sz="7000" kern="1200">
          <a:solidFill>
            <a:schemeClr val="bg1"/>
          </a:solidFill>
          <a:latin typeface="+mj-lt"/>
          <a:ea typeface="+mj-ea"/>
          <a:cs typeface="+mj-cs"/>
        </a:defRPr>
      </a:lvl1pPr>
      <a:lvl2pPr algn="l" defTabSz="1450953" rtl="0" eaLnBrk="0" fontAlgn="base" hangingPunct="0">
        <a:spcBef>
          <a:spcPct val="0"/>
        </a:spcBef>
        <a:spcAft>
          <a:spcPct val="0"/>
        </a:spcAft>
        <a:defRPr sz="7000">
          <a:solidFill>
            <a:schemeClr val="bg1"/>
          </a:solidFill>
          <a:latin typeface="Calibri" pitchFamily="34" charset="0"/>
        </a:defRPr>
      </a:lvl2pPr>
      <a:lvl3pPr algn="l" defTabSz="1450953" rtl="0" eaLnBrk="0" fontAlgn="base" hangingPunct="0">
        <a:spcBef>
          <a:spcPct val="0"/>
        </a:spcBef>
        <a:spcAft>
          <a:spcPct val="0"/>
        </a:spcAft>
        <a:defRPr sz="7000">
          <a:solidFill>
            <a:schemeClr val="bg1"/>
          </a:solidFill>
          <a:latin typeface="Calibri" pitchFamily="34" charset="0"/>
        </a:defRPr>
      </a:lvl3pPr>
      <a:lvl4pPr algn="l" defTabSz="1450953" rtl="0" eaLnBrk="0" fontAlgn="base" hangingPunct="0">
        <a:spcBef>
          <a:spcPct val="0"/>
        </a:spcBef>
        <a:spcAft>
          <a:spcPct val="0"/>
        </a:spcAft>
        <a:defRPr sz="7000">
          <a:solidFill>
            <a:schemeClr val="bg1"/>
          </a:solidFill>
          <a:latin typeface="Calibri" pitchFamily="34" charset="0"/>
        </a:defRPr>
      </a:lvl4pPr>
      <a:lvl5pPr algn="l" defTabSz="1450953" rtl="0" eaLnBrk="0" fontAlgn="base" hangingPunct="0">
        <a:spcBef>
          <a:spcPct val="0"/>
        </a:spcBef>
        <a:spcAft>
          <a:spcPct val="0"/>
        </a:spcAft>
        <a:defRPr sz="7000">
          <a:solidFill>
            <a:schemeClr val="bg1"/>
          </a:solidFill>
          <a:latin typeface="Calibri" pitchFamily="34" charset="0"/>
        </a:defRPr>
      </a:lvl5pPr>
      <a:lvl6pPr marL="457200" algn="l" defTabSz="1450953" rtl="0" fontAlgn="base">
        <a:spcBef>
          <a:spcPct val="0"/>
        </a:spcBef>
        <a:spcAft>
          <a:spcPct val="0"/>
        </a:spcAft>
        <a:defRPr sz="7000">
          <a:solidFill>
            <a:schemeClr val="bg1"/>
          </a:solidFill>
          <a:latin typeface="Calibri" pitchFamily="34" charset="0"/>
        </a:defRPr>
      </a:lvl6pPr>
      <a:lvl7pPr marL="914393" algn="l" defTabSz="1450953" rtl="0" fontAlgn="base">
        <a:spcBef>
          <a:spcPct val="0"/>
        </a:spcBef>
        <a:spcAft>
          <a:spcPct val="0"/>
        </a:spcAft>
        <a:defRPr sz="7000">
          <a:solidFill>
            <a:schemeClr val="bg1"/>
          </a:solidFill>
          <a:latin typeface="Calibri" pitchFamily="34" charset="0"/>
        </a:defRPr>
      </a:lvl7pPr>
      <a:lvl8pPr marL="1371578" algn="l" defTabSz="1450953" rtl="0" fontAlgn="base">
        <a:spcBef>
          <a:spcPct val="0"/>
        </a:spcBef>
        <a:spcAft>
          <a:spcPct val="0"/>
        </a:spcAft>
        <a:defRPr sz="7000">
          <a:solidFill>
            <a:schemeClr val="bg1"/>
          </a:solidFill>
          <a:latin typeface="Calibri" pitchFamily="34" charset="0"/>
        </a:defRPr>
      </a:lvl8pPr>
      <a:lvl9pPr marL="1828778" algn="l" defTabSz="1450953" rtl="0" fontAlgn="base">
        <a:spcBef>
          <a:spcPct val="0"/>
        </a:spcBef>
        <a:spcAft>
          <a:spcPct val="0"/>
        </a:spcAft>
        <a:defRPr sz="7000">
          <a:solidFill>
            <a:schemeClr val="bg1"/>
          </a:solidFill>
          <a:latin typeface="Calibri" pitchFamily="34" charset="0"/>
        </a:defRPr>
      </a:lvl9pPr>
    </p:titleStyle>
    <p:bodyStyle>
      <a:lvl1pPr marL="542925" indent="-542925" algn="l" defTabSz="1450953" rtl="0" eaLnBrk="0" fontAlgn="base" hangingPunct="0">
        <a:spcBef>
          <a:spcPct val="20000"/>
        </a:spcBef>
        <a:spcAft>
          <a:spcPct val="0"/>
        </a:spcAft>
        <a:buFont typeface="Arial" pitchFamily="34" charset="0"/>
        <a:buChar char="•"/>
        <a:defRPr lang="en-US" sz="3500" i="1" kern="1200" dirty="0">
          <a:solidFill>
            <a:srgbClr val="CC0000"/>
          </a:solidFill>
          <a:latin typeface="+mn-lt"/>
          <a:ea typeface="+mn-ea"/>
          <a:cs typeface="+mn-cs"/>
        </a:defRPr>
      </a:lvl1pPr>
      <a:lvl2pPr marL="1177912" indent="-452438" algn="l" defTabSz="1450953" rtl="0" eaLnBrk="0" fontAlgn="base" hangingPunct="0">
        <a:spcBef>
          <a:spcPct val="20000"/>
        </a:spcBef>
        <a:spcAft>
          <a:spcPct val="0"/>
        </a:spcAft>
        <a:buFont typeface="Arial" pitchFamily="34" charset="0"/>
        <a:defRPr sz="2900" kern="1200">
          <a:solidFill>
            <a:schemeClr val="tx1"/>
          </a:solidFill>
          <a:latin typeface="+mn-lt"/>
          <a:ea typeface="+mn-ea"/>
          <a:cs typeface="+mn-cs"/>
        </a:defRPr>
      </a:lvl2pPr>
      <a:lvl3pPr marL="1812903" indent="-361950" algn="l" defTabSz="1450953" rtl="0" eaLnBrk="0" fontAlgn="base" hangingPunct="0">
        <a:spcBef>
          <a:spcPct val="20000"/>
        </a:spcBef>
        <a:spcAft>
          <a:spcPct val="0"/>
        </a:spcAft>
        <a:buFont typeface="Arial" pitchFamily="34" charset="0"/>
        <a:buChar char="•"/>
        <a:defRPr sz="2900" kern="1200">
          <a:solidFill>
            <a:schemeClr val="tx1"/>
          </a:solidFill>
          <a:latin typeface="+mn-lt"/>
          <a:ea typeface="+mn-ea"/>
          <a:cs typeface="+mn-cs"/>
        </a:defRPr>
      </a:lvl3pPr>
      <a:lvl4pPr marL="2538375" indent="-361950" algn="l" defTabSz="1450953" rtl="0" eaLnBrk="0" fontAlgn="base" hangingPunct="0">
        <a:spcBef>
          <a:spcPct val="20000"/>
        </a:spcBef>
        <a:spcAft>
          <a:spcPct val="0"/>
        </a:spcAft>
        <a:buFont typeface="Arial" pitchFamily="34" charset="0"/>
        <a:buChar char="–"/>
        <a:defRPr sz="2900" kern="1200">
          <a:solidFill>
            <a:schemeClr val="tx1"/>
          </a:solidFill>
          <a:latin typeface="+mn-lt"/>
          <a:ea typeface="+mn-ea"/>
          <a:cs typeface="+mn-cs"/>
        </a:defRPr>
      </a:lvl4pPr>
      <a:lvl5pPr marL="3265443" indent="-361950" algn="l" defTabSz="1450953" rtl="0" eaLnBrk="0" fontAlgn="base" hangingPunct="0">
        <a:spcBef>
          <a:spcPct val="20000"/>
        </a:spcBef>
        <a:spcAft>
          <a:spcPct val="0"/>
        </a:spcAft>
        <a:buFont typeface="Arial" pitchFamily="34" charset="0"/>
        <a:buChar char="»"/>
        <a:defRPr sz="2900" kern="1200">
          <a:solidFill>
            <a:schemeClr val="tx1"/>
          </a:solidFill>
          <a:latin typeface="+mn-lt"/>
          <a:ea typeface="+mn-ea"/>
          <a:cs typeface="+mn-cs"/>
        </a:defRPr>
      </a:lvl5pPr>
      <a:lvl6pPr marL="3991371" indent="-362857" algn="l" defTabSz="1451405"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7071" indent="-362857" algn="l" defTabSz="1451405"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777" indent="-362857" algn="l" defTabSz="1451405"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476" indent="-362857" algn="l" defTabSz="1451405"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405" rtl="0" eaLnBrk="1" latinLnBrk="0" hangingPunct="1">
        <a:defRPr sz="2900" kern="1200">
          <a:solidFill>
            <a:schemeClr val="tx1"/>
          </a:solidFill>
          <a:latin typeface="+mn-lt"/>
          <a:ea typeface="+mn-ea"/>
          <a:cs typeface="+mn-cs"/>
        </a:defRPr>
      </a:lvl1pPr>
      <a:lvl2pPr marL="725714" algn="l" defTabSz="1451405" rtl="0" eaLnBrk="1" latinLnBrk="0" hangingPunct="1">
        <a:defRPr sz="2900" kern="1200">
          <a:solidFill>
            <a:schemeClr val="tx1"/>
          </a:solidFill>
          <a:latin typeface="+mn-lt"/>
          <a:ea typeface="+mn-ea"/>
          <a:cs typeface="+mn-cs"/>
        </a:defRPr>
      </a:lvl2pPr>
      <a:lvl3pPr marL="1451405" algn="l" defTabSz="1451405" rtl="0" eaLnBrk="1" latinLnBrk="0" hangingPunct="1">
        <a:defRPr sz="2900" kern="1200">
          <a:solidFill>
            <a:schemeClr val="tx1"/>
          </a:solidFill>
          <a:latin typeface="+mn-lt"/>
          <a:ea typeface="+mn-ea"/>
          <a:cs typeface="+mn-cs"/>
        </a:defRPr>
      </a:lvl3pPr>
      <a:lvl4pPr marL="2177111" algn="l" defTabSz="1451405" rtl="0" eaLnBrk="1" latinLnBrk="0" hangingPunct="1">
        <a:defRPr sz="2900" kern="1200">
          <a:solidFill>
            <a:schemeClr val="tx1"/>
          </a:solidFill>
          <a:latin typeface="+mn-lt"/>
          <a:ea typeface="+mn-ea"/>
          <a:cs typeface="+mn-cs"/>
        </a:defRPr>
      </a:lvl4pPr>
      <a:lvl5pPr marL="2902810" algn="l" defTabSz="1451405" rtl="0" eaLnBrk="1" latinLnBrk="0" hangingPunct="1">
        <a:defRPr sz="2900" kern="1200">
          <a:solidFill>
            <a:schemeClr val="tx1"/>
          </a:solidFill>
          <a:latin typeface="+mn-lt"/>
          <a:ea typeface="+mn-ea"/>
          <a:cs typeface="+mn-cs"/>
        </a:defRPr>
      </a:lvl5pPr>
      <a:lvl6pPr marL="3628519" algn="l" defTabSz="1451405" rtl="0" eaLnBrk="1" latinLnBrk="0" hangingPunct="1">
        <a:defRPr sz="2900" kern="1200">
          <a:solidFill>
            <a:schemeClr val="tx1"/>
          </a:solidFill>
          <a:latin typeface="+mn-lt"/>
          <a:ea typeface="+mn-ea"/>
          <a:cs typeface="+mn-cs"/>
        </a:defRPr>
      </a:lvl6pPr>
      <a:lvl7pPr marL="4354218" algn="l" defTabSz="1451405" rtl="0" eaLnBrk="1" latinLnBrk="0" hangingPunct="1">
        <a:defRPr sz="2900" kern="1200">
          <a:solidFill>
            <a:schemeClr val="tx1"/>
          </a:solidFill>
          <a:latin typeface="+mn-lt"/>
          <a:ea typeface="+mn-ea"/>
          <a:cs typeface="+mn-cs"/>
        </a:defRPr>
      </a:lvl7pPr>
      <a:lvl8pPr marL="5079928" algn="l" defTabSz="1451405" rtl="0" eaLnBrk="1" latinLnBrk="0" hangingPunct="1">
        <a:defRPr sz="2900" kern="1200">
          <a:solidFill>
            <a:schemeClr val="tx1"/>
          </a:solidFill>
          <a:latin typeface="+mn-lt"/>
          <a:ea typeface="+mn-ea"/>
          <a:cs typeface="+mn-cs"/>
        </a:defRPr>
      </a:lvl8pPr>
      <a:lvl9pPr marL="5805628" algn="l" defTabSz="1451405" rtl="0" eaLnBrk="1" latinLnBrk="0" hangingPunct="1">
        <a:defRPr sz="2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Line 8"/>
          <p:cNvSpPr>
            <a:spLocks noChangeShapeType="1"/>
          </p:cNvSpPr>
          <p:nvPr/>
        </p:nvSpPr>
        <p:spPr bwMode="auto">
          <a:xfrm>
            <a:off x="3222626" y="144481"/>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pic>
        <p:nvPicPr>
          <p:cNvPr id="6147" name="Picture 9" descr="UOM-Rev3D_S_s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739" y="158749"/>
            <a:ext cx="1530350"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defTabSz="1451405" fontAlgn="auto">
              <a:spcBef>
                <a:spcPts val="0"/>
              </a:spcBef>
              <a:spcAft>
                <a:spcPts val="0"/>
              </a:spcAft>
              <a:defRPr/>
            </a:pPr>
            <a:endParaRPr lang="en-AU" sz="2900">
              <a:latin typeface="Arial"/>
              <a:ea typeface="ＭＳ Ｐゴシック"/>
            </a:endParaRPr>
          </a:p>
        </p:txBody>
      </p:sp>
      <p:sp>
        <p:nvSpPr>
          <p:cNvPr id="6149" name="Line 11"/>
          <p:cNvSpPr>
            <a:spLocks noChangeShapeType="1"/>
          </p:cNvSpPr>
          <p:nvPr/>
        </p:nvSpPr>
        <p:spPr bwMode="auto">
          <a:xfrm>
            <a:off x="4876800" y="144481"/>
            <a:ext cx="3175"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pic>
        <p:nvPicPr>
          <p:cNvPr id="6150" name="Picture 13" descr="UOM-Rev3D_H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1463" y="144482"/>
            <a:ext cx="41989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sp>
        <p:nvSpPr>
          <p:cNvPr id="1040"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defTabSz="1451405" fontAlgn="auto">
              <a:spcBef>
                <a:spcPts val="0"/>
              </a:spcBef>
              <a:spcAft>
                <a:spcPts val="0"/>
              </a:spcAft>
              <a:defRPr/>
            </a:pPr>
            <a:endParaRPr lang="en-AU" sz="2900">
              <a:latin typeface="Arial"/>
              <a:ea typeface="ＭＳ Ｐゴシック"/>
            </a:endParaRPr>
          </a:p>
        </p:txBody>
      </p:sp>
      <p:sp>
        <p:nvSpPr>
          <p:cNvPr id="6153" name="Rectangle 18"/>
          <p:cNvSpPr>
            <a:spLocks noGrp="1" noChangeArrowheads="1"/>
          </p:cNvSpPr>
          <p:nvPr>
            <p:ph type="title"/>
          </p:nvPr>
        </p:nvSpPr>
        <p:spPr bwMode="auto">
          <a:xfrm>
            <a:off x="5283224" y="101600"/>
            <a:ext cx="1029493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ctr" anchorCtr="0" compatLnSpc="1">
            <a:prstTxWarp prst="textNoShape">
              <a:avLst/>
            </a:prstTxWarp>
          </a:bodyPr>
          <a:lstStyle/>
          <a:p>
            <a:pPr lvl="0"/>
            <a:r>
              <a:rPr lang="en-US" altLang="en-US" smtClean="0"/>
              <a:t>Click to edit Master title style</a:t>
            </a:r>
          </a:p>
        </p:txBody>
      </p:sp>
      <p:sp>
        <p:nvSpPr>
          <p:cNvPr id="6154" name="Rectangle 19"/>
          <p:cNvSpPr>
            <a:spLocks noGrp="1" noChangeArrowheads="1"/>
          </p:cNvSpPr>
          <p:nvPr>
            <p:ph type="body" idx="1"/>
          </p:nvPr>
        </p:nvSpPr>
        <p:spPr bwMode="auto">
          <a:xfrm>
            <a:off x="1219200" y="1625600"/>
            <a:ext cx="13817600"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55" name="Line 8"/>
          <p:cNvSpPr>
            <a:spLocks noChangeShapeType="1"/>
          </p:cNvSpPr>
          <p:nvPr/>
        </p:nvSpPr>
        <p:spPr bwMode="auto">
          <a:xfrm>
            <a:off x="3222626" y="144481"/>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pic>
        <p:nvPicPr>
          <p:cNvPr id="6156" name="Picture 9" descr="UOM-Rev3D_S_s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739" y="158749"/>
            <a:ext cx="1530350"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defTabSz="1451405" fontAlgn="auto">
              <a:spcBef>
                <a:spcPts val="0"/>
              </a:spcBef>
              <a:spcAft>
                <a:spcPts val="0"/>
              </a:spcAft>
              <a:defRPr/>
            </a:pPr>
            <a:endParaRPr lang="en-AU" sz="2900">
              <a:latin typeface="Arial"/>
              <a:ea typeface="ＭＳ Ｐゴシック"/>
            </a:endParaRPr>
          </a:p>
        </p:txBody>
      </p:sp>
      <p:sp>
        <p:nvSpPr>
          <p:cNvPr id="6158" name="Line 11"/>
          <p:cNvSpPr>
            <a:spLocks noChangeShapeType="1"/>
          </p:cNvSpPr>
          <p:nvPr/>
        </p:nvSpPr>
        <p:spPr bwMode="auto">
          <a:xfrm>
            <a:off x="4876800" y="144481"/>
            <a:ext cx="3175"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pic>
        <p:nvPicPr>
          <p:cNvPr id="6159" name="Picture 13" descr="UOM-Rev3D_H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1463" y="144482"/>
            <a:ext cx="41989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endParaRPr lang="en-AU"/>
          </a:p>
        </p:txBody>
      </p:sp>
      <p:sp>
        <p:nvSpPr>
          <p:cNvPr id="17"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defTabSz="1451405" fontAlgn="auto">
              <a:spcBef>
                <a:spcPts val="0"/>
              </a:spcBef>
              <a:spcAft>
                <a:spcPts val="0"/>
              </a:spcAft>
              <a:defRPr/>
            </a:pPr>
            <a:endParaRPr lang="en-AU" sz="2900">
              <a:latin typeface="Arial"/>
              <a:ea typeface="ＭＳ Ｐゴシック"/>
            </a:endParaRPr>
          </a:p>
        </p:txBody>
      </p:sp>
    </p:spTree>
  </p:cSld>
  <p:clrMap bg1="lt1" tx1="dk1" bg2="lt2" tx2="dk2" accent1="accent1" accent2="accent2" accent3="accent3" accent4="accent4" accent5="accent5" accent6="accent6" hlink="hlink" folHlink="folHlink"/>
  <p:sldLayoutIdLst>
    <p:sldLayoutId id="214748385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52" r:id="rId12"/>
  </p:sldLayoutIdLst>
  <p:txStyles>
    <p:titleStyle>
      <a:lvl1pPr algn="l" rtl="0" eaLnBrk="0" fontAlgn="base" hangingPunct="0">
        <a:spcBef>
          <a:spcPct val="0"/>
        </a:spcBef>
        <a:spcAft>
          <a:spcPct val="0"/>
        </a:spcAft>
        <a:defRPr sz="3200" b="1">
          <a:solidFill>
            <a:schemeClr val="bg1"/>
          </a:solidFill>
          <a:latin typeface="+mj-lt"/>
          <a:ea typeface="MS PGothic" pitchFamily="34" charset="-128"/>
          <a:cs typeface="+mj-cs"/>
        </a:defRPr>
      </a:lvl1pPr>
      <a:lvl2pPr algn="l" rtl="0" eaLnBrk="0" fontAlgn="base" hangingPunct="0">
        <a:spcBef>
          <a:spcPct val="0"/>
        </a:spcBef>
        <a:spcAft>
          <a:spcPct val="0"/>
        </a:spcAft>
        <a:defRPr sz="3200" b="1">
          <a:solidFill>
            <a:schemeClr val="bg1"/>
          </a:solidFill>
          <a:latin typeface="Arial" charset="0"/>
          <a:ea typeface="MS PGothic" pitchFamily="34" charset="-128"/>
        </a:defRPr>
      </a:lvl2pPr>
      <a:lvl3pPr algn="l" rtl="0" eaLnBrk="0" fontAlgn="base" hangingPunct="0">
        <a:spcBef>
          <a:spcPct val="0"/>
        </a:spcBef>
        <a:spcAft>
          <a:spcPct val="0"/>
        </a:spcAft>
        <a:defRPr sz="3200" b="1">
          <a:solidFill>
            <a:schemeClr val="bg1"/>
          </a:solidFill>
          <a:latin typeface="Arial" charset="0"/>
          <a:ea typeface="MS PGothic" pitchFamily="34" charset="-128"/>
        </a:defRPr>
      </a:lvl3pPr>
      <a:lvl4pPr algn="l" rtl="0" eaLnBrk="0" fontAlgn="base" hangingPunct="0">
        <a:spcBef>
          <a:spcPct val="0"/>
        </a:spcBef>
        <a:spcAft>
          <a:spcPct val="0"/>
        </a:spcAft>
        <a:defRPr sz="3200" b="1">
          <a:solidFill>
            <a:schemeClr val="bg1"/>
          </a:solidFill>
          <a:latin typeface="Arial" charset="0"/>
          <a:ea typeface="MS PGothic" pitchFamily="34" charset="-128"/>
        </a:defRPr>
      </a:lvl4pPr>
      <a:lvl5pPr algn="l" rtl="0" eaLnBrk="0" fontAlgn="base" hangingPunct="0">
        <a:spcBef>
          <a:spcPct val="0"/>
        </a:spcBef>
        <a:spcAft>
          <a:spcPct val="0"/>
        </a:spcAft>
        <a:defRPr sz="3200" b="1">
          <a:solidFill>
            <a:schemeClr val="bg1"/>
          </a:solidFill>
          <a:latin typeface="Arial" charset="0"/>
          <a:ea typeface="MS PGothic" pitchFamily="34" charset="-128"/>
        </a:defRPr>
      </a:lvl5pPr>
      <a:lvl6pPr marL="725714" algn="l" rtl="0" eaLnBrk="1" fontAlgn="base" hangingPunct="1">
        <a:spcBef>
          <a:spcPct val="0"/>
        </a:spcBef>
        <a:spcAft>
          <a:spcPct val="0"/>
        </a:spcAft>
        <a:defRPr sz="3200" b="1">
          <a:solidFill>
            <a:schemeClr val="bg1"/>
          </a:solidFill>
          <a:latin typeface="Arial" charset="0"/>
          <a:ea typeface="ＭＳ Ｐゴシック" pitchFamily="34" charset="-128"/>
        </a:defRPr>
      </a:lvl6pPr>
      <a:lvl7pPr marL="1451405" algn="l" rtl="0" eaLnBrk="1" fontAlgn="base" hangingPunct="1">
        <a:spcBef>
          <a:spcPct val="0"/>
        </a:spcBef>
        <a:spcAft>
          <a:spcPct val="0"/>
        </a:spcAft>
        <a:defRPr sz="3200" b="1">
          <a:solidFill>
            <a:schemeClr val="bg1"/>
          </a:solidFill>
          <a:latin typeface="Arial" charset="0"/>
          <a:ea typeface="ＭＳ Ｐゴシック" pitchFamily="34" charset="-128"/>
        </a:defRPr>
      </a:lvl7pPr>
      <a:lvl8pPr marL="2177111" algn="l" rtl="0" eaLnBrk="1" fontAlgn="base" hangingPunct="1">
        <a:spcBef>
          <a:spcPct val="0"/>
        </a:spcBef>
        <a:spcAft>
          <a:spcPct val="0"/>
        </a:spcAft>
        <a:defRPr sz="3200" b="1">
          <a:solidFill>
            <a:schemeClr val="bg1"/>
          </a:solidFill>
          <a:latin typeface="Arial" charset="0"/>
          <a:ea typeface="ＭＳ Ｐゴシック" pitchFamily="34" charset="-128"/>
        </a:defRPr>
      </a:lvl8pPr>
      <a:lvl9pPr marL="2902810" algn="l" rtl="0" eaLnBrk="1" fontAlgn="base" hangingPunct="1">
        <a:spcBef>
          <a:spcPct val="0"/>
        </a:spcBef>
        <a:spcAft>
          <a:spcPct val="0"/>
        </a:spcAft>
        <a:defRPr sz="3200" b="1">
          <a:solidFill>
            <a:schemeClr val="bg1"/>
          </a:solidFill>
          <a:latin typeface="Arial" charset="0"/>
          <a:ea typeface="ＭＳ Ｐゴシック" pitchFamily="34" charset="-128"/>
        </a:defRPr>
      </a:lvl9pPr>
    </p:titleStyle>
    <p:bodyStyle>
      <a:lvl1pPr marL="542925" indent="-542925" algn="l" rtl="0" eaLnBrk="0" fontAlgn="base" hangingPunct="0">
        <a:spcBef>
          <a:spcPct val="20000"/>
        </a:spcBef>
        <a:spcAft>
          <a:spcPct val="0"/>
        </a:spcAft>
        <a:buChar char="•"/>
        <a:defRPr sz="5100">
          <a:solidFill>
            <a:schemeClr val="tx1"/>
          </a:solidFill>
          <a:latin typeface="+mn-lt"/>
          <a:ea typeface="MS PGothic" pitchFamily="34" charset="-128"/>
          <a:cs typeface="+mn-cs"/>
        </a:defRPr>
      </a:lvl1pPr>
      <a:lvl2pPr marL="1177912" indent="-452438" algn="l" rtl="0" eaLnBrk="0" fontAlgn="base" hangingPunct="0">
        <a:spcBef>
          <a:spcPct val="20000"/>
        </a:spcBef>
        <a:spcAft>
          <a:spcPct val="0"/>
        </a:spcAft>
        <a:buChar char="–"/>
        <a:defRPr sz="4400">
          <a:solidFill>
            <a:schemeClr val="tx1"/>
          </a:solidFill>
          <a:latin typeface="+mn-lt"/>
          <a:ea typeface="MS PGothic" pitchFamily="34" charset="-128"/>
        </a:defRPr>
      </a:lvl2pPr>
      <a:lvl3pPr marL="1812903" indent="-361950" algn="l" rtl="0" eaLnBrk="0" fontAlgn="base" hangingPunct="0">
        <a:spcBef>
          <a:spcPct val="20000"/>
        </a:spcBef>
        <a:spcAft>
          <a:spcPct val="0"/>
        </a:spcAft>
        <a:buChar char="•"/>
        <a:defRPr sz="3800">
          <a:solidFill>
            <a:schemeClr val="tx1"/>
          </a:solidFill>
          <a:latin typeface="+mn-lt"/>
          <a:ea typeface="MS PGothic" pitchFamily="34" charset="-128"/>
        </a:defRPr>
      </a:lvl3pPr>
      <a:lvl4pPr marL="2538375" indent="-361950" algn="l" rtl="0" eaLnBrk="0" fontAlgn="base" hangingPunct="0">
        <a:spcBef>
          <a:spcPct val="20000"/>
        </a:spcBef>
        <a:spcAft>
          <a:spcPct val="0"/>
        </a:spcAft>
        <a:buChar char="–"/>
        <a:defRPr sz="3200">
          <a:solidFill>
            <a:schemeClr val="tx1"/>
          </a:solidFill>
          <a:latin typeface="+mn-lt"/>
          <a:ea typeface="MS PGothic" pitchFamily="34" charset="-128"/>
        </a:defRPr>
      </a:lvl4pPr>
      <a:lvl5pPr marL="3265443" indent="-361950" algn="l" rtl="0" eaLnBrk="0" fontAlgn="base" hangingPunct="0">
        <a:spcBef>
          <a:spcPct val="20000"/>
        </a:spcBef>
        <a:spcAft>
          <a:spcPct val="0"/>
        </a:spcAft>
        <a:buChar char="»"/>
        <a:defRPr sz="3200">
          <a:solidFill>
            <a:schemeClr val="tx1"/>
          </a:solidFill>
          <a:latin typeface="+mn-lt"/>
          <a:ea typeface="MS PGothic" pitchFamily="34" charset="-128"/>
        </a:defRPr>
      </a:lvl5pPr>
      <a:lvl6pPr marL="3991371" indent="-362857" algn="l" rtl="0" eaLnBrk="1" fontAlgn="base" hangingPunct="1">
        <a:spcBef>
          <a:spcPct val="20000"/>
        </a:spcBef>
        <a:spcAft>
          <a:spcPct val="0"/>
        </a:spcAft>
        <a:buChar char="»"/>
        <a:defRPr sz="3200">
          <a:solidFill>
            <a:schemeClr val="tx1"/>
          </a:solidFill>
          <a:latin typeface="+mn-lt"/>
          <a:ea typeface="+mn-ea"/>
        </a:defRPr>
      </a:lvl6pPr>
      <a:lvl7pPr marL="4717071" indent="-362857" algn="l" rtl="0" eaLnBrk="1" fontAlgn="base" hangingPunct="1">
        <a:spcBef>
          <a:spcPct val="20000"/>
        </a:spcBef>
        <a:spcAft>
          <a:spcPct val="0"/>
        </a:spcAft>
        <a:buChar char="»"/>
        <a:defRPr sz="3200">
          <a:solidFill>
            <a:schemeClr val="tx1"/>
          </a:solidFill>
          <a:latin typeface="+mn-lt"/>
          <a:ea typeface="+mn-ea"/>
        </a:defRPr>
      </a:lvl7pPr>
      <a:lvl8pPr marL="5442777" indent="-362857" algn="l" rtl="0" eaLnBrk="1" fontAlgn="base" hangingPunct="1">
        <a:spcBef>
          <a:spcPct val="20000"/>
        </a:spcBef>
        <a:spcAft>
          <a:spcPct val="0"/>
        </a:spcAft>
        <a:buChar char="»"/>
        <a:defRPr sz="3200">
          <a:solidFill>
            <a:schemeClr val="tx1"/>
          </a:solidFill>
          <a:latin typeface="+mn-lt"/>
          <a:ea typeface="+mn-ea"/>
        </a:defRPr>
      </a:lvl8pPr>
      <a:lvl9pPr marL="6168476" indent="-362857" algn="l" rtl="0" eaLnBrk="1" fontAlgn="base" hangingPunct="1">
        <a:spcBef>
          <a:spcPct val="20000"/>
        </a:spcBef>
        <a:spcAft>
          <a:spcPct val="0"/>
        </a:spcAft>
        <a:buChar char="»"/>
        <a:defRPr sz="3200">
          <a:solidFill>
            <a:schemeClr val="tx1"/>
          </a:solidFill>
          <a:latin typeface="+mn-lt"/>
          <a:ea typeface="+mn-ea"/>
        </a:defRPr>
      </a:lvl9pPr>
    </p:bodyStyle>
    <p:otherStyle>
      <a:defPPr>
        <a:defRPr lang="en-US"/>
      </a:defPPr>
      <a:lvl1pPr marL="0" algn="l" defTabSz="1451405" rtl="0" eaLnBrk="1" latinLnBrk="0" hangingPunct="1">
        <a:defRPr sz="2900" kern="1200">
          <a:solidFill>
            <a:schemeClr val="tx1"/>
          </a:solidFill>
          <a:latin typeface="+mn-lt"/>
          <a:ea typeface="+mn-ea"/>
          <a:cs typeface="+mn-cs"/>
        </a:defRPr>
      </a:lvl1pPr>
      <a:lvl2pPr marL="725714" algn="l" defTabSz="1451405" rtl="0" eaLnBrk="1" latinLnBrk="0" hangingPunct="1">
        <a:defRPr sz="2900" kern="1200">
          <a:solidFill>
            <a:schemeClr val="tx1"/>
          </a:solidFill>
          <a:latin typeface="+mn-lt"/>
          <a:ea typeface="+mn-ea"/>
          <a:cs typeface="+mn-cs"/>
        </a:defRPr>
      </a:lvl2pPr>
      <a:lvl3pPr marL="1451405" algn="l" defTabSz="1451405" rtl="0" eaLnBrk="1" latinLnBrk="0" hangingPunct="1">
        <a:defRPr sz="2900" kern="1200">
          <a:solidFill>
            <a:schemeClr val="tx1"/>
          </a:solidFill>
          <a:latin typeface="+mn-lt"/>
          <a:ea typeface="+mn-ea"/>
          <a:cs typeface="+mn-cs"/>
        </a:defRPr>
      </a:lvl3pPr>
      <a:lvl4pPr marL="2177111" algn="l" defTabSz="1451405" rtl="0" eaLnBrk="1" latinLnBrk="0" hangingPunct="1">
        <a:defRPr sz="2900" kern="1200">
          <a:solidFill>
            <a:schemeClr val="tx1"/>
          </a:solidFill>
          <a:latin typeface="+mn-lt"/>
          <a:ea typeface="+mn-ea"/>
          <a:cs typeface="+mn-cs"/>
        </a:defRPr>
      </a:lvl4pPr>
      <a:lvl5pPr marL="2902810" algn="l" defTabSz="1451405" rtl="0" eaLnBrk="1" latinLnBrk="0" hangingPunct="1">
        <a:defRPr sz="2900" kern="1200">
          <a:solidFill>
            <a:schemeClr val="tx1"/>
          </a:solidFill>
          <a:latin typeface="+mn-lt"/>
          <a:ea typeface="+mn-ea"/>
          <a:cs typeface="+mn-cs"/>
        </a:defRPr>
      </a:lvl5pPr>
      <a:lvl6pPr marL="3628519" algn="l" defTabSz="1451405" rtl="0" eaLnBrk="1" latinLnBrk="0" hangingPunct="1">
        <a:defRPr sz="2900" kern="1200">
          <a:solidFill>
            <a:schemeClr val="tx1"/>
          </a:solidFill>
          <a:latin typeface="+mn-lt"/>
          <a:ea typeface="+mn-ea"/>
          <a:cs typeface="+mn-cs"/>
        </a:defRPr>
      </a:lvl6pPr>
      <a:lvl7pPr marL="4354218" algn="l" defTabSz="1451405" rtl="0" eaLnBrk="1" latinLnBrk="0" hangingPunct="1">
        <a:defRPr sz="2900" kern="1200">
          <a:solidFill>
            <a:schemeClr val="tx1"/>
          </a:solidFill>
          <a:latin typeface="+mn-lt"/>
          <a:ea typeface="+mn-ea"/>
          <a:cs typeface="+mn-cs"/>
        </a:defRPr>
      </a:lvl7pPr>
      <a:lvl8pPr marL="5079928" algn="l" defTabSz="1451405" rtl="0" eaLnBrk="1" latinLnBrk="0" hangingPunct="1">
        <a:defRPr sz="2900" kern="1200">
          <a:solidFill>
            <a:schemeClr val="tx1"/>
          </a:solidFill>
          <a:latin typeface="+mn-lt"/>
          <a:ea typeface="+mn-ea"/>
          <a:cs typeface="+mn-cs"/>
        </a:defRPr>
      </a:lvl8pPr>
      <a:lvl9pPr marL="5805628" algn="l" defTabSz="1451405" rtl="0" eaLnBrk="1" latinLnBrk="0" hangingPunct="1">
        <a:defRPr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12800" y="8475153"/>
            <a:ext cx="3793067" cy="486833"/>
          </a:xfrm>
          <a:prstGeom prst="rect">
            <a:avLst/>
          </a:prstGeom>
        </p:spPr>
        <p:txBody>
          <a:bodyPr vert="horz" wrap="square" lIns="145143" tIns="72571" rIns="145143" bIns="72571" numCol="1" anchor="ctr" anchorCtr="0" compatLnSpc="1">
            <a:prstTxWarp prst="textNoShape">
              <a:avLst/>
            </a:prstTxWarp>
          </a:bodyPr>
          <a:lstStyle>
            <a:lvl1pPr>
              <a:defRPr sz="1900" smtClean="0">
                <a:solidFill>
                  <a:srgbClr val="898989"/>
                </a:solidFill>
                <a:latin typeface="Calibri" pitchFamily="-109" charset="0"/>
              </a:defRPr>
            </a:lvl1pPr>
          </a:lstStyle>
          <a:p>
            <a:pPr algn="l">
              <a:defRPr/>
            </a:pPr>
            <a:fld id="{94FE1756-F0BB-4131-A697-C4C14354EC66}" type="datetime1">
              <a:rPr lang="en-AU">
                <a:cs typeface="Arial" charset="0"/>
              </a:rPr>
              <a:pPr algn="l">
                <a:defRPr/>
              </a:pPr>
              <a:t>27/10/2015</a:t>
            </a:fld>
            <a:endParaRPr lang="en-AU">
              <a:cs typeface="Arial" charset="0"/>
            </a:endParaRPr>
          </a:p>
        </p:txBody>
      </p:sp>
      <p:sp>
        <p:nvSpPr>
          <p:cNvPr id="5" name="Footer Placeholder 4"/>
          <p:cNvSpPr>
            <a:spLocks noGrp="1"/>
          </p:cNvSpPr>
          <p:nvPr>
            <p:ph type="ftr" sz="quarter" idx="3"/>
          </p:nvPr>
        </p:nvSpPr>
        <p:spPr>
          <a:xfrm>
            <a:off x="5554135" y="8475153"/>
            <a:ext cx="5147733" cy="486833"/>
          </a:xfrm>
          <a:prstGeom prst="rect">
            <a:avLst/>
          </a:prstGeom>
        </p:spPr>
        <p:txBody>
          <a:bodyPr vert="horz" wrap="square" lIns="145143" tIns="72571" rIns="145143" bIns="72571" numCol="1" anchor="ctr" anchorCtr="0" compatLnSpc="1">
            <a:prstTxWarp prst="textNoShape">
              <a:avLst/>
            </a:prstTxWarp>
          </a:bodyPr>
          <a:lstStyle>
            <a:lvl1pPr algn="ctr">
              <a:defRPr sz="1900" smtClean="0">
                <a:solidFill>
                  <a:srgbClr val="898989"/>
                </a:solidFill>
                <a:latin typeface="Calibri" pitchFamily="-109" charset="0"/>
              </a:defRPr>
            </a:lvl1pPr>
          </a:lstStyle>
          <a:p>
            <a:pPr>
              <a:defRPr/>
            </a:pPr>
            <a:endParaRPr lang="en-AU">
              <a:cs typeface="Arial" charset="0"/>
            </a:endParaRPr>
          </a:p>
        </p:txBody>
      </p:sp>
      <p:sp>
        <p:nvSpPr>
          <p:cNvPr id="6" name="Slide Number Placeholder 5"/>
          <p:cNvSpPr>
            <a:spLocks noGrp="1"/>
          </p:cNvSpPr>
          <p:nvPr>
            <p:ph type="sldNum" sz="quarter" idx="4"/>
          </p:nvPr>
        </p:nvSpPr>
        <p:spPr>
          <a:xfrm>
            <a:off x="11650133" y="8475153"/>
            <a:ext cx="3793067" cy="486833"/>
          </a:xfrm>
          <a:prstGeom prst="rect">
            <a:avLst/>
          </a:prstGeom>
        </p:spPr>
        <p:txBody>
          <a:bodyPr vert="horz" wrap="square" lIns="145143" tIns="72571" rIns="145143" bIns="72571" numCol="1" anchor="ctr" anchorCtr="0" compatLnSpc="1">
            <a:prstTxWarp prst="textNoShape">
              <a:avLst/>
            </a:prstTxWarp>
          </a:bodyPr>
          <a:lstStyle>
            <a:lvl1pPr algn="r">
              <a:defRPr sz="1900" smtClean="0">
                <a:solidFill>
                  <a:srgbClr val="898989"/>
                </a:solidFill>
                <a:latin typeface="Calibri" pitchFamily="-109" charset="0"/>
              </a:defRPr>
            </a:lvl1pPr>
          </a:lstStyle>
          <a:p>
            <a:pPr>
              <a:defRPr/>
            </a:pPr>
            <a:fld id="{A98A2817-66C4-441C-B172-88070B69215D}" type="slidenum">
              <a:rPr lang="en-AU">
                <a:cs typeface="Arial" charset="0"/>
              </a:rPr>
              <a:pPr>
                <a:defRPr/>
              </a:pPr>
              <a:t>‹#›</a:t>
            </a:fld>
            <a:endParaRPr lang="en-AU">
              <a:cs typeface="Arial" charset="0"/>
            </a:endParaRPr>
          </a:p>
        </p:txBody>
      </p:sp>
    </p:spTree>
    <p:extLst>
      <p:ext uri="{BB962C8B-B14F-4D97-AF65-F5344CB8AC3E}">
        <p14:creationId xmlns:p14="http://schemas.microsoft.com/office/powerpoint/2010/main" val="209442219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Lst>
  <p:timing>
    <p:tnLst>
      <p:par>
        <p:cTn id="1" dur="indefinite" restart="never" nodeType="tmRoot"/>
      </p:par>
    </p:tnLst>
  </p:timing>
  <p:txStyles>
    <p:titleStyle>
      <a:lvl1pPr algn="ctr" rtl="0" eaLnBrk="1" fontAlgn="base" hangingPunct="1">
        <a:spcBef>
          <a:spcPct val="0"/>
        </a:spcBef>
        <a:spcAft>
          <a:spcPct val="0"/>
        </a:spcAft>
        <a:defRPr sz="7000" kern="1200">
          <a:solidFill>
            <a:schemeClr val="tx1"/>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7000">
          <a:solidFill>
            <a:schemeClr val="tx1"/>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7000">
          <a:solidFill>
            <a:schemeClr val="tx1"/>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7000">
          <a:solidFill>
            <a:schemeClr val="tx1"/>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7000">
          <a:solidFill>
            <a:schemeClr val="tx1"/>
          </a:solidFill>
          <a:latin typeface="Calibri" pitchFamily="34" charset="0"/>
          <a:ea typeface="ヒラギノ角ゴ Pro W3" pitchFamily="-109" charset="-128"/>
          <a:cs typeface="ヒラギノ角ゴ Pro W3" pitchFamily="-109" charset="-128"/>
        </a:defRPr>
      </a:lvl5pPr>
      <a:lvl6pPr marL="725714" algn="ctr" rtl="0" eaLnBrk="1" fontAlgn="base" hangingPunct="1">
        <a:spcBef>
          <a:spcPct val="0"/>
        </a:spcBef>
        <a:spcAft>
          <a:spcPct val="0"/>
        </a:spcAft>
        <a:defRPr sz="7000">
          <a:solidFill>
            <a:schemeClr val="tx1"/>
          </a:solidFill>
          <a:latin typeface="Calibri" pitchFamily="34" charset="0"/>
        </a:defRPr>
      </a:lvl6pPr>
      <a:lvl7pPr marL="1451405" algn="ctr" rtl="0" eaLnBrk="1" fontAlgn="base" hangingPunct="1">
        <a:spcBef>
          <a:spcPct val="0"/>
        </a:spcBef>
        <a:spcAft>
          <a:spcPct val="0"/>
        </a:spcAft>
        <a:defRPr sz="7000">
          <a:solidFill>
            <a:schemeClr val="tx1"/>
          </a:solidFill>
          <a:latin typeface="Calibri" pitchFamily="34" charset="0"/>
        </a:defRPr>
      </a:lvl7pPr>
      <a:lvl8pPr marL="2177111" algn="ctr" rtl="0" eaLnBrk="1" fontAlgn="base" hangingPunct="1">
        <a:spcBef>
          <a:spcPct val="0"/>
        </a:spcBef>
        <a:spcAft>
          <a:spcPct val="0"/>
        </a:spcAft>
        <a:defRPr sz="7000">
          <a:solidFill>
            <a:schemeClr val="tx1"/>
          </a:solidFill>
          <a:latin typeface="Calibri" pitchFamily="34" charset="0"/>
        </a:defRPr>
      </a:lvl8pPr>
      <a:lvl9pPr marL="2902810" algn="ctr" rtl="0" eaLnBrk="1" fontAlgn="base" hangingPunct="1">
        <a:spcBef>
          <a:spcPct val="0"/>
        </a:spcBef>
        <a:spcAft>
          <a:spcPct val="0"/>
        </a:spcAft>
        <a:defRPr sz="7000">
          <a:solidFill>
            <a:schemeClr val="tx1"/>
          </a:solidFill>
          <a:latin typeface="Calibri" pitchFamily="34" charset="0"/>
        </a:defRPr>
      </a:lvl9pPr>
    </p:titleStyle>
    <p:bodyStyle>
      <a:lvl1pPr marL="544285" indent="-544285" algn="l" rtl="0" eaLnBrk="1" fontAlgn="base" hangingPunct="1">
        <a:spcBef>
          <a:spcPct val="20000"/>
        </a:spcBef>
        <a:spcAft>
          <a:spcPct val="0"/>
        </a:spcAft>
        <a:buFont typeface="Arial" charset="0"/>
        <a:buChar char="•"/>
        <a:defRPr sz="5100" kern="1200">
          <a:solidFill>
            <a:schemeClr val="tx1"/>
          </a:solidFill>
          <a:latin typeface="+mn-lt"/>
          <a:ea typeface="ヒラギノ角ゴ Pro W3" pitchFamily="-109" charset="-128"/>
          <a:cs typeface="ヒラギノ角ゴ Pro W3" pitchFamily="-109" charset="-128"/>
        </a:defRPr>
      </a:lvl1pPr>
      <a:lvl2pPr marL="1179285" indent="-453571" algn="l" rtl="0" eaLnBrk="1" fontAlgn="base" hangingPunct="1">
        <a:spcBef>
          <a:spcPct val="20000"/>
        </a:spcBef>
        <a:spcAft>
          <a:spcPct val="0"/>
        </a:spcAft>
        <a:buFont typeface="Arial" charset="0"/>
        <a:buChar char="–"/>
        <a:defRPr sz="4400" kern="1200">
          <a:solidFill>
            <a:schemeClr val="tx1"/>
          </a:solidFill>
          <a:latin typeface="+mn-lt"/>
          <a:ea typeface="ヒラギノ角ゴ Pro W3" pitchFamily="-109" charset="-128"/>
          <a:cs typeface="+mn-cs"/>
        </a:defRPr>
      </a:lvl2pPr>
      <a:lvl3pPr marL="1814262" indent="-362857" algn="l" rtl="0" eaLnBrk="1" fontAlgn="base" hangingPunct="1">
        <a:spcBef>
          <a:spcPct val="20000"/>
        </a:spcBef>
        <a:spcAft>
          <a:spcPct val="0"/>
        </a:spcAft>
        <a:buFont typeface="Arial" charset="0"/>
        <a:buChar char="•"/>
        <a:defRPr sz="3800" kern="1200">
          <a:solidFill>
            <a:schemeClr val="tx1"/>
          </a:solidFill>
          <a:latin typeface="+mn-lt"/>
          <a:ea typeface="ヒラギノ角ゴ Pro W3" pitchFamily="-109" charset="-128"/>
          <a:cs typeface="+mn-cs"/>
        </a:defRPr>
      </a:lvl3pPr>
      <a:lvl4pPr marL="2539958" indent="-362857" algn="l" rtl="0" eaLnBrk="1" fontAlgn="base" hangingPunct="1">
        <a:spcBef>
          <a:spcPct val="20000"/>
        </a:spcBef>
        <a:spcAft>
          <a:spcPct val="0"/>
        </a:spcAft>
        <a:buFont typeface="Arial" charset="0"/>
        <a:buChar char="–"/>
        <a:defRPr sz="3200" kern="1200">
          <a:solidFill>
            <a:schemeClr val="tx1"/>
          </a:solidFill>
          <a:latin typeface="+mn-lt"/>
          <a:ea typeface="ヒラギノ角ゴ Pro W3" pitchFamily="-109" charset="-128"/>
          <a:cs typeface="+mn-cs"/>
        </a:defRPr>
      </a:lvl4pPr>
      <a:lvl5pPr marL="3265667" indent="-362857" algn="l" rtl="0" eaLnBrk="1" fontAlgn="base" hangingPunct="1">
        <a:spcBef>
          <a:spcPct val="20000"/>
        </a:spcBef>
        <a:spcAft>
          <a:spcPct val="0"/>
        </a:spcAft>
        <a:buFont typeface="Arial" charset="0"/>
        <a:buChar char="»"/>
        <a:defRPr sz="3200" kern="1200">
          <a:solidFill>
            <a:schemeClr val="tx1"/>
          </a:solidFill>
          <a:latin typeface="+mn-lt"/>
          <a:ea typeface="ヒラギノ角ゴ Pro W3" pitchFamily="-109" charset="-128"/>
          <a:cs typeface="+mn-cs"/>
        </a:defRPr>
      </a:lvl5pPr>
      <a:lvl6pPr marL="3991371" indent="-362857" algn="l" defTabSz="1451405"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7071" indent="-362857" algn="l" defTabSz="1451405"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777" indent="-362857" algn="l" defTabSz="1451405"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476" indent="-362857" algn="l" defTabSz="1451405"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405" rtl="0" eaLnBrk="1" latinLnBrk="0" hangingPunct="1">
        <a:defRPr sz="2900" kern="1200">
          <a:solidFill>
            <a:schemeClr val="tx1"/>
          </a:solidFill>
          <a:latin typeface="+mn-lt"/>
          <a:ea typeface="+mn-ea"/>
          <a:cs typeface="+mn-cs"/>
        </a:defRPr>
      </a:lvl1pPr>
      <a:lvl2pPr marL="725714" algn="l" defTabSz="1451405" rtl="0" eaLnBrk="1" latinLnBrk="0" hangingPunct="1">
        <a:defRPr sz="2900" kern="1200">
          <a:solidFill>
            <a:schemeClr val="tx1"/>
          </a:solidFill>
          <a:latin typeface="+mn-lt"/>
          <a:ea typeface="+mn-ea"/>
          <a:cs typeface="+mn-cs"/>
        </a:defRPr>
      </a:lvl2pPr>
      <a:lvl3pPr marL="1451405" algn="l" defTabSz="1451405" rtl="0" eaLnBrk="1" latinLnBrk="0" hangingPunct="1">
        <a:defRPr sz="2900" kern="1200">
          <a:solidFill>
            <a:schemeClr val="tx1"/>
          </a:solidFill>
          <a:latin typeface="+mn-lt"/>
          <a:ea typeface="+mn-ea"/>
          <a:cs typeface="+mn-cs"/>
        </a:defRPr>
      </a:lvl3pPr>
      <a:lvl4pPr marL="2177111" algn="l" defTabSz="1451405" rtl="0" eaLnBrk="1" latinLnBrk="0" hangingPunct="1">
        <a:defRPr sz="2900" kern="1200">
          <a:solidFill>
            <a:schemeClr val="tx1"/>
          </a:solidFill>
          <a:latin typeface="+mn-lt"/>
          <a:ea typeface="+mn-ea"/>
          <a:cs typeface="+mn-cs"/>
        </a:defRPr>
      </a:lvl4pPr>
      <a:lvl5pPr marL="2902810" algn="l" defTabSz="1451405" rtl="0" eaLnBrk="1" latinLnBrk="0" hangingPunct="1">
        <a:defRPr sz="2900" kern="1200">
          <a:solidFill>
            <a:schemeClr val="tx1"/>
          </a:solidFill>
          <a:latin typeface="+mn-lt"/>
          <a:ea typeface="+mn-ea"/>
          <a:cs typeface="+mn-cs"/>
        </a:defRPr>
      </a:lvl5pPr>
      <a:lvl6pPr marL="3628519" algn="l" defTabSz="1451405" rtl="0" eaLnBrk="1" latinLnBrk="0" hangingPunct="1">
        <a:defRPr sz="2900" kern="1200">
          <a:solidFill>
            <a:schemeClr val="tx1"/>
          </a:solidFill>
          <a:latin typeface="+mn-lt"/>
          <a:ea typeface="+mn-ea"/>
          <a:cs typeface="+mn-cs"/>
        </a:defRPr>
      </a:lvl6pPr>
      <a:lvl7pPr marL="4354218" algn="l" defTabSz="1451405" rtl="0" eaLnBrk="1" latinLnBrk="0" hangingPunct="1">
        <a:defRPr sz="2900" kern="1200">
          <a:solidFill>
            <a:schemeClr val="tx1"/>
          </a:solidFill>
          <a:latin typeface="+mn-lt"/>
          <a:ea typeface="+mn-ea"/>
          <a:cs typeface="+mn-cs"/>
        </a:defRPr>
      </a:lvl7pPr>
      <a:lvl8pPr marL="5079928" algn="l" defTabSz="1451405" rtl="0" eaLnBrk="1" latinLnBrk="0" hangingPunct="1">
        <a:defRPr sz="2900" kern="1200">
          <a:solidFill>
            <a:schemeClr val="tx1"/>
          </a:solidFill>
          <a:latin typeface="+mn-lt"/>
          <a:ea typeface="+mn-ea"/>
          <a:cs typeface="+mn-cs"/>
        </a:defRPr>
      </a:lvl8pPr>
      <a:lvl9pPr marL="5805628" algn="l" defTabSz="1451405" rtl="0" eaLnBrk="1" latinLnBrk="0" hangingPunct="1">
        <a:defRPr sz="2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p:nvSpPr>
        <p:spPr bwMode="auto">
          <a:xfrm>
            <a:off x="3222978" y="143953"/>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027" name="Picture 9" descr="UOM-Rev3D_S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8271" y="158770"/>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29" name="Line 11"/>
          <p:cNvSpPr>
            <a:spLocks noChangeShapeType="1"/>
          </p:cNvSpPr>
          <p:nvPr/>
        </p:nvSpPr>
        <p:spPr bwMode="auto">
          <a:xfrm>
            <a:off x="4876800" y="143953"/>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030" name="Picture 13" descr="UOM-Rev3D_H_s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0933" y="143953"/>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sp>
        <p:nvSpPr>
          <p:cNvPr id="1040"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33" name="Rectangle 18"/>
          <p:cNvSpPr>
            <a:spLocks noGrp="1" noChangeArrowheads="1"/>
          </p:cNvSpPr>
          <p:nvPr>
            <p:ph type="title"/>
          </p:nvPr>
        </p:nvSpPr>
        <p:spPr bwMode="auto">
          <a:xfrm>
            <a:off x="5283200" y="101600"/>
            <a:ext cx="1029546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ctr" anchorCtr="0" compatLnSpc="1">
            <a:prstTxWarp prst="textNoShape">
              <a:avLst/>
            </a:prstTxWarp>
          </a:bodyPr>
          <a:lstStyle/>
          <a:p>
            <a:pPr lvl="0"/>
            <a:r>
              <a:rPr lang="en-US" altLang="en-US" smtClean="0"/>
              <a:t>Click to edit Master title style</a:t>
            </a:r>
          </a:p>
        </p:txBody>
      </p:sp>
      <p:sp>
        <p:nvSpPr>
          <p:cNvPr id="2" name="Rectangle 19"/>
          <p:cNvSpPr>
            <a:spLocks noGrp="1" noChangeArrowheads="1"/>
          </p:cNvSpPr>
          <p:nvPr>
            <p:ph type="body" idx="1"/>
          </p:nvPr>
        </p:nvSpPr>
        <p:spPr bwMode="auto">
          <a:xfrm>
            <a:off x="1219200" y="1625600"/>
            <a:ext cx="13817600"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5" name="Line 8"/>
          <p:cNvSpPr>
            <a:spLocks noChangeShapeType="1"/>
          </p:cNvSpPr>
          <p:nvPr/>
        </p:nvSpPr>
        <p:spPr bwMode="auto">
          <a:xfrm>
            <a:off x="3222978" y="143953"/>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036" name="Picture 9" descr="UOM-Rev3D_S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8271" y="158770"/>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38" name="Line 11"/>
          <p:cNvSpPr>
            <a:spLocks noChangeShapeType="1"/>
          </p:cNvSpPr>
          <p:nvPr/>
        </p:nvSpPr>
        <p:spPr bwMode="auto">
          <a:xfrm>
            <a:off x="4876800" y="143953"/>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039" name="Picture 13" descr="UOM-Rev3D_H_s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0933" y="143953"/>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sp>
        <p:nvSpPr>
          <p:cNvPr id="17"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42" name="Line 8"/>
          <p:cNvSpPr>
            <a:spLocks noChangeShapeType="1"/>
          </p:cNvSpPr>
          <p:nvPr/>
        </p:nvSpPr>
        <p:spPr bwMode="auto">
          <a:xfrm>
            <a:off x="3222978" y="143953"/>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043" name="Picture 9" descr="UOM-Rev3D_S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8271" y="158770"/>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45" name="Line 11"/>
          <p:cNvSpPr>
            <a:spLocks noChangeShapeType="1"/>
          </p:cNvSpPr>
          <p:nvPr/>
        </p:nvSpPr>
        <p:spPr bwMode="auto">
          <a:xfrm>
            <a:off x="4876800" y="143953"/>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046" name="Picture 13" descr="UOM-Rev3D_H_s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0933" y="143953"/>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sp>
        <p:nvSpPr>
          <p:cNvPr id="24" name="Rectangle 23"/>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49" name="Line 8"/>
          <p:cNvSpPr>
            <a:spLocks noChangeShapeType="1"/>
          </p:cNvSpPr>
          <p:nvPr userDrawn="1"/>
        </p:nvSpPr>
        <p:spPr bwMode="auto">
          <a:xfrm>
            <a:off x="3222978" y="143953"/>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050" name="Picture 9" descr="UOM-Rev3D_S_sm"/>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48271" y="158770"/>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0"/>
          <p:cNvSpPr>
            <a:spLocks noChangeArrowheads="1"/>
          </p:cNvSpPr>
          <p:nvPr userDrawn="1"/>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
        <p:nvSpPr>
          <p:cNvPr id="1052" name="Line 11"/>
          <p:cNvSpPr>
            <a:spLocks noChangeShapeType="1"/>
          </p:cNvSpPr>
          <p:nvPr userDrawn="1"/>
        </p:nvSpPr>
        <p:spPr bwMode="auto">
          <a:xfrm>
            <a:off x="4876800" y="143953"/>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pic>
        <p:nvPicPr>
          <p:cNvPr id="1053" name="Picture 13" descr="UOM-Rev3D_H_sm"/>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70933" y="143953"/>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 name="Line 14"/>
          <p:cNvSpPr>
            <a:spLocks noChangeShapeType="1"/>
          </p:cNvSpPr>
          <p:nvPr userDrawn="1"/>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eaLnBrk="0" hangingPunct="0"/>
            <a:endParaRPr lang="en-AU" sz="3800">
              <a:latin typeface="Arial" pitchFamily="34" charset="0"/>
              <a:ea typeface="MS PGothic" pitchFamily="34" charset="-128"/>
            </a:endParaRPr>
          </a:p>
        </p:txBody>
      </p:sp>
      <p:sp>
        <p:nvSpPr>
          <p:cNvPr id="31" name="Rectangle 30"/>
          <p:cNvSpPr>
            <a:spLocks noChangeArrowheads="1"/>
          </p:cNvSpPr>
          <p:nvPr userDrawn="1"/>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eaLnBrk="0" hangingPunct="0">
              <a:defRPr/>
            </a:pPr>
            <a:endParaRPr lang="en-AU" sz="3800">
              <a:latin typeface="Arial" charset="0"/>
              <a:ea typeface="ＭＳ Ｐゴシック" pitchFamily="34" charset="-128"/>
            </a:endParaRPr>
          </a:p>
        </p:txBody>
      </p:sp>
    </p:spTree>
    <p:extLst>
      <p:ext uri="{BB962C8B-B14F-4D97-AF65-F5344CB8AC3E}">
        <p14:creationId xmlns:p14="http://schemas.microsoft.com/office/powerpoint/2010/main" val="62756586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l" rtl="0" eaLnBrk="0" fontAlgn="base" hangingPunct="0">
        <a:spcBef>
          <a:spcPct val="0"/>
        </a:spcBef>
        <a:spcAft>
          <a:spcPct val="0"/>
        </a:spcAft>
        <a:defRPr sz="3200" b="1">
          <a:solidFill>
            <a:schemeClr val="bg1"/>
          </a:solidFill>
          <a:latin typeface="+mj-lt"/>
          <a:ea typeface="MS PGothic" pitchFamily="34" charset="-128"/>
          <a:cs typeface="+mj-cs"/>
        </a:defRPr>
      </a:lvl1pPr>
      <a:lvl2pPr algn="l" rtl="0" eaLnBrk="0" fontAlgn="base" hangingPunct="0">
        <a:spcBef>
          <a:spcPct val="0"/>
        </a:spcBef>
        <a:spcAft>
          <a:spcPct val="0"/>
        </a:spcAft>
        <a:defRPr sz="3200" b="1">
          <a:solidFill>
            <a:schemeClr val="bg1"/>
          </a:solidFill>
          <a:latin typeface="Arial" charset="0"/>
          <a:ea typeface="MS PGothic" pitchFamily="34" charset="-128"/>
        </a:defRPr>
      </a:lvl2pPr>
      <a:lvl3pPr algn="l" rtl="0" eaLnBrk="0" fontAlgn="base" hangingPunct="0">
        <a:spcBef>
          <a:spcPct val="0"/>
        </a:spcBef>
        <a:spcAft>
          <a:spcPct val="0"/>
        </a:spcAft>
        <a:defRPr sz="3200" b="1">
          <a:solidFill>
            <a:schemeClr val="bg1"/>
          </a:solidFill>
          <a:latin typeface="Arial" charset="0"/>
          <a:ea typeface="MS PGothic" pitchFamily="34" charset="-128"/>
        </a:defRPr>
      </a:lvl3pPr>
      <a:lvl4pPr algn="l" rtl="0" eaLnBrk="0" fontAlgn="base" hangingPunct="0">
        <a:spcBef>
          <a:spcPct val="0"/>
        </a:spcBef>
        <a:spcAft>
          <a:spcPct val="0"/>
        </a:spcAft>
        <a:defRPr sz="3200" b="1">
          <a:solidFill>
            <a:schemeClr val="bg1"/>
          </a:solidFill>
          <a:latin typeface="Arial" charset="0"/>
          <a:ea typeface="MS PGothic" pitchFamily="34" charset="-128"/>
        </a:defRPr>
      </a:lvl4pPr>
      <a:lvl5pPr algn="l" rtl="0" eaLnBrk="0" fontAlgn="base" hangingPunct="0">
        <a:spcBef>
          <a:spcPct val="0"/>
        </a:spcBef>
        <a:spcAft>
          <a:spcPct val="0"/>
        </a:spcAft>
        <a:defRPr sz="3200" b="1">
          <a:solidFill>
            <a:schemeClr val="bg1"/>
          </a:solidFill>
          <a:latin typeface="Arial" charset="0"/>
          <a:ea typeface="MS PGothic" pitchFamily="34" charset="-128"/>
        </a:defRPr>
      </a:lvl5pPr>
      <a:lvl6pPr marL="725714" algn="l" rtl="0" eaLnBrk="1" fontAlgn="base" hangingPunct="1">
        <a:spcBef>
          <a:spcPct val="0"/>
        </a:spcBef>
        <a:spcAft>
          <a:spcPct val="0"/>
        </a:spcAft>
        <a:defRPr sz="3200" b="1">
          <a:solidFill>
            <a:schemeClr val="bg1"/>
          </a:solidFill>
          <a:latin typeface="Arial" charset="0"/>
          <a:ea typeface="ＭＳ Ｐゴシック" pitchFamily="34" charset="-128"/>
        </a:defRPr>
      </a:lvl6pPr>
      <a:lvl7pPr marL="1451405" algn="l" rtl="0" eaLnBrk="1" fontAlgn="base" hangingPunct="1">
        <a:spcBef>
          <a:spcPct val="0"/>
        </a:spcBef>
        <a:spcAft>
          <a:spcPct val="0"/>
        </a:spcAft>
        <a:defRPr sz="3200" b="1">
          <a:solidFill>
            <a:schemeClr val="bg1"/>
          </a:solidFill>
          <a:latin typeface="Arial" charset="0"/>
          <a:ea typeface="ＭＳ Ｐゴシック" pitchFamily="34" charset="-128"/>
        </a:defRPr>
      </a:lvl7pPr>
      <a:lvl8pPr marL="2177111" algn="l" rtl="0" eaLnBrk="1" fontAlgn="base" hangingPunct="1">
        <a:spcBef>
          <a:spcPct val="0"/>
        </a:spcBef>
        <a:spcAft>
          <a:spcPct val="0"/>
        </a:spcAft>
        <a:defRPr sz="3200" b="1">
          <a:solidFill>
            <a:schemeClr val="bg1"/>
          </a:solidFill>
          <a:latin typeface="Arial" charset="0"/>
          <a:ea typeface="ＭＳ Ｐゴシック" pitchFamily="34" charset="-128"/>
        </a:defRPr>
      </a:lvl8pPr>
      <a:lvl9pPr marL="2902810" algn="l" rtl="0" eaLnBrk="1" fontAlgn="base" hangingPunct="1">
        <a:spcBef>
          <a:spcPct val="0"/>
        </a:spcBef>
        <a:spcAft>
          <a:spcPct val="0"/>
        </a:spcAft>
        <a:defRPr sz="3200" b="1">
          <a:solidFill>
            <a:schemeClr val="bg1"/>
          </a:solidFill>
          <a:latin typeface="Arial" charset="0"/>
          <a:ea typeface="ＭＳ Ｐゴシック" pitchFamily="34" charset="-128"/>
        </a:defRPr>
      </a:lvl9pPr>
    </p:titleStyle>
    <p:bodyStyle>
      <a:lvl1pPr marL="544285" indent="-544285" algn="l" rtl="0" eaLnBrk="0" fontAlgn="base" hangingPunct="0">
        <a:spcBef>
          <a:spcPct val="20000"/>
        </a:spcBef>
        <a:spcAft>
          <a:spcPct val="0"/>
        </a:spcAft>
        <a:buChar char="•"/>
        <a:defRPr sz="5100">
          <a:solidFill>
            <a:schemeClr val="tx1"/>
          </a:solidFill>
          <a:latin typeface="+mn-lt"/>
          <a:ea typeface="MS PGothic" pitchFamily="34" charset="-128"/>
          <a:cs typeface="+mn-cs"/>
        </a:defRPr>
      </a:lvl1pPr>
      <a:lvl2pPr marL="1179285" indent="-453571" algn="l" rtl="0" eaLnBrk="0" fontAlgn="base" hangingPunct="0">
        <a:spcBef>
          <a:spcPct val="20000"/>
        </a:spcBef>
        <a:spcAft>
          <a:spcPct val="0"/>
        </a:spcAft>
        <a:buChar char="–"/>
        <a:defRPr sz="4400">
          <a:solidFill>
            <a:schemeClr val="tx1"/>
          </a:solidFill>
          <a:latin typeface="+mn-lt"/>
          <a:ea typeface="MS PGothic" pitchFamily="34" charset="-128"/>
        </a:defRPr>
      </a:lvl2pPr>
      <a:lvl3pPr marL="1814262" indent="-362857" algn="l" rtl="0" eaLnBrk="0" fontAlgn="base" hangingPunct="0">
        <a:spcBef>
          <a:spcPct val="20000"/>
        </a:spcBef>
        <a:spcAft>
          <a:spcPct val="0"/>
        </a:spcAft>
        <a:buChar char="•"/>
        <a:defRPr sz="3800">
          <a:solidFill>
            <a:schemeClr val="tx1"/>
          </a:solidFill>
          <a:latin typeface="+mn-lt"/>
          <a:ea typeface="MS PGothic" pitchFamily="34" charset="-128"/>
        </a:defRPr>
      </a:lvl3pPr>
      <a:lvl4pPr marL="2539958" indent="-362857" algn="l" rtl="0" eaLnBrk="0" fontAlgn="base" hangingPunct="0">
        <a:spcBef>
          <a:spcPct val="20000"/>
        </a:spcBef>
        <a:spcAft>
          <a:spcPct val="0"/>
        </a:spcAft>
        <a:buChar char="–"/>
        <a:defRPr sz="3200">
          <a:solidFill>
            <a:schemeClr val="tx1"/>
          </a:solidFill>
          <a:latin typeface="+mn-lt"/>
          <a:ea typeface="MS PGothic" pitchFamily="34" charset="-128"/>
        </a:defRPr>
      </a:lvl4pPr>
      <a:lvl5pPr marL="3265667" indent="-362857" algn="l" rtl="0" eaLnBrk="0" fontAlgn="base" hangingPunct="0">
        <a:spcBef>
          <a:spcPct val="20000"/>
        </a:spcBef>
        <a:spcAft>
          <a:spcPct val="0"/>
        </a:spcAft>
        <a:buChar char="»"/>
        <a:defRPr sz="3200">
          <a:solidFill>
            <a:schemeClr val="tx1"/>
          </a:solidFill>
          <a:latin typeface="+mn-lt"/>
          <a:ea typeface="MS PGothic" pitchFamily="34" charset="-128"/>
        </a:defRPr>
      </a:lvl5pPr>
      <a:lvl6pPr marL="3991371" indent="-362857" algn="l" rtl="0" eaLnBrk="1" fontAlgn="base" hangingPunct="1">
        <a:spcBef>
          <a:spcPct val="20000"/>
        </a:spcBef>
        <a:spcAft>
          <a:spcPct val="0"/>
        </a:spcAft>
        <a:buChar char="»"/>
        <a:defRPr sz="3200">
          <a:solidFill>
            <a:schemeClr val="tx1"/>
          </a:solidFill>
          <a:latin typeface="+mn-lt"/>
          <a:ea typeface="+mn-ea"/>
        </a:defRPr>
      </a:lvl6pPr>
      <a:lvl7pPr marL="4717071" indent="-362857" algn="l" rtl="0" eaLnBrk="1" fontAlgn="base" hangingPunct="1">
        <a:spcBef>
          <a:spcPct val="20000"/>
        </a:spcBef>
        <a:spcAft>
          <a:spcPct val="0"/>
        </a:spcAft>
        <a:buChar char="»"/>
        <a:defRPr sz="3200">
          <a:solidFill>
            <a:schemeClr val="tx1"/>
          </a:solidFill>
          <a:latin typeface="+mn-lt"/>
          <a:ea typeface="+mn-ea"/>
        </a:defRPr>
      </a:lvl7pPr>
      <a:lvl8pPr marL="5442777" indent="-362857" algn="l" rtl="0" eaLnBrk="1" fontAlgn="base" hangingPunct="1">
        <a:spcBef>
          <a:spcPct val="20000"/>
        </a:spcBef>
        <a:spcAft>
          <a:spcPct val="0"/>
        </a:spcAft>
        <a:buChar char="»"/>
        <a:defRPr sz="3200">
          <a:solidFill>
            <a:schemeClr val="tx1"/>
          </a:solidFill>
          <a:latin typeface="+mn-lt"/>
          <a:ea typeface="+mn-ea"/>
        </a:defRPr>
      </a:lvl8pPr>
      <a:lvl9pPr marL="6168476" indent="-362857" algn="l" rtl="0" eaLnBrk="1" fontAlgn="base" hangingPunct="1">
        <a:spcBef>
          <a:spcPct val="20000"/>
        </a:spcBef>
        <a:spcAft>
          <a:spcPct val="0"/>
        </a:spcAft>
        <a:buChar char="»"/>
        <a:defRPr sz="3200">
          <a:solidFill>
            <a:schemeClr val="tx1"/>
          </a:solidFill>
          <a:latin typeface="+mn-lt"/>
          <a:ea typeface="+mn-ea"/>
        </a:defRPr>
      </a:lvl9pPr>
    </p:bodyStyle>
    <p:otherStyle>
      <a:defPPr>
        <a:defRPr lang="en-US"/>
      </a:defPPr>
      <a:lvl1pPr marL="0" algn="l" defTabSz="1451405" rtl="0" eaLnBrk="1" latinLnBrk="0" hangingPunct="1">
        <a:defRPr sz="2900" kern="1200">
          <a:solidFill>
            <a:schemeClr val="tx1"/>
          </a:solidFill>
          <a:latin typeface="+mn-lt"/>
          <a:ea typeface="+mn-ea"/>
          <a:cs typeface="+mn-cs"/>
        </a:defRPr>
      </a:lvl1pPr>
      <a:lvl2pPr marL="725714" algn="l" defTabSz="1451405" rtl="0" eaLnBrk="1" latinLnBrk="0" hangingPunct="1">
        <a:defRPr sz="2900" kern="1200">
          <a:solidFill>
            <a:schemeClr val="tx1"/>
          </a:solidFill>
          <a:latin typeface="+mn-lt"/>
          <a:ea typeface="+mn-ea"/>
          <a:cs typeface="+mn-cs"/>
        </a:defRPr>
      </a:lvl2pPr>
      <a:lvl3pPr marL="1451405" algn="l" defTabSz="1451405" rtl="0" eaLnBrk="1" latinLnBrk="0" hangingPunct="1">
        <a:defRPr sz="2900" kern="1200">
          <a:solidFill>
            <a:schemeClr val="tx1"/>
          </a:solidFill>
          <a:latin typeface="+mn-lt"/>
          <a:ea typeface="+mn-ea"/>
          <a:cs typeface="+mn-cs"/>
        </a:defRPr>
      </a:lvl3pPr>
      <a:lvl4pPr marL="2177111" algn="l" defTabSz="1451405" rtl="0" eaLnBrk="1" latinLnBrk="0" hangingPunct="1">
        <a:defRPr sz="2900" kern="1200">
          <a:solidFill>
            <a:schemeClr val="tx1"/>
          </a:solidFill>
          <a:latin typeface="+mn-lt"/>
          <a:ea typeface="+mn-ea"/>
          <a:cs typeface="+mn-cs"/>
        </a:defRPr>
      </a:lvl4pPr>
      <a:lvl5pPr marL="2902810" algn="l" defTabSz="1451405" rtl="0" eaLnBrk="1" latinLnBrk="0" hangingPunct="1">
        <a:defRPr sz="2900" kern="1200">
          <a:solidFill>
            <a:schemeClr val="tx1"/>
          </a:solidFill>
          <a:latin typeface="+mn-lt"/>
          <a:ea typeface="+mn-ea"/>
          <a:cs typeface="+mn-cs"/>
        </a:defRPr>
      </a:lvl5pPr>
      <a:lvl6pPr marL="3628519" algn="l" defTabSz="1451405" rtl="0" eaLnBrk="1" latinLnBrk="0" hangingPunct="1">
        <a:defRPr sz="2900" kern="1200">
          <a:solidFill>
            <a:schemeClr val="tx1"/>
          </a:solidFill>
          <a:latin typeface="+mn-lt"/>
          <a:ea typeface="+mn-ea"/>
          <a:cs typeface="+mn-cs"/>
        </a:defRPr>
      </a:lvl6pPr>
      <a:lvl7pPr marL="4354218" algn="l" defTabSz="1451405" rtl="0" eaLnBrk="1" latinLnBrk="0" hangingPunct="1">
        <a:defRPr sz="2900" kern="1200">
          <a:solidFill>
            <a:schemeClr val="tx1"/>
          </a:solidFill>
          <a:latin typeface="+mn-lt"/>
          <a:ea typeface="+mn-ea"/>
          <a:cs typeface="+mn-cs"/>
        </a:defRPr>
      </a:lvl7pPr>
      <a:lvl8pPr marL="5079928" algn="l" defTabSz="1451405" rtl="0" eaLnBrk="1" latinLnBrk="0" hangingPunct="1">
        <a:defRPr sz="2900" kern="1200">
          <a:solidFill>
            <a:schemeClr val="tx1"/>
          </a:solidFill>
          <a:latin typeface="+mn-lt"/>
          <a:ea typeface="+mn-ea"/>
          <a:cs typeface="+mn-cs"/>
        </a:defRPr>
      </a:lvl8pPr>
      <a:lvl9pPr marL="5805628" algn="l" defTabSz="1451405" rtl="0" eaLnBrk="1" latinLnBrk="0" hangingPunct="1">
        <a:defRPr sz="2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p:nvSpPr>
        <p:spPr bwMode="auto">
          <a:xfrm>
            <a:off x="3222978" y="143951"/>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06" fontAlgn="auto">
              <a:spcBef>
                <a:spcPts val="0"/>
              </a:spcBef>
              <a:spcAft>
                <a:spcPts val="0"/>
              </a:spcAft>
            </a:pPr>
            <a:endParaRPr lang="en-AU" sz="2900">
              <a:latin typeface="Arial"/>
              <a:ea typeface="ＭＳ Ｐゴシック"/>
            </a:endParaRPr>
          </a:p>
        </p:txBody>
      </p:sp>
      <p:pic>
        <p:nvPicPr>
          <p:cNvPr id="1027" name="Picture 9" descr="UOM-Rev3D_S_s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271" y="158769"/>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defTabSz="1451406" fontAlgn="auto">
              <a:spcBef>
                <a:spcPts val="0"/>
              </a:spcBef>
              <a:spcAft>
                <a:spcPts val="0"/>
              </a:spcAft>
              <a:defRPr/>
            </a:pPr>
            <a:endParaRPr lang="en-AU" sz="2900">
              <a:latin typeface="Arial"/>
              <a:ea typeface="ＭＳ Ｐゴシック"/>
            </a:endParaRPr>
          </a:p>
        </p:txBody>
      </p:sp>
      <p:sp>
        <p:nvSpPr>
          <p:cNvPr id="1029" name="Line 11"/>
          <p:cNvSpPr>
            <a:spLocks noChangeShapeType="1"/>
          </p:cNvSpPr>
          <p:nvPr/>
        </p:nvSpPr>
        <p:spPr bwMode="auto">
          <a:xfrm>
            <a:off x="4876800" y="143951"/>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06" fontAlgn="auto">
              <a:spcBef>
                <a:spcPts val="0"/>
              </a:spcBef>
              <a:spcAft>
                <a:spcPts val="0"/>
              </a:spcAft>
            </a:pPr>
            <a:endParaRPr lang="en-AU" sz="2900">
              <a:latin typeface="Arial"/>
              <a:ea typeface="ＭＳ Ｐゴシック"/>
            </a:endParaRPr>
          </a:p>
        </p:txBody>
      </p:sp>
      <p:pic>
        <p:nvPicPr>
          <p:cNvPr id="1030" name="Picture 13" descr="UOM-Rev3D_H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0933" y="143952"/>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06" fontAlgn="auto">
              <a:spcBef>
                <a:spcPts val="0"/>
              </a:spcBef>
              <a:spcAft>
                <a:spcPts val="0"/>
              </a:spcAft>
            </a:pPr>
            <a:endParaRPr lang="en-AU" sz="2900">
              <a:latin typeface="Arial"/>
              <a:ea typeface="ＭＳ Ｐゴシック"/>
            </a:endParaRPr>
          </a:p>
        </p:txBody>
      </p:sp>
      <p:sp>
        <p:nvSpPr>
          <p:cNvPr id="1040"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defTabSz="1451406" fontAlgn="auto">
              <a:spcBef>
                <a:spcPts val="0"/>
              </a:spcBef>
              <a:spcAft>
                <a:spcPts val="0"/>
              </a:spcAft>
              <a:defRPr/>
            </a:pPr>
            <a:endParaRPr lang="en-AU" sz="2900">
              <a:latin typeface="Arial"/>
              <a:ea typeface="ＭＳ Ｐゴシック"/>
            </a:endParaRPr>
          </a:p>
        </p:txBody>
      </p:sp>
      <p:sp>
        <p:nvSpPr>
          <p:cNvPr id="1033" name="Rectangle 18"/>
          <p:cNvSpPr>
            <a:spLocks noGrp="1" noChangeArrowheads="1"/>
          </p:cNvSpPr>
          <p:nvPr>
            <p:ph type="title"/>
          </p:nvPr>
        </p:nvSpPr>
        <p:spPr bwMode="auto">
          <a:xfrm>
            <a:off x="5283200" y="101600"/>
            <a:ext cx="1029546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ctr" anchorCtr="0" compatLnSpc="1">
            <a:prstTxWarp prst="textNoShape">
              <a:avLst/>
            </a:prstTxWarp>
          </a:bodyPr>
          <a:lstStyle/>
          <a:p>
            <a:pPr lvl="0"/>
            <a:r>
              <a:rPr lang="en-US" smtClean="0"/>
              <a:t>Click to edit Master title style</a:t>
            </a:r>
          </a:p>
        </p:txBody>
      </p:sp>
      <p:sp>
        <p:nvSpPr>
          <p:cNvPr id="2" name="Rectangle 19"/>
          <p:cNvSpPr>
            <a:spLocks noGrp="1" noChangeArrowheads="1"/>
          </p:cNvSpPr>
          <p:nvPr>
            <p:ph type="body" idx="1"/>
          </p:nvPr>
        </p:nvSpPr>
        <p:spPr bwMode="auto">
          <a:xfrm>
            <a:off x="1219200" y="1625600"/>
            <a:ext cx="13817600"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Line 8"/>
          <p:cNvSpPr>
            <a:spLocks noChangeShapeType="1"/>
          </p:cNvSpPr>
          <p:nvPr/>
        </p:nvSpPr>
        <p:spPr bwMode="auto">
          <a:xfrm>
            <a:off x="3222978" y="143951"/>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06" fontAlgn="auto">
              <a:spcBef>
                <a:spcPts val="0"/>
              </a:spcBef>
              <a:spcAft>
                <a:spcPts val="0"/>
              </a:spcAft>
            </a:pPr>
            <a:endParaRPr lang="en-AU" sz="2900">
              <a:latin typeface="Arial"/>
              <a:ea typeface="ＭＳ Ｐゴシック"/>
            </a:endParaRPr>
          </a:p>
        </p:txBody>
      </p:sp>
      <p:pic>
        <p:nvPicPr>
          <p:cNvPr id="12" name="Picture 9" descr="UOM-Rev3D_S_s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271" y="158769"/>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defTabSz="1451406" fontAlgn="auto">
              <a:spcBef>
                <a:spcPts val="0"/>
              </a:spcBef>
              <a:spcAft>
                <a:spcPts val="0"/>
              </a:spcAft>
              <a:defRPr/>
            </a:pPr>
            <a:endParaRPr lang="en-AU" sz="2900">
              <a:latin typeface="Arial"/>
              <a:ea typeface="ＭＳ Ｐゴシック"/>
            </a:endParaRPr>
          </a:p>
        </p:txBody>
      </p:sp>
      <p:sp>
        <p:nvSpPr>
          <p:cNvPr id="14" name="Line 11"/>
          <p:cNvSpPr>
            <a:spLocks noChangeShapeType="1"/>
          </p:cNvSpPr>
          <p:nvPr/>
        </p:nvSpPr>
        <p:spPr bwMode="auto">
          <a:xfrm>
            <a:off x="4876800" y="143951"/>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06" fontAlgn="auto">
              <a:spcBef>
                <a:spcPts val="0"/>
              </a:spcBef>
              <a:spcAft>
                <a:spcPts val="0"/>
              </a:spcAft>
            </a:pPr>
            <a:endParaRPr lang="en-AU" sz="2900">
              <a:latin typeface="Arial"/>
              <a:ea typeface="ＭＳ Ｐゴシック"/>
            </a:endParaRPr>
          </a:p>
        </p:txBody>
      </p:sp>
      <p:pic>
        <p:nvPicPr>
          <p:cNvPr id="15" name="Picture 13" descr="UOM-Rev3D_H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0933" y="143952"/>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06" fontAlgn="auto">
              <a:spcBef>
                <a:spcPts val="0"/>
              </a:spcBef>
              <a:spcAft>
                <a:spcPts val="0"/>
              </a:spcAft>
            </a:pPr>
            <a:endParaRPr lang="en-AU" sz="2900">
              <a:latin typeface="Arial"/>
              <a:ea typeface="ＭＳ Ｐゴシック"/>
            </a:endParaRPr>
          </a:p>
        </p:txBody>
      </p:sp>
      <p:sp>
        <p:nvSpPr>
          <p:cNvPr id="17"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defTabSz="1451406" fontAlgn="auto">
              <a:spcBef>
                <a:spcPts val="0"/>
              </a:spcBef>
              <a:spcAft>
                <a:spcPts val="0"/>
              </a:spcAft>
              <a:defRPr/>
            </a:pPr>
            <a:endParaRPr lang="en-AU" sz="2900">
              <a:latin typeface="Arial"/>
              <a:ea typeface="ＭＳ Ｐゴシック"/>
            </a:endParaRPr>
          </a:p>
        </p:txBody>
      </p:sp>
    </p:spTree>
    <p:extLst>
      <p:ext uri="{BB962C8B-B14F-4D97-AF65-F5344CB8AC3E}">
        <p14:creationId xmlns:p14="http://schemas.microsoft.com/office/powerpoint/2010/main" val="84577808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charset="0"/>
          <a:ea typeface="ＭＳ Ｐゴシック"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pitchFamily="34" charset="-128"/>
        </a:defRPr>
      </a:lvl5pPr>
      <a:lvl6pPr marL="725714" algn="l" rtl="0" eaLnBrk="1" fontAlgn="base" hangingPunct="1">
        <a:spcBef>
          <a:spcPct val="0"/>
        </a:spcBef>
        <a:spcAft>
          <a:spcPct val="0"/>
        </a:spcAft>
        <a:defRPr sz="3200" b="1">
          <a:solidFill>
            <a:schemeClr val="bg1"/>
          </a:solidFill>
          <a:latin typeface="Arial" charset="0"/>
          <a:ea typeface="ＭＳ Ｐゴシック" pitchFamily="34" charset="-128"/>
        </a:defRPr>
      </a:lvl6pPr>
      <a:lvl7pPr marL="1451406" algn="l" rtl="0" eaLnBrk="1" fontAlgn="base" hangingPunct="1">
        <a:spcBef>
          <a:spcPct val="0"/>
        </a:spcBef>
        <a:spcAft>
          <a:spcPct val="0"/>
        </a:spcAft>
        <a:defRPr sz="3200" b="1">
          <a:solidFill>
            <a:schemeClr val="bg1"/>
          </a:solidFill>
          <a:latin typeface="Arial" charset="0"/>
          <a:ea typeface="ＭＳ Ｐゴシック" pitchFamily="34" charset="-128"/>
        </a:defRPr>
      </a:lvl7pPr>
      <a:lvl8pPr marL="2177112" algn="l" rtl="0" eaLnBrk="1" fontAlgn="base" hangingPunct="1">
        <a:spcBef>
          <a:spcPct val="0"/>
        </a:spcBef>
        <a:spcAft>
          <a:spcPct val="0"/>
        </a:spcAft>
        <a:defRPr sz="3200" b="1">
          <a:solidFill>
            <a:schemeClr val="bg1"/>
          </a:solidFill>
          <a:latin typeface="Arial" charset="0"/>
          <a:ea typeface="ＭＳ Ｐゴシック" pitchFamily="34" charset="-128"/>
        </a:defRPr>
      </a:lvl8pPr>
      <a:lvl9pPr marL="2902813" algn="l" rtl="0" eaLnBrk="1" fontAlgn="base" hangingPunct="1">
        <a:spcBef>
          <a:spcPct val="0"/>
        </a:spcBef>
        <a:spcAft>
          <a:spcPct val="0"/>
        </a:spcAft>
        <a:defRPr sz="3200" b="1">
          <a:solidFill>
            <a:schemeClr val="bg1"/>
          </a:solidFill>
          <a:latin typeface="Arial" charset="0"/>
          <a:ea typeface="ＭＳ Ｐゴシック" pitchFamily="34" charset="-128"/>
        </a:defRPr>
      </a:lvl9pPr>
    </p:titleStyle>
    <p:bodyStyle>
      <a:lvl1pPr marL="544285" indent="-544285" algn="l" rtl="0" eaLnBrk="1" fontAlgn="base" hangingPunct="1">
        <a:spcBef>
          <a:spcPct val="20000"/>
        </a:spcBef>
        <a:spcAft>
          <a:spcPct val="0"/>
        </a:spcAft>
        <a:buChar char="•"/>
        <a:defRPr sz="5100">
          <a:solidFill>
            <a:schemeClr val="tx1"/>
          </a:solidFill>
          <a:latin typeface="+mn-lt"/>
          <a:ea typeface="+mn-ea"/>
          <a:cs typeface="+mn-cs"/>
        </a:defRPr>
      </a:lvl1pPr>
      <a:lvl2pPr marL="1179285" indent="-453571" algn="l" rtl="0" eaLnBrk="1" fontAlgn="base" hangingPunct="1">
        <a:spcBef>
          <a:spcPct val="20000"/>
        </a:spcBef>
        <a:spcAft>
          <a:spcPct val="0"/>
        </a:spcAft>
        <a:buChar char="–"/>
        <a:defRPr sz="4400">
          <a:solidFill>
            <a:schemeClr val="tx1"/>
          </a:solidFill>
          <a:latin typeface="+mn-lt"/>
          <a:ea typeface="+mn-ea"/>
        </a:defRPr>
      </a:lvl2pPr>
      <a:lvl3pPr marL="1814263" indent="-362857" algn="l" rtl="0" eaLnBrk="1" fontAlgn="base" hangingPunct="1">
        <a:spcBef>
          <a:spcPct val="20000"/>
        </a:spcBef>
        <a:spcAft>
          <a:spcPct val="0"/>
        </a:spcAft>
        <a:buChar char="•"/>
        <a:defRPr sz="3800">
          <a:solidFill>
            <a:schemeClr val="tx1"/>
          </a:solidFill>
          <a:latin typeface="+mn-lt"/>
          <a:ea typeface="+mn-ea"/>
        </a:defRPr>
      </a:lvl3pPr>
      <a:lvl4pPr marL="2539961" indent="-362857" algn="l" rtl="0" eaLnBrk="1" fontAlgn="base" hangingPunct="1">
        <a:spcBef>
          <a:spcPct val="20000"/>
        </a:spcBef>
        <a:spcAft>
          <a:spcPct val="0"/>
        </a:spcAft>
        <a:buChar char="–"/>
        <a:defRPr sz="3200">
          <a:solidFill>
            <a:schemeClr val="tx1"/>
          </a:solidFill>
          <a:latin typeface="+mn-lt"/>
          <a:ea typeface="+mn-ea"/>
        </a:defRPr>
      </a:lvl4pPr>
      <a:lvl5pPr marL="3265670" indent="-362857" algn="l" rtl="0" eaLnBrk="1" fontAlgn="base" hangingPunct="1">
        <a:spcBef>
          <a:spcPct val="20000"/>
        </a:spcBef>
        <a:spcAft>
          <a:spcPct val="0"/>
        </a:spcAft>
        <a:buChar char="»"/>
        <a:defRPr sz="3200">
          <a:solidFill>
            <a:schemeClr val="tx1"/>
          </a:solidFill>
          <a:latin typeface="+mn-lt"/>
          <a:ea typeface="+mn-ea"/>
        </a:defRPr>
      </a:lvl5pPr>
      <a:lvl6pPr marL="3991375" indent="-362857" algn="l" rtl="0" eaLnBrk="1" fontAlgn="base" hangingPunct="1">
        <a:spcBef>
          <a:spcPct val="20000"/>
        </a:spcBef>
        <a:spcAft>
          <a:spcPct val="0"/>
        </a:spcAft>
        <a:buChar char="»"/>
        <a:defRPr sz="3200">
          <a:solidFill>
            <a:schemeClr val="tx1"/>
          </a:solidFill>
          <a:latin typeface="+mn-lt"/>
          <a:ea typeface="+mn-ea"/>
        </a:defRPr>
      </a:lvl6pPr>
      <a:lvl7pPr marL="4717076" indent="-362857" algn="l" rtl="0" eaLnBrk="1" fontAlgn="base" hangingPunct="1">
        <a:spcBef>
          <a:spcPct val="20000"/>
        </a:spcBef>
        <a:spcAft>
          <a:spcPct val="0"/>
        </a:spcAft>
        <a:buChar char="»"/>
        <a:defRPr sz="3200">
          <a:solidFill>
            <a:schemeClr val="tx1"/>
          </a:solidFill>
          <a:latin typeface="+mn-lt"/>
          <a:ea typeface="+mn-ea"/>
        </a:defRPr>
      </a:lvl7pPr>
      <a:lvl8pPr marL="5442782" indent="-362857" algn="l" rtl="0" eaLnBrk="1" fontAlgn="base" hangingPunct="1">
        <a:spcBef>
          <a:spcPct val="20000"/>
        </a:spcBef>
        <a:spcAft>
          <a:spcPct val="0"/>
        </a:spcAft>
        <a:buChar char="»"/>
        <a:defRPr sz="3200">
          <a:solidFill>
            <a:schemeClr val="tx1"/>
          </a:solidFill>
          <a:latin typeface="+mn-lt"/>
          <a:ea typeface="+mn-ea"/>
        </a:defRPr>
      </a:lvl8pPr>
      <a:lvl9pPr marL="6168483" indent="-362857" algn="l" rtl="0" eaLnBrk="1" fontAlgn="base" hangingPunct="1">
        <a:spcBef>
          <a:spcPct val="20000"/>
        </a:spcBef>
        <a:spcAft>
          <a:spcPct val="0"/>
        </a:spcAft>
        <a:buChar char="»"/>
        <a:defRPr sz="3200">
          <a:solidFill>
            <a:schemeClr val="tx1"/>
          </a:solidFill>
          <a:latin typeface="+mn-lt"/>
          <a:ea typeface="+mn-ea"/>
        </a:defRPr>
      </a:lvl9pPr>
    </p:bodyStyle>
    <p:otherStyle>
      <a:defPPr>
        <a:defRPr lang="en-US"/>
      </a:defPPr>
      <a:lvl1pPr marL="0" algn="l" defTabSz="1451406" rtl="0" eaLnBrk="1" latinLnBrk="0" hangingPunct="1">
        <a:defRPr sz="2900" kern="1200">
          <a:solidFill>
            <a:schemeClr val="tx1"/>
          </a:solidFill>
          <a:latin typeface="+mn-lt"/>
          <a:ea typeface="+mn-ea"/>
          <a:cs typeface="+mn-cs"/>
        </a:defRPr>
      </a:lvl1pPr>
      <a:lvl2pPr marL="725714" algn="l" defTabSz="1451406" rtl="0" eaLnBrk="1" latinLnBrk="0" hangingPunct="1">
        <a:defRPr sz="2900" kern="1200">
          <a:solidFill>
            <a:schemeClr val="tx1"/>
          </a:solidFill>
          <a:latin typeface="+mn-lt"/>
          <a:ea typeface="+mn-ea"/>
          <a:cs typeface="+mn-cs"/>
        </a:defRPr>
      </a:lvl2pPr>
      <a:lvl3pPr marL="1451406" algn="l" defTabSz="1451406" rtl="0" eaLnBrk="1" latinLnBrk="0" hangingPunct="1">
        <a:defRPr sz="2900" kern="1200">
          <a:solidFill>
            <a:schemeClr val="tx1"/>
          </a:solidFill>
          <a:latin typeface="+mn-lt"/>
          <a:ea typeface="+mn-ea"/>
          <a:cs typeface="+mn-cs"/>
        </a:defRPr>
      </a:lvl3pPr>
      <a:lvl4pPr marL="2177112" algn="l" defTabSz="1451406" rtl="0" eaLnBrk="1" latinLnBrk="0" hangingPunct="1">
        <a:defRPr sz="2900" kern="1200">
          <a:solidFill>
            <a:schemeClr val="tx1"/>
          </a:solidFill>
          <a:latin typeface="+mn-lt"/>
          <a:ea typeface="+mn-ea"/>
          <a:cs typeface="+mn-cs"/>
        </a:defRPr>
      </a:lvl4pPr>
      <a:lvl5pPr marL="2902813" algn="l" defTabSz="1451406" rtl="0" eaLnBrk="1" latinLnBrk="0" hangingPunct="1">
        <a:defRPr sz="2900" kern="1200">
          <a:solidFill>
            <a:schemeClr val="tx1"/>
          </a:solidFill>
          <a:latin typeface="+mn-lt"/>
          <a:ea typeface="+mn-ea"/>
          <a:cs typeface="+mn-cs"/>
        </a:defRPr>
      </a:lvl5pPr>
      <a:lvl6pPr marL="3628523" algn="l" defTabSz="1451406" rtl="0" eaLnBrk="1" latinLnBrk="0" hangingPunct="1">
        <a:defRPr sz="2900" kern="1200">
          <a:solidFill>
            <a:schemeClr val="tx1"/>
          </a:solidFill>
          <a:latin typeface="+mn-lt"/>
          <a:ea typeface="+mn-ea"/>
          <a:cs typeface="+mn-cs"/>
        </a:defRPr>
      </a:lvl6pPr>
      <a:lvl7pPr marL="4354223" algn="l" defTabSz="1451406" rtl="0" eaLnBrk="1" latinLnBrk="0" hangingPunct="1">
        <a:defRPr sz="2900" kern="1200">
          <a:solidFill>
            <a:schemeClr val="tx1"/>
          </a:solidFill>
          <a:latin typeface="+mn-lt"/>
          <a:ea typeface="+mn-ea"/>
          <a:cs typeface="+mn-cs"/>
        </a:defRPr>
      </a:lvl7pPr>
      <a:lvl8pPr marL="5079933" algn="l" defTabSz="1451406" rtl="0" eaLnBrk="1" latinLnBrk="0" hangingPunct="1">
        <a:defRPr sz="2900" kern="1200">
          <a:solidFill>
            <a:schemeClr val="tx1"/>
          </a:solidFill>
          <a:latin typeface="+mn-lt"/>
          <a:ea typeface="+mn-ea"/>
          <a:cs typeface="+mn-cs"/>
        </a:defRPr>
      </a:lvl8pPr>
      <a:lvl9pPr marL="5805634" algn="l" defTabSz="1451406" rtl="0" eaLnBrk="1" latinLnBrk="0" hangingPunct="1">
        <a:defRPr sz="2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bwMode="auto">
          <a:xfrm>
            <a:off x="812800" y="1727218"/>
            <a:ext cx="14630400" cy="6441017"/>
          </a:xfrm>
          <a:prstGeom prst="rect">
            <a:avLst/>
          </a:prstGeom>
          <a:noFill/>
          <a:ln w="9525">
            <a:noFill/>
            <a:miter lim="800000"/>
            <a:headEnd/>
            <a:tailEnd/>
          </a:ln>
        </p:spPr>
        <p:txBody>
          <a:bodyPr vert="horz" wrap="square" lIns="145143" tIns="72571" rIns="145143" bIns="72571"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812800" y="8326967"/>
            <a:ext cx="3793067" cy="635000"/>
          </a:xfrm>
          <a:prstGeom prst="rect">
            <a:avLst/>
          </a:prstGeom>
          <a:noFill/>
          <a:ln w="9525">
            <a:noFill/>
            <a:miter lim="800000"/>
            <a:headEnd/>
            <a:tailEnd/>
          </a:ln>
          <a:effectLst/>
        </p:spPr>
        <p:txBody>
          <a:bodyPr vert="horz" wrap="square" lIns="145143" tIns="72571" rIns="145143" bIns="72571" numCol="1" anchor="t" anchorCtr="0" compatLnSpc="1">
            <a:prstTxWarp prst="textNoShape">
              <a:avLst/>
            </a:prstTxWarp>
          </a:bodyPr>
          <a:lstStyle>
            <a:lvl1pPr algn="l">
              <a:defRPr sz="2200"/>
            </a:lvl1pPr>
          </a:lstStyle>
          <a:p>
            <a:pPr>
              <a:defRPr/>
            </a:pPr>
            <a:endParaRPr lang="en-AU">
              <a:latin typeface="Arial" charset="0"/>
            </a:endParaRPr>
          </a:p>
        </p:txBody>
      </p:sp>
      <p:sp>
        <p:nvSpPr>
          <p:cNvPr id="1029" name="Rectangle 5"/>
          <p:cNvSpPr>
            <a:spLocks noGrp="1" noChangeArrowheads="1"/>
          </p:cNvSpPr>
          <p:nvPr>
            <p:ph type="ftr" sz="quarter" idx="3"/>
          </p:nvPr>
        </p:nvSpPr>
        <p:spPr bwMode="auto">
          <a:xfrm>
            <a:off x="5554135" y="8326967"/>
            <a:ext cx="5147733" cy="635000"/>
          </a:xfrm>
          <a:prstGeom prst="rect">
            <a:avLst/>
          </a:prstGeom>
          <a:noFill/>
          <a:ln w="9525">
            <a:noFill/>
            <a:miter lim="800000"/>
            <a:headEnd/>
            <a:tailEnd/>
          </a:ln>
          <a:effectLst/>
        </p:spPr>
        <p:txBody>
          <a:bodyPr vert="horz" wrap="square" lIns="145143" tIns="72571" rIns="145143" bIns="72571" numCol="1" anchor="t" anchorCtr="0" compatLnSpc="1">
            <a:prstTxWarp prst="textNoShape">
              <a:avLst/>
            </a:prstTxWarp>
          </a:bodyPr>
          <a:lstStyle>
            <a:lvl1pPr algn="ctr">
              <a:defRPr sz="2200"/>
            </a:lvl1pPr>
          </a:lstStyle>
          <a:p>
            <a:pPr>
              <a:defRPr/>
            </a:pPr>
            <a:endParaRPr lang="en-AU">
              <a:latin typeface="Arial" charset="0"/>
            </a:endParaRPr>
          </a:p>
        </p:txBody>
      </p:sp>
      <p:sp>
        <p:nvSpPr>
          <p:cNvPr id="1030" name="Rectangle 6"/>
          <p:cNvSpPr>
            <a:spLocks noGrp="1" noChangeArrowheads="1"/>
          </p:cNvSpPr>
          <p:nvPr>
            <p:ph type="sldNum" sz="quarter" idx="4"/>
          </p:nvPr>
        </p:nvSpPr>
        <p:spPr bwMode="auto">
          <a:xfrm>
            <a:off x="11650133" y="8326967"/>
            <a:ext cx="3793067" cy="635000"/>
          </a:xfrm>
          <a:prstGeom prst="rect">
            <a:avLst/>
          </a:prstGeom>
          <a:noFill/>
          <a:ln w="9525">
            <a:noFill/>
            <a:miter lim="800000"/>
            <a:headEnd/>
            <a:tailEnd/>
          </a:ln>
          <a:effectLst/>
        </p:spPr>
        <p:txBody>
          <a:bodyPr vert="horz" wrap="square" lIns="145143" tIns="72571" rIns="145143" bIns="72571" numCol="1" anchor="t" anchorCtr="0" compatLnSpc="1">
            <a:prstTxWarp prst="textNoShape">
              <a:avLst/>
            </a:prstTxWarp>
          </a:bodyPr>
          <a:lstStyle>
            <a:lvl1pPr algn="r">
              <a:defRPr sz="2200"/>
            </a:lvl1pPr>
          </a:lstStyle>
          <a:p>
            <a:pPr>
              <a:defRPr/>
            </a:pPr>
            <a:fld id="{2E0B9AA9-923A-40FF-871C-C66483D9D017}" type="slidenum">
              <a:rPr lang="en-AU">
                <a:latin typeface="Arial" charset="0"/>
              </a:rPr>
              <a:pPr>
                <a:defRPr/>
              </a:pPr>
              <a:t>‹#›</a:t>
            </a:fld>
            <a:endParaRPr lang="en-AU">
              <a:latin typeface="Arial" charset="0"/>
            </a:endParaRPr>
          </a:p>
        </p:txBody>
      </p:sp>
      <p:sp>
        <p:nvSpPr>
          <p:cNvPr id="1031" name="Rectangle 7"/>
          <p:cNvSpPr>
            <a:spLocks noChangeArrowheads="1"/>
          </p:cNvSpPr>
          <p:nvPr/>
        </p:nvSpPr>
        <p:spPr bwMode="auto">
          <a:xfrm>
            <a:off x="0" y="0"/>
            <a:ext cx="16256000" cy="1117600"/>
          </a:xfrm>
          <a:prstGeom prst="rect">
            <a:avLst/>
          </a:prstGeom>
          <a:solidFill>
            <a:srgbClr val="003368"/>
          </a:solidFill>
          <a:ln w="9525">
            <a:noFill/>
            <a:miter lim="800000"/>
            <a:headEnd/>
            <a:tailEnd/>
          </a:ln>
          <a:effectLst/>
        </p:spPr>
        <p:txBody>
          <a:bodyPr wrap="none" lIns="145143" tIns="72571" rIns="145143" bIns="72571" anchor="ctr"/>
          <a:lstStyle/>
          <a:p>
            <a:pPr eaLnBrk="0" hangingPunct="0">
              <a:defRPr/>
            </a:pPr>
            <a:endParaRPr lang="en-US" sz="3800">
              <a:latin typeface="Arial" charset="0"/>
              <a:ea typeface="MS PGothic" pitchFamily="34" charset="-128"/>
            </a:endParaRPr>
          </a:p>
        </p:txBody>
      </p:sp>
      <p:sp>
        <p:nvSpPr>
          <p:cNvPr id="1032" name="Line 8"/>
          <p:cNvSpPr>
            <a:spLocks noChangeShapeType="1"/>
          </p:cNvSpPr>
          <p:nvPr/>
        </p:nvSpPr>
        <p:spPr bwMode="auto">
          <a:xfrm>
            <a:off x="4876800" y="143951"/>
            <a:ext cx="2823" cy="692151"/>
          </a:xfrm>
          <a:prstGeom prst="line">
            <a:avLst/>
          </a:prstGeom>
          <a:noFill/>
          <a:ln w="9525">
            <a:solidFill>
              <a:schemeClr val="bg1"/>
            </a:solidFill>
            <a:round/>
            <a:headEnd/>
            <a:tailEnd/>
          </a:ln>
        </p:spPr>
        <p:txBody>
          <a:bodyPr wrap="none" lIns="145143" tIns="72571" rIns="145143" bIns="72571" anchor="ctr"/>
          <a:lstStyle/>
          <a:p>
            <a:pPr algn="l">
              <a:defRPr/>
            </a:pPr>
            <a:endParaRPr lang="en-AU" sz="1700">
              <a:latin typeface="Arial" charset="0"/>
            </a:endParaRPr>
          </a:p>
        </p:txBody>
      </p:sp>
      <p:pic>
        <p:nvPicPr>
          <p:cNvPr id="19464" name="Picture 9" descr="UOM-Rev3D_H_sm"/>
          <p:cNvPicPr>
            <a:picLocks noChangeAspect="1" noChangeArrowheads="1"/>
          </p:cNvPicPr>
          <p:nvPr/>
        </p:nvPicPr>
        <p:blipFill>
          <a:blip r:embed="rId16" cstate="print"/>
          <a:srcRect/>
          <a:stretch>
            <a:fillRect/>
          </a:stretch>
        </p:blipFill>
        <p:spPr bwMode="auto">
          <a:xfrm>
            <a:off x="270933" y="143952"/>
            <a:ext cx="4199467" cy="817033"/>
          </a:xfrm>
          <a:prstGeom prst="rect">
            <a:avLst/>
          </a:prstGeom>
          <a:noFill/>
          <a:ln w="9525">
            <a:noFill/>
            <a:miter lim="800000"/>
            <a:headEnd/>
            <a:tailEnd/>
          </a:ln>
        </p:spPr>
      </p:pic>
      <p:sp>
        <p:nvSpPr>
          <p:cNvPr id="1034" name="Line 10"/>
          <p:cNvSpPr>
            <a:spLocks noChangeShapeType="1"/>
          </p:cNvSpPr>
          <p:nvPr/>
        </p:nvSpPr>
        <p:spPr bwMode="auto">
          <a:xfrm>
            <a:off x="0" y="8534400"/>
            <a:ext cx="16256000" cy="0"/>
          </a:xfrm>
          <a:prstGeom prst="line">
            <a:avLst/>
          </a:prstGeom>
          <a:noFill/>
          <a:ln w="9525">
            <a:solidFill>
              <a:srgbClr val="003368"/>
            </a:solidFill>
            <a:round/>
            <a:headEnd/>
            <a:tailEnd/>
          </a:ln>
        </p:spPr>
        <p:txBody>
          <a:bodyPr wrap="none" lIns="145143" tIns="72571" rIns="145143" bIns="72571" anchor="ctr"/>
          <a:lstStyle/>
          <a:p>
            <a:pPr algn="l">
              <a:defRPr/>
            </a:pPr>
            <a:endParaRPr lang="en-AU" sz="1700">
              <a:latin typeface="Arial" charset="0"/>
            </a:endParaRPr>
          </a:p>
        </p:txBody>
      </p:sp>
      <p:pic>
        <p:nvPicPr>
          <p:cNvPr id="19466" name="Picture 11" descr="5011_Evolution text"/>
          <p:cNvPicPr>
            <a:picLocks noChangeAspect="1" noChangeArrowheads="1"/>
          </p:cNvPicPr>
          <p:nvPr/>
        </p:nvPicPr>
        <p:blipFill>
          <a:blip r:embed="rId17" cstate="print"/>
          <a:srcRect/>
          <a:stretch>
            <a:fillRect/>
          </a:stretch>
        </p:blipFill>
        <p:spPr bwMode="auto">
          <a:xfrm>
            <a:off x="10332156" y="8636000"/>
            <a:ext cx="5517444" cy="340784"/>
          </a:xfrm>
          <a:prstGeom prst="rect">
            <a:avLst/>
          </a:prstGeom>
          <a:noFill/>
          <a:ln w="9525">
            <a:noFill/>
            <a:miter lim="800000"/>
            <a:headEnd/>
            <a:tailEnd/>
          </a:ln>
        </p:spPr>
      </p:pic>
      <p:sp>
        <p:nvSpPr>
          <p:cNvPr id="1036" name="Rectangle 12"/>
          <p:cNvSpPr>
            <a:spLocks noChangeArrowheads="1"/>
          </p:cNvSpPr>
          <p:nvPr/>
        </p:nvSpPr>
        <p:spPr bwMode="auto">
          <a:xfrm>
            <a:off x="0" y="1117600"/>
            <a:ext cx="16256000" cy="1016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lIns="145143" tIns="72571" rIns="145143" bIns="72571" anchor="ctr"/>
          <a:lstStyle/>
          <a:p>
            <a:pPr eaLnBrk="0" hangingPunct="0">
              <a:defRPr/>
            </a:pPr>
            <a:endParaRPr lang="en-US" sz="3800">
              <a:latin typeface="Arial" charset="0"/>
              <a:ea typeface="MS PGothic" pitchFamily="34" charset="-128"/>
            </a:endParaRPr>
          </a:p>
        </p:txBody>
      </p:sp>
      <p:sp>
        <p:nvSpPr>
          <p:cNvPr id="19468" name="Rectangle 2"/>
          <p:cNvSpPr>
            <a:spLocks noGrp="1" noChangeArrowheads="1"/>
          </p:cNvSpPr>
          <p:nvPr>
            <p:ph type="title"/>
          </p:nvPr>
        </p:nvSpPr>
        <p:spPr bwMode="auto">
          <a:xfrm>
            <a:off x="5418667" y="264584"/>
            <a:ext cx="10024533" cy="548216"/>
          </a:xfrm>
          <a:prstGeom prst="rect">
            <a:avLst/>
          </a:prstGeom>
          <a:noFill/>
          <a:ln w="9525">
            <a:noFill/>
            <a:miter lim="800000"/>
            <a:headEnd/>
            <a:tailEnd/>
          </a:ln>
        </p:spPr>
        <p:txBody>
          <a:bodyPr vert="horz" wrap="square" lIns="145143" tIns="72571" rIns="145143" bIns="72571" numCol="1" anchor="ctr" anchorCtr="0" compatLnSpc="1">
            <a:prstTxWarp prst="textNoShape">
              <a:avLst/>
            </a:prstTxWarp>
          </a:bodyPr>
          <a:lstStyle/>
          <a:p>
            <a:pPr lvl="0"/>
            <a:r>
              <a:rPr lang="en-AU" smtClean="0"/>
              <a:t>Click to edit Master title style</a:t>
            </a:r>
          </a:p>
        </p:txBody>
      </p:sp>
    </p:spTree>
    <p:extLst>
      <p:ext uri="{BB962C8B-B14F-4D97-AF65-F5344CB8AC3E}">
        <p14:creationId xmlns:p14="http://schemas.microsoft.com/office/powerpoint/2010/main" val="255739081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cs typeface="Arial" charset="0"/>
        </a:defRPr>
      </a:lvl2pPr>
      <a:lvl3pPr algn="l" rtl="0" eaLnBrk="0" fontAlgn="base" hangingPunct="0">
        <a:spcBef>
          <a:spcPct val="0"/>
        </a:spcBef>
        <a:spcAft>
          <a:spcPct val="0"/>
        </a:spcAft>
        <a:defRPr sz="3200" b="1">
          <a:solidFill>
            <a:schemeClr val="bg1"/>
          </a:solidFill>
          <a:latin typeface="Arial" charset="0"/>
          <a:cs typeface="Arial" charset="0"/>
        </a:defRPr>
      </a:lvl3pPr>
      <a:lvl4pPr algn="l" rtl="0" eaLnBrk="0" fontAlgn="base" hangingPunct="0">
        <a:spcBef>
          <a:spcPct val="0"/>
        </a:spcBef>
        <a:spcAft>
          <a:spcPct val="0"/>
        </a:spcAft>
        <a:defRPr sz="3200" b="1">
          <a:solidFill>
            <a:schemeClr val="bg1"/>
          </a:solidFill>
          <a:latin typeface="Arial" charset="0"/>
          <a:cs typeface="Arial" charset="0"/>
        </a:defRPr>
      </a:lvl4pPr>
      <a:lvl5pPr algn="l" rtl="0" eaLnBrk="0" fontAlgn="base" hangingPunct="0">
        <a:spcBef>
          <a:spcPct val="0"/>
        </a:spcBef>
        <a:spcAft>
          <a:spcPct val="0"/>
        </a:spcAft>
        <a:defRPr sz="3200" b="1">
          <a:solidFill>
            <a:schemeClr val="bg1"/>
          </a:solidFill>
          <a:latin typeface="Arial" charset="0"/>
          <a:cs typeface="Arial" charset="0"/>
        </a:defRPr>
      </a:lvl5pPr>
      <a:lvl6pPr marL="725714" algn="l" rtl="0" fontAlgn="base">
        <a:spcBef>
          <a:spcPct val="0"/>
        </a:spcBef>
        <a:spcAft>
          <a:spcPct val="0"/>
        </a:spcAft>
        <a:defRPr sz="3200" b="1">
          <a:solidFill>
            <a:schemeClr val="bg1"/>
          </a:solidFill>
          <a:latin typeface="Arial" charset="0"/>
          <a:cs typeface="Arial" charset="0"/>
        </a:defRPr>
      </a:lvl6pPr>
      <a:lvl7pPr marL="1451406" algn="l" rtl="0" fontAlgn="base">
        <a:spcBef>
          <a:spcPct val="0"/>
        </a:spcBef>
        <a:spcAft>
          <a:spcPct val="0"/>
        </a:spcAft>
        <a:defRPr sz="3200" b="1">
          <a:solidFill>
            <a:schemeClr val="bg1"/>
          </a:solidFill>
          <a:latin typeface="Arial" charset="0"/>
          <a:cs typeface="Arial" charset="0"/>
        </a:defRPr>
      </a:lvl7pPr>
      <a:lvl8pPr marL="2177112" algn="l" rtl="0" fontAlgn="base">
        <a:spcBef>
          <a:spcPct val="0"/>
        </a:spcBef>
        <a:spcAft>
          <a:spcPct val="0"/>
        </a:spcAft>
        <a:defRPr sz="3200" b="1">
          <a:solidFill>
            <a:schemeClr val="bg1"/>
          </a:solidFill>
          <a:latin typeface="Arial" charset="0"/>
          <a:cs typeface="Arial" charset="0"/>
        </a:defRPr>
      </a:lvl8pPr>
      <a:lvl9pPr marL="2902813" algn="l" rtl="0" fontAlgn="base">
        <a:spcBef>
          <a:spcPct val="0"/>
        </a:spcBef>
        <a:spcAft>
          <a:spcPct val="0"/>
        </a:spcAft>
        <a:defRPr sz="3200" b="1">
          <a:solidFill>
            <a:schemeClr val="bg1"/>
          </a:solidFill>
          <a:latin typeface="Arial" charset="0"/>
          <a:cs typeface="Arial" charset="0"/>
        </a:defRPr>
      </a:lvl9pPr>
    </p:titleStyle>
    <p:bodyStyle>
      <a:lvl1pPr marL="544285" indent="-544285" algn="l" rtl="0" eaLnBrk="0" fontAlgn="base" hangingPunct="0">
        <a:spcBef>
          <a:spcPct val="20000"/>
        </a:spcBef>
        <a:spcAft>
          <a:spcPct val="0"/>
        </a:spcAft>
        <a:buChar char="•"/>
        <a:defRPr sz="3800">
          <a:solidFill>
            <a:schemeClr val="tx1"/>
          </a:solidFill>
          <a:latin typeface="+mn-lt"/>
          <a:ea typeface="+mn-ea"/>
          <a:cs typeface="+mn-cs"/>
        </a:defRPr>
      </a:lvl1pPr>
      <a:lvl2pPr marL="1179285" indent="-453571" algn="l" rtl="0" eaLnBrk="0" fontAlgn="base" hangingPunct="0">
        <a:spcBef>
          <a:spcPct val="20000"/>
        </a:spcBef>
        <a:spcAft>
          <a:spcPct val="0"/>
        </a:spcAft>
        <a:buChar char="–"/>
        <a:defRPr sz="3800">
          <a:solidFill>
            <a:schemeClr val="tx1"/>
          </a:solidFill>
          <a:latin typeface="+mn-lt"/>
          <a:cs typeface="+mn-cs"/>
        </a:defRPr>
      </a:lvl2pPr>
      <a:lvl3pPr marL="1814263" indent="-362857" algn="l" rtl="0" eaLnBrk="0" fontAlgn="base" hangingPunct="0">
        <a:spcBef>
          <a:spcPct val="20000"/>
        </a:spcBef>
        <a:spcAft>
          <a:spcPct val="0"/>
        </a:spcAft>
        <a:buChar char="•"/>
        <a:defRPr sz="3800">
          <a:solidFill>
            <a:schemeClr val="tx1"/>
          </a:solidFill>
          <a:latin typeface="+mn-lt"/>
          <a:cs typeface="+mn-cs"/>
        </a:defRPr>
      </a:lvl3pPr>
      <a:lvl4pPr marL="2539961" indent="-362857" algn="l" rtl="0" eaLnBrk="0" fontAlgn="base" hangingPunct="0">
        <a:spcBef>
          <a:spcPct val="20000"/>
        </a:spcBef>
        <a:spcAft>
          <a:spcPct val="0"/>
        </a:spcAft>
        <a:buChar char="–"/>
        <a:defRPr sz="3800">
          <a:solidFill>
            <a:schemeClr val="tx1"/>
          </a:solidFill>
          <a:latin typeface="+mn-lt"/>
          <a:cs typeface="+mn-cs"/>
        </a:defRPr>
      </a:lvl4pPr>
      <a:lvl5pPr marL="3265670" indent="-362857" algn="l" rtl="0" eaLnBrk="0" fontAlgn="base" hangingPunct="0">
        <a:spcBef>
          <a:spcPct val="20000"/>
        </a:spcBef>
        <a:spcAft>
          <a:spcPct val="0"/>
        </a:spcAft>
        <a:buChar char="»"/>
        <a:defRPr sz="3800">
          <a:solidFill>
            <a:schemeClr val="tx1"/>
          </a:solidFill>
          <a:latin typeface="+mn-lt"/>
          <a:cs typeface="+mn-cs"/>
        </a:defRPr>
      </a:lvl5pPr>
      <a:lvl6pPr marL="3991375" indent="-362857" algn="l" rtl="0" fontAlgn="base">
        <a:spcBef>
          <a:spcPct val="20000"/>
        </a:spcBef>
        <a:spcAft>
          <a:spcPct val="0"/>
        </a:spcAft>
        <a:buChar char="»"/>
        <a:defRPr sz="3800">
          <a:solidFill>
            <a:schemeClr val="tx1"/>
          </a:solidFill>
          <a:latin typeface="+mn-lt"/>
          <a:cs typeface="+mn-cs"/>
        </a:defRPr>
      </a:lvl6pPr>
      <a:lvl7pPr marL="4717076" indent="-362857" algn="l" rtl="0" fontAlgn="base">
        <a:spcBef>
          <a:spcPct val="20000"/>
        </a:spcBef>
        <a:spcAft>
          <a:spcPct val="0"/>
        </a:spcAft>
        <a:buChar char="»"/>
        <a:defRPr sz="3800">
          <a:solidFill>
            <a:schemeClr val="tx1"/>
          </a:solidFill>
          <a:latin typeface="+mn-lt"/>
          <a:cs typeface="+mn-cs"/>
        </a:defRPr>
      </a:lvl7pPr>
      <a:lvl8pPr marL="5442782" indent="-362857" algn="l" rtl="0" fontAlgn="base">
        <a:spcBef>
          <a:spcPct val="20000"/>
        </a:spcBef>
        <a:spcAft>
          <a:spcPct val="0"/>
        </a:spcAft>
        <a:buChar char="»"/>
        <a:defRPr sz="3800">
          <a:solidFill>
            <a:schemeClr val="tx1"/>
          </a:solidFill>
          <a:latin typeface="+mn-lt"/>
          <a:cs typeface="+mn-cs"/>
        </a:defRPr>
      </a:lvl8pPr>
      <a:lvl9pPr marL="6168483" indent="-362857" algn="l" rtl="0" fontAlgn="base">
        <a:spcBef>
          <a:spcPct val="20000"/>
        </a:spcBef>
        <a:spcAft>
          <a:spcPct val="0"/>
        </a:spcAft>
        <a:buChar char="»"/>
        <a:defRPr sz="3800">
          <a:solidFill>
            <a:schemeClr val="tx1"/>
          </a:solidFill>
          <a:latin typeface="+mn-lt"/>
          <a:cs typeface="+mn-cs"/>
        </a:defRPr>
      </a:lvl9pPr>
    </p:bodyStyle>
    <p:otherStyle>
      <a:defPPr>
        <a:defRPr lang="en-US"/>
      </a:defPPr>
      <a:lvl1pPr marL="0" algn="l" defTabSz="1451406" rtl="0" eaLnBrk="1" latinLnBrk="0" hangingPunct="1">
        <a:defRPr sz="2900" kern="1200">
          <a:solidFill>
            <a:schemeClr val="tx1"/>
          </a:solidFill>
          <a:latin typeface="+mn-lt"/>
          <a:ea typeface="+mn-ea"/>
          <a:cs typeface="+mn-cs"/>
        </a:defRPr>
      </a:lvl1pPr>
      <a:lvl2pPr marL="725714" algn="l" defTabSz="1451406" rtl="0" eaLnBrk="1" latinLnBrk="0" hangingPunct="1">
        <a:defRPr sz="2900" kern="1200">
          <a:solidFill>
            <a:schemeClr val="tx1"/>
          </a:solidFill>
          <a:latin typeface="+mn-lt"/>
          <a:ea typeface="+mn-ea"/>
          <a:cs typeface="+mn-cs"/>
        </a:defRPr>
      </a:lvl2pPr>
      <a:lvl3pPr marL="1451406" algn="l" defTabSz="1451406" rtl="0" eaLnBrk="1" latinLnBrk="0" hangingPunct="1">
        <a:defRPr sz="2900" kern="1200">
          <a:solidFill>
            <a:schemeClr val="tx1"/>
          </a:solidFill>
          <a:latin typeface="+mn-lt"/>
          <a:ea typeface="+mn-ea"/>
          <a:cs typeface="+mn-cs"/>
        </a:defRPr>
      </a:lvl3pPr>
      <a:lvl4pPr marL="2177112" algn="l" defTabSz="1451406" rtl="0" eaLnBrk="1" latinLnBrk="0" hangingPunct="1">
        <a:defRPr sz="2900" kern="1200">
          <a:solidFill>
            <a:schemeClr val="tx1"/>
          </a:solidFill>
          <a:latin typeface="+mn-lt"/>
          <a:ea typeface="+mn-ea"/>
          <a:cs typeface="+mn-cs"/>
        </a:defRPr>
      </a:lvl4pPr>
      <a:lvl5pPr marL="2902813" algn="l" defTabSz="1451406" rtl="0" eaLnBrk="1" latinLnBrk="0" hangingPunct="1">
        <a:defRPr sz="2900" kern="1200">
          <a:solidFill>
            <a:schemeClr val="tx1"/>
          </a:solidFill>
          <a:latin typeface="+mn-lt"/>
          <a:ea typeface="+mn-ea"/>
          <a:cs typeface="+mn-cs"/>
        </a:defRPr>
      </a:lvl5pPr>
      <a:lvl6pPr marL="3628523" algn="l" defTabSz="1451406" rtl="0" eaLnBrk="1" latinLnBrk="0" hangingPunct="1">
        <a:defRPr sz="2900" kern="1200">
          <a:solidFill>
            <a:schemeClr val="tx1"/>
          </a:solidFill>
          <a:latin typeface="+mn-lt"/>
          <a:ea typeface="+mn-ea"/>
          <a:cs typeface="+mn-cs"/>
        </a:defRPr>
      </a:lvl6pPr>
      <a:lvl7pPr marL="4354223" algn="l" defTabSz="1451406" rtl="0" eaLnBrk="1" latinLnBrk="0" hangingPunct="1">
        <a:defRPr sz="2900" kern="1200">
          <a:solidFill>
            <a:schemeClr val="tx1"/>
          </a:solidFill>
          <a:latin typeface="+mn-lt"/>
          <a:ea typeface="+mn-ea"/>
          <a:cs typeface="+mn-cs"/>
        </a:defRPr>
      </a:lvl7pPr>
      <a:lvl8pPr marL="5079933" algn="l" defTabSz="1451406" rtl="0" eaLnBrk="1" latinLnBrk="0" hangingPunct="1">
        <a:defRPr sz="2900" kern="1200">
          <a:solidFill>
            <a:schemeClr val="tx1"/>
          </a:solidFill>
          <a:latin typeface="+mn-lt"/>
          <a:ea typeface="+mn-ea"/>
          <a:cs typeface="+mn-cs"/>
        </a:defRPr>
      </a:lvl8pPr>
      <a:lvl9pPr marL="5805634" algn="l" defTabSz="1451406" rtl="0" eaLnBrk="1" latinLnBrk="0" hangingPunct="1">
        <a:defRPr sz="2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p:nvSpPr>
        <p:spPr bwMode="auto">
          <a:xfrm>
            <a:off x="3222978" y="143942"/>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18" fontAlgn="auto">
              <a:spcBef>
                <a:spcPts val="0"/>
              </a:spcBef>
              <a:spcAft>
                <a:spcPts val="0"/>
              </a:spcAft>
            </a:pPr>
            <a:endParaRPr lang="en-AU" sz="2900">
              <a:latin typeface="Arial"/>
              <a:ea typeface="ＭＳ Ｐゴシック"/>
            </a:endParaRPr>
          </a:p>
        </p:txBody>
      </p:sp>
      <p:pic>
        <p:nvPicPr>
          <p:cNvPr id="1027" name="Picture 9" descr="UOM-Rev3D_S_s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271" y="158760"/>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defTabSz="1451418" fontAlgn="auto">
              <a:spcBef>
                <a:spcPts val="0"/>
              </a:spcBef>
              <a:spcAft>
                <a:spcPts val="0"/>
              </a:spcAft>
              <a:defRPr/>
            </a:pPr>
            <a:endParaRPr lang="en-AU" sz="2900">
              <a:latin typeface="Arial"/>
              <a:ea typeface="ＭＳ Ｐゴシック"/>
            </a:endParaRPr>
          </a:p>
        </p:txBody>
      </p:sp>
      <p:sp>
        <p:nvSpPr>
          <p:cNvPr id="1029" name="Line 11"/>
          <p:cNvSpPr>
            <a:spLocks noChangeShapeType="1"/>
          </p:cNvSpPr>
          <p:nvPr/>
        </p:nvSpPr>
        <p:spPr bwMode="auto">
          <a:xfrm>
            <a:off x="4876800" y="143942"/>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18" fontAlgn="auto">
              <a:spcBef>
                <a:spcPts val="0"/>
              </a:spcBef>
              <a:spcAft>
                <a:spcPts val="0"/>
              </a:spcAft>
            </a:pPr>
            <a:endParaRPr lang="en-AU" sz="2900">
              <a:latin typeface="Arial"/>
              <a:ea typeface="ＭＳ Ｐゴシック"/>
            </a:endParaRPr>
          </a:p>
        </p:txBody>
      </p:sp>
      <p:pic>
        <p:nvPicPr>
          <p:cNvPr id="1030" name="Picture 13" descr="UOM-Rev3D_H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0933" y="143942"/>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18" fontAlgn="auto">
              <a:spcBef>
                <a:spcPts val="0"/>
              </a:spcBef>
              <a:spcAft>
                <a:spcPts val="0"/>
              </a:spcAft>
            </a:pPr>
            <a:endParaRPr lang="en-AU" sz="2900">
              <a:latin typeface="Arial"/>
              <a:ea typeface="ＭＳ Ｐゴシック"/>
            </a:endParaRPr>
          </a:p>
        </p:txBody>
      </p:sp>
      <p:sp>
        <p:nvSpPr>
          <p:cNvPr id="1040"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defTabSz="1451418" fontAlgn="auto">
              <a:spcBef>
                <a:spcPts val="0"/>
              </a:spcBef>
              <a:spcAft>
                <a:spcPts val="0"/>
              </a:spcAft>
              <a:defRPr/>
            </a:pPr>
            <a:endParaRPr lang="en-AU" sz="2900">
              <a:latin typeface="Arial"/>
              <a:ea typeface="ＭＳ Ｐゴシック"/>
            </a:endParaRPr>
          </a:p>
        </p:txBody>
      </p:sp>
      <p:sp>
        <p:nvSpPr>
          <p:cNvPr id="1033" name="Rectangle 18"/>
          <p:cNvSpPr>
            <a:spLocks noGrp="1" noChangeArrowheads="1"/>
          </p:cNvSpPr>
          <p:nvPr>
            <p:ph type="title"/>
          </p:nvPr>
        </p:nvSpPr>
        <p:spPr bwMode="auto">
          <a:xfrm>
            <a:off x="5283200" y="101600"/>
            <a:ext cx="1029546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ctr" anchorCtr="0" compatLnSpc="1">
            <a:prstTxWarp prst="textNoShape">
              <a:avLst/>
            </a:prstTxWarp>
          </a:bodyPr>
          <a:lstStyle/>
          <a:p>
            <a:pPr lvl="0"/>
            <a:r>
              <a:rPr lang="en-US" smtClean="0"/>
              <a:t>Click to edit Master title style</a:t>
            </a:r>
          </a:p>
        </p:txBody>
      </p:sp>
      <p:sp>
        <p:nvSpPr>
          <p:cNvPr id="2" name="Rectangle 19"/>
          <p:cNvSpPr>
            <a:spLocks noGrp="1" noChangeArrowheads="1"/>
          </p:cNvSpPr>
          <p:nvPr>
            <p:ph type="body" idx="1"/>
          </p:nvPr>
        </p:nvSpPr>
        <p:spPr bwMode="auto">
          <a:xfrm>
            <a:off x="1219200" y="1625600"/>
            <a:ext cx="13817600"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Line 8"/>
          <p:cNvSpPr>
            <a:spLocks noChangeShapeType="1"/>
          </p:cNvSpPr>
          <p:nvPr/>
        </p:nvSpPr>
        <p:spPr bwMode="auto">
          <a:xfrm>
            <a:off x="3222978" y="143942"/>
            <a:ext cx="0" cy="11493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18" fontAlgn="auto">
              <a:spcBef>
                <a:spcPts val="0"/>
              </a:spcBef>
              <a:spcAft>
                <a:spcPts val="0"/>
              </a:spcAft>
            </a:pPr>
            <a:endParaRPr lang="en-AU" sz="2900">
              <a:latin typeface="Arial"/>
              <a:ea typeface="ＭＳ Ｐゴシック"/>
            </a:endParaRPr>
          </a:p>
        </p:txBody>
      </p:sp>
      <p:pic>
        <p:nvPicPr>
          <p:cNvPr id="12" name="Picture 9" descr="UOM-Rev3D_S_s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271" y="158760"/>
            <a:ext cx="152964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a:spLocks noChangeArrowheads="1"/>
          </p:cNvSpPr>
          <p:nvPr/>
        </p:nvSpPr>
        <p:spPr bwMode="auto">
          <a:xfrm>
            <a:off x="0" y="0"/>
            <a:ext cx="16256000" cy="1117600"/>
          </a:xfrm>
          <a:prstGeom prst="rect">
            <a:avLst/>
          </a:prstGeom>
          <a:solidFill>
            <a:srgbClr val="0033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algn="ctr" rotWithShape="0">
                    <a:srgbClr val="808080">
                      <a:alpha val="70000"/>
                    </a:srgbClr>
                  </a:outerShdw>
                </a:effectLst>
              </a14:hiddenEffects>
            </a:ext>
          </a:extLst>
        </p:spPr>
        <p:txBody>
          <a:bodyPr wrap="none" lIns="145143" tIns="72571" rIns="145143" bIns="72571" anchor="ctr"/>
          <a:lstStyle/>
          <a:p>
            <a:pPr defTabSz="1451418" fontAlgn="auto">
              <a:spcBef>
                <a:spcPts val="0"/>
              </a:spcBef>
              <a:spcAft>
                <a:spcPts val="0"/>
              </a:spcAft>
              <a:defRPr/>
            </a:pPr>
            <a:endParaRPr lang="en-AU" sz="2900">
              <a:latin typeface="Arial"/>
              <a:ea typeface="ＭＳ Ｐゴシック"/>
            </a:endParaRPr>
          </a:p>
        </p:txBody>
      </p:sp>
      <p:sp>
        <p:nvSpPr>
          <p:cNvPr id="14" name="Line 11"/>
          <p:cNvSpPr>
            <a:spLocks noChangeShapeType="1"/>
          </p:cNvSpPr>
          <p:nvPr/>
        </p:nvSpPr>
        <p:spPr bwMode="auto">
          <a:xfrm>
            <a:off x="4876800" y="143942"/>
            <a:ext cx="2823" cy="6921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18" fontAlgn="auto">
              <a:spcBef>
                <a:spcPts val="0"/>
              </a:spcBef>
              <a:spcAft>
                <a:spcPts val="0"/>
              </a:spcAft>
            </a:pPr>
            <a:endParaRPr lang="en-AU" sz="2900">
              <a:latin typeface="Arial"/>
              <a:ea typeface="ＭＳ Ｐゴシック"/>
            </a:endParaRPr>
          </a:p>
        </p:txBody>
      </p:sp>
      <p:pic>
        <p:nvPicPr>
          <p:cNvPr id="15" name="Picture 13" descr="UOM-Rev3D_H_s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0933" y="143942"/>
            <a:ext cx="4199467"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4"/>
          <p:cNvSpPr>
            <a:spLocks noChangeShapeType="1"/>
          </p:cNvSpPr>
          <p:nvPr/>
        </p:nvSpPr>
        <p:spPr bwMode="auto">
          <a:xfrm>
            <a:off x="0" y="8534400"/>
            <a:ext cx="16256000" cy="0"/>
          </a:xfrm>
          <a:prstGeom prst="line">
            <a:avLst/>
          </a:prstGeom>
          <a:noFill/>
          <a:ln w="9525">
            <a:solidFill>
              <a:srgbClr val="003368"/>
            </a:solidFill>
            <a:round/>
            <a:headEnd/>
            <a:tailEnd/>
          </a:ln>
          <a:extLst>
            <a:ext uri="{909E8E84-426E-40DD-AFC4-6F175D3DCCD1}">
              <a14:hiddenFill xmlns:a14="http://schemas.microsoft.com/office/drawing/2010/main">
                <a:noFill/>
              </a14:hiddenFill>
            </a:ext>
          </a:extLst>
        </p:spPr>
        <p:txBody>
          <a:bodyPr wrap="none" lIns="145143" tIns="72571" rIns="145143" bIns="72571" anchor="ctr"/>
          <a:lstStyle/>
          <a:p>
            <a:pPr algn="l" defTabSz="1451418" fontAlgn="auto">
              <a:spcBef>
                <a:spcPts val="0"/>
              </a:spcBef>
              <a:spcAft>
                <a:spcPts val="0"/>
              </a:spcAft>
            </a:pPr>
            <a:endParaRPr lang="en-AU" sz="2900">
              <a:latin typeface="Arial"/>
              <a:ea typeface="ＭＳ Ｐゴシック"/>
            </a:endParaRPr>
          </a:p>
        </p:txBody>
      </p:sp>
      <p:sp>
        <p:nvSpPr>
          <p:cNvPr id="17" name="Rectangle 16"/>
          <p:cNvSpPr>
            <a:spLocks noChangeArrowheads="1"/>
          </p:cNvSpPr>
          <p:nvPr/>
        </p:nvSpPr>
        <p:spPr bwMode="auto">
          <a:xfrm>
            <a:off x="0" y="1117600"/>
            <a:ext cx="16256000" cy="101600"/>
          </a:xfrm>
          <a:prstGeom prst="rect">
            <a:avLst/>
          </a:prstGeom>
          <a:solidFill>
            <a:srgbClr val="759FB8"/>
          </a:solidFill>
          <a:ln>
            <a:noFill/>
          </a:ln>
          <a:effectLst>
            <a:outerShdw blurRad="101600" algn="ctr" rotWithShape="0">
              <a:srgbClr val="808080">
                <a:alpha val="4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145143" tIns="72571" rIns="145143" bIns="72571" anchor="ctr"/>
          <a:lstStyle/>
          <a:p>
            <a:pPr defTabSz="1451418" fontAlgn="auto">
              <a:spcBef>
                <a:spcPts val="0"/>
              </a:spcBef>
              <a:spcAft>
                <a:spcPts val="0"/>
              </a:spcAft>
              <a:defRPr/>
            </a:pPr>
            <a:endParaRPr lang="en-AU" sz="2900">
              <a:latin typeface="Arial"/>
              <a:ea typeface="ＭＳ Ｐゴシック"/>
            </a:endParaRPr>
          </a:p>
        </p:txBody>
      </p:sp>
    </p:spTree>
    <p:extLst>
      <p:ext uri="{BB962C8B-B14F-4D97-AF65-F5344CB8AC3E}">
        <p14:creationId xmlns:p14="http://schemas.microsoft.com/office/powerpoint/2010/main" val="3402780669"/>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charset="0"/>
          <a:ea typeface="ＭＳ Ｐゴシック"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pitchFamily="34" charset="-128"/>
        </a:defRPr>
      </a:lvl5pPr>
      <a:lvl6pPr marL="725714" algn="l" rtl="0" eaLnBrk="1" fontAlgn="base" hangingPunct="1">
        <a:spcBef>
          <a:spcPct val="0"/>
        </a:spcBef>
        <a:spcAft>
          <a:spcPct val="0"/>
        </a:spcAft>
        <a:defRPr sz="3200" b="1">
          <a:solidFill>
            <a:schemeClr val="bg1"/>
          </a:solidFill>
          <a:latin typeface="Arial" charset="0"/>
          <a:ea typeface="ＭＳ Ｐゴシック" pitchFamily="34" charset="-128"/>
        </a:defRPr>
      </a:lvl6pPr>
      <a:lvl7pPr marL="1451418" algn="l" rtl="0" eaLnBrk="1" fontAlgn="base" hangingPunct="1">
        <a:spcBef>
          <a:spcPct val="0"/>
        </a:spcBef>
        <a:spcAft>
          <a:spcPct val="0"/>
        </a:spcAft>
        <a:defRPr sz="3200" b="1">
          <a:solidFill>
            <a:schemeClr val="bg1"/>
          </a:solidFill>
          <a:latin typeface="Arial" charset="0"/>
          <a:ea typeface="ＭＳ Ｐゴシック" pitchFamily="34" charset="-128"/>
        </a:defRPr>
      </a:lvl7pPr>
      <a:lvl8pPr marL="2177130" algn="l" rtl="0" eaLnBrk="1" fontAlgn="base" hangingPunct="1">
        <a:spcBef>
          <a:spcPct val="0"/>
        </a:spcBef>
        <a:spcAft>
          <a:spcPct val="0"/>
        </a:spcAft>
        <a:defRPr sz="3200" b="1">
          <a:solidFill>
            <a:schemeClr val="bg1"/>
          </a:solidFill>
          <a:latin typeface="Arial" charset="0"/>
          <a:ea typeface="ＭＳ Ｐゴシック" pitchFamily="34" charset="-128"/>
        </a:defRPr>
      </a:lvl8pPr>
      <a:lvl9pPr marL="2902835" algn="l" rtl="0" eaLnBrk="1" fontAlgn="base" hangingPunct="1">
        <a:spcBef>
          <a:spcPct val="0"/>
        </a:spcBef>
        <a:spcAft>
          <a:spcPct val="0"/>
        </a:spcAft>
        <a:defRPr sz="3200" b="1">
          <a:solidFill>
            <a:schemeClr val="bg1"/>
          </a:solidFill>
          <a:latin typeface="Arial" charset="0"/>
          <a:ea typeface="ＭＳ Ｐゴシック" pitchFamily="34" charset="-128"/>
        </a:defRPr>
      </a:lvl9pPr>
    </p:titleStyle>
    <p:bodyStyle>
      <a:lvl1pPr marL="544285" indent="-544285" algn="l" rtl="0" eaLnBrk="1" fontAlgn="base" hangingPunct="1">
        <a:spcBef>
          <a:spcPct val="20000"/>
        </a:spcBef>
        <a:spcAft>
          <a:spcPct val="0"/>
        </a:spcAft>
        <a:buChar char="•"/>
        <a:defRPr sz="5100">
          <a:solidFill>
            <a:schemeClr val="tx1"/>
          </a:solidFill>
          <a:latin typeface="+mn-lt"/>
          <a:ea typeface="+mn-ea"/>
          <a:cs typeface="+mn-cs"/>
        </a:defRPr>
      </a:lvl1pPr>
      <a:lvl2pPr marL="1179285" indent="-453571" algn="l" rtl="0" eaLnBrk="1" fontAlgn="base" hangingPunct="1">
        <a:spcBef>
          <a:spcPct val="20000"/>
        </a:spcBef>
        <a:spcAft>
          <a:spcPct val="0"/>
        </a:spcAft>
        <a:buChar char="–"/>
        <a:defRPr sz="4400">
          <a:solidFill>
            <a:schemeClr val="tx1"/>
          </a:solidFill>
          <a:latin typeface="+mn-lt"/>
          <a:ea typeface="+mn-ea"/>
        </a:defRPr>
      </a:lvl2pPr>
      <a:lvl3pPr marL="1814274" indent="-362857" algn="l" rtl="0" eaLnBrk="1" fontAlgn="base" hangingPunct="1">
        <a:spcBef>
          <a:spcPct val="20000"/>
        </a:spcBef>
        <a:spcAft>
          <a:spcPct val="0"/>
        </a:spcAft>
        <a:buChar char="•"/>
        <a:defRPr sz="3800">
          <a:solidFill>
            <a:schemeClr val="tx1"/>
          </a:solidFill>
          <a:latin typeface="+mn-lt"/>
          <a:ea typeface="+mn-ea"/>
        </a:defRPr>
      </a:lvl3pPr>
      <a:lvl4pPr marL="2539980" indent="-362857" algn="l" rtl="0" eaLnBrk="1" fontAlgn="base" hangingPunct="1">
        <a:spcBef>
          <a:spcPct val="20000"/>
        </a:spcBef>
        <a:spcAft>
          <a:spcPct val="0"/>
        </a:spcAft>
        <a:buChar char="–"/>
        <a:defRPr sz="3200">
          <a:solidFill>
            <a:schemeClr val="tx1"/>
          </a:solidFill>
          <a:latin typeface="+mn-lt"/>
          <a:ea typeface="+mn-ea"/>
        </a:defRPr>
      </a:lvl4pPr>
      <a:lvl5pPr marL="3265692" indent="-362857" algn="l" rtl="0" eaLnBrk="1" fontAlgn="base" hangingPunct="1">
        <a:spcBef>
          <a:spcPct val="20000"/>
        </a:spcBef>
        <a:spcAft>
          <a:spcPct val="0"/>
        </a:spcAft>
        <a:buChar char="»"/>
        <a:defRPr sz="3200">
          <a:solidFill>
            <a:schemeClr val="tx1"/>
          </a:solidFill>
          <a:latin typeface="+mn-lt"/>
          <a:ea typeface="+mn-ea"/>
        </a:defRPr>
      </a:lvl5pPr>
      <a:lvl6pPr marL="3991402" indent="-362857" algn="l" rtl="0" eaLnBrk="1" fontAlgn="base" hangingPunct="1">
        <a:spcBef>
          <a:spcPct val="20000"/>
        </a:spcBef>
        <a:spcAft>
          <a:spcPct val="0"/>
        </a:spcAft>
        <a:buChar char="»"/>
        <a:defRPr sz="3200">
          <a:solidFill>
            <a:schemeClr val="tx1"/>
          </a:solidFill>
          <a:latin typeface="+mn-lt"/>
          <a:ea typeface="+mn-ea"/>
        </a:defRPr>
      </a:lvl6pPr>
      <a:lvl7pPr marL="4717110" indent="-362857" algn="l" rtl="0" eaLnBrk="1" fontAlgn="base" hangingPunct="1">
        <a:spcBef>
          <a:spcPct val="20000"/>
        </a:spcBef>
        <a:spcAft>
          <a:spcPct val="0"/>
        </a:spcAft>
        <a:buChar char="»"/>
        <a:defRPr sz="3200">
          <a:solidFill>
            <a:schemeClr val="tx1"/>
          </a:solidFill>
          <a:latin typeface="+mn-lt"/>
          <a:ea typeface="+mn-ea"/>
        </a:defRPr>
      </a:lvl7pPr>
      <a:lvl8pPr marL="5442820" indent="-362857" algn="l" rtl="0" eaLnBrk="1" fontAlgn="base" hangingPunct="1">
        <a:spcBef>
          <a:spcPct val="20000"/>
        </a:spcBef>
        <a:spcAft>
          <a:spcPct val="0"/>
        </a:spcAft>
        <a:buChar char="»"/>
        <a:defRPr sz="3200">
          <a:solidFill>
            <a:schemeClr val="tx1"/>
          </a:solidFill>
          <a:latin typeface="+mn-lt"/>
          <a:ea typeface="+mn-ea"/>
        </a:defRPr>
      </a:lvl8pPr>
      <a:lvl9pPr marL="6168527" indent="-362857" algn="l" rtl="0" eaLnBrk="1" fontAlgn="base" hangingPunct="1">
        <a:spcBef>
          <a:spcPct val="20000"/>
        </a:spcBef>
        <a:spcAft>
          <a:spcPct val="0"/>
        </a:spcAft>
        <a:buChar char="»"/>
        <a:defRPr sz="3200">
          <a:solidFill>
            <a:schemeClr val="tx1"/>
          </a:solidFill>
          <a:latin typeface="+mn-lt"/>
          <a:ea typeface="+mn-ea"/>
        </a:defRPr>
      </a:lvl9pPr>
    </p:bodyStyle>
    <p:otherStyle>
      <a:defPPr>
        <a:defRPr lang="en-US"/>
      </a:defPPr>
      <a:lvl1pPr marL="0" algn="l" defTabSz="1451418" rtl="0" eaLnBrk="1" latinLnBrk="0" hangingPunct="1">
        <a:defRPr sz="2900" kern="1200">
          <a:solidFill>
            <a:schemeClr val="tx1"/>
          </a:solidFill>
          <a:latin typeface="+mn-lt"/>
          <a:ea typeface="+mn-ea"/>
          <a:cs typeface="+mn-cs"/>
        </a:defRPr>
      </a:lvl1pPr>
      <a:lvl2pPr marL="725714" algn="l" defTabSz="1451418" rtl="0" eaLnBrk="1" latinLnBrk="0" hangingPunct="1">
        <a:defRPr sz="2900" kern="1200">
          <a:solidFill>
            <a:schemeClr val="tx1"/>
          </a:solidFill>
          <a:latin typeface="+mn-lt"/>
          <a:ea typeface="+mn-ea"/>
          <a:cs typeface="+mn-cs"/>
        </a:defRPr>
      </a:lvl2pPr>
      <a:lvl3pPr marL="1451418" algn="l" defTabSz="1451418" rtl="0" eaLnBrk="1" latinLnBrk="0" hangingPunct="1">
        <a:defRPr sz="2900" kern="1200">
          <a:solidFill>
            <a:schemeClr val="tx1"/>
          </a:solidFill>
          <a:latin typeface="+mn-lt"/>
          <a:ea typeface="+mn-ea"/>
          <a:cs typeface="+mn-cs"/>
        </a:defRPr>
      </a:lvl3pPr>
      <a:lvl4pPr marL="2177130" algn="l" defTabSz="1451418" rtl="0" eaLnBrk="1" latinLnBrk="0" hangingPunct="1">
        <a:defRPr sz="2900" kern="1200">
          <a:solidFill>
            <a:schemeClr val="tx1"/>
          </a:solidFill>
          <a:latin typeface="+mn-lt"/>
          <a:ea typeface="+mn-ea"/>
          <a:cs typeface="+mn-cs"/>
        </a:defRPr>
      </a:lvl4pPr>
      <a:lvl5pPr marL="2902835" algn="l" defTabSz="1451418" rtl="0" eaLnBrk="1" latinLnBrk="0" hangingPunct="1">
        <a:defRPr sz="2900" kern="1200">
          <a:solidFill>
            <a:schemeClr val="tx1"/>
          </a:solidFill>
          <a:latin typeface="+mn-lt"/>
          <a:ea typeface="+mn-ea"/>
          <a:cs typeface="+mn-cs"/>
        </a:defRPr>
      </a:lvl5pPr>
      <a:lvl6pPr marL="3628547" algn="l" defTabSz="1451418" rtl="0" eaLnBrk="1" latinLnBrk="0" hangingPunct="1">
        <a:defRPr sz="2900" kern="1200">
          <a:solidFill>
            <a:schemeClr val="tx1"/>
          </a:solidFill>
          <a:latin typeface="+mn-lt"/>
          <a:ea typeface="+mn-ea"/>
          <a:cs typeface="+mn-cs"/>
        </a:defRPr>
      </a:lvl6pPr>
      <a:lvl7pPr marL="4354254" algn="l" defTabSz="1451418" rtl="0" eaLnBrk="1" latinLnBrk="0" hangingPunct="1">
        <a:defRPr sz="2900" kern="1200">
          <a:solidFill>
            <a:schemeClr val="tx1"/>
          </a:solidFill>
          <a:latin typeface="+mn-lt"/>
          <a:ea typeface="+mn-ea"/>
          <a:cs typeface="+mn-cs"/>
        </a:defRPr>
      </a:lvl7pPr>
      <a:lvl8pPr marL="5079966" algn="l" defTabSz="1451418" rtl="0" eaLnBrk="1" latinLnBrk="0" hangingPunct="1">
        <a:defRPr sz="2900" kern="1200">
          <a:solidFill>
            <a:schemeClr val="tx1"/>
          </a:solidFill>
          <a:latin typeface="+mn-lt"/>
          <a:ea typeface="+mn-ea"/>
          <a:cs typeface="+mn-cs"/>
        </a:defRPr>
      </a:lvl8pPr>
      <a:lvl9pPr marL="5805672" algn="l" defTabSz="1451418"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hyperlink" Target="clowns-withVO%20(2).mp4" TargetMode="External"/><Relationship Id="rId1" Type="http://schemas.openxmlformats.org/officeDocument/2006/relationships/slideLayout" Target="../slideLayouts/slideLayout63.xml"/><Relationship Id="rId4" Type="http://schemas.openxmlformats.org/officeDocument/2006/relationships/image" Target="../media/image3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94.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6.xml"/></Relationships>
</file>

<file path=ppt/slides/_rels/slide39.xml.rels><?xml version="1.0" encoding="UTF-8" standalone="yes"?>
<Relationships xmlns="http://schemas.openxmlformats.org/package/2006/relationships"><Relationship Id="rId3" Type="http://schemas.openxmlformats.org/officeDocument/2006/relationships/hyperlink" Target="balance-withVO.mp4"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hyperlink" Target="balance-withVO.mp4" TargetMode="Externa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oliveOil-withVO.mp4" TargetMode="External"/><Relationship Id="rId2" Type="http://schemas.openxmlformats.org/officeDocument/2006/relationships/image" Target="../media/image45.emf"/><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gameof20-withVO.mp4" TargetMode="External"/><Relationship Id="rId2" Type="http://schemas.openxmlformats.org/officeDocument/2006/relationships/image" Target="../media/image46.em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oleObject" Target="../embeddings/oleObject1.bin"/><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5.jpe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4.xml"/></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4.tif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bwMode="auto">
          <a:xfrm>
            <a:off x="1863305" y="2176397"/>
            <a:ext cx="13817600" cy="19600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143" tIns="72571" rIns="145143" bIns="72571" numCol="1" anchor="t" anchorCtr="0" compatLnSpc="1">
            <a:prstTxWarp prst="textNoShape">
              <a:avLst/>
            </a:prstTxWarp>
          </a:bodyPr>
          <a:lstStyle/>
          <a:p>
            <a:r>
              <a:rPr lang="en-AU" altLang="en-US" b="1" smtClean="0">
                <a:solidFill>
                  <a:schemeClr val="tx1"/>
                </a:solidFill>
              </a:rPr>
              <a:t>Assessment and teaching of 21 century skills</a:t>
            </a:r>
          </a:p>
        </p:txBody>
      </p:sp>
      <p:sp>
        <p:nvSpPr>
          <p:cNvPr id="28675" name="Subtitle 2"/>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143" tIns="72571" rIns="145143" bIns="72571" numCol="1" anchor="t" anchorCtr="0" compatLnSpc="1">
            <a:prstTxWarp prst="textNoShape">
              <a:avLst/>
            </a:prstTxWarp>
          </a:bodyPr>
          <a:lstStyle/>
          <a:p>
            <a:r>
              <a:rPr lang="en-AU" altLang="en-US" dirty="0" smtClean="0"/>
              <a:t>Patrick Griffin</a:t>
            </a:r>
          </a:p>
          <a:p>
            <a:r>
              <a:rPr lang="en-AU" altLang="en-US" dirty="0" smtClean="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AU" altLang="en-US" b="0" smtClean="0"/>
              <a:t>Economist research unit</a:t>
            </a:r>
          </a:p>
        </p:txBody>
      </p:sp>
      <p:sp>
        <p:nvSpPr>
          <p:cNvPr id="37891" name="Content Placeholder 2"/>
          <p:cNvSpPr>
            <a:spLocks noGrp="1"/>
          </p:cNvSpPr>
          <p:nvPr>
            <p:ph idx="1"/>
          </p:nvPr>
        </p:nvSpPr>
        <p:spPr>
          <a:xfrm>
            <a:off x="0" y="1727203"/>
            <a:ext cx="16256000" cy="5437188"/>
          </a:xfrm>
        </p:spPr>
        <p:txBody>
          <a:bodyPr/>
          <a:lstStyle/>
          <a:p>
            <a:pPr marL="742950" indent="-742950">
              <a:buFontTx/>
              <a:buAutoNum type="arabicPeriod"/>
            </a:pPr>
            <a:r>
              <a:rPr lang="en-US" altLang="en-US" sz="2900"/>
              <a:t>Problem solving, team working and communication are the skills that are currently most in demand in the workplace. </a:t>
            </a:r>
            <a:endParaRPr lang="en-AU" altLang="en-US" sz="2900"/>
          </a:p>
          <a:p>
            <a:pPr marL="742950" indent="-742950">
              <a:buFontTx/>
              <a:buAutoNum type="arabicPeriod"/>
            </a:pPr>
            <a:r>
              <a:rPr lang="en-US" altLang="en-US" sz="2900"/>
              <a:t>Education systems are not providing enough of the skills that students and the workplace need.</a:t>
            </a:r>
            <a:endParaRPr lang="en-AU" altLang="en-US" sz="2900"/>
          </a:p>
          <a:p>
            <a:pPr marL="742950" indent="-742950">
              <a:buFontTx/>
              <a:buAutoNum type="arabicPeriod"/>
            </a:pPr>
            <a:r>
              <a:rPr lang="en-US" altLang="en-US" sz="2900"/>
              <a:t>Some students are taking it into their own hands to make up for deficiencies within the education system.</a:t>
            </a:r>
            <a:endParaRPr lang="en-AU" altLang="en-US" sz="2900"/>
          </a:p>
          <a:p>
            <a:pPr marL="742950" indent="-742950">
              <a:buFontTx/>
              <a:buAutoNum type="arabicPeriod"/>
            </a:pPr>
            <a:r>
              <a:rPr lang="en-US" altLang="en-US" sz="2900"/>
              <a:t>Technology is changing teaching practice and resource use, but education systems are keeping up with the transformation rather than leading it. </a:t>
            </a:r>
            <a:endParaRPr lang="en-AU" altLang="en-US" sz="2900"/>
          </a:p>
        </p:txBody>
      </p:sp>
      <p:sp>
        <p:nvSpPr>
          <p:cNvPr id="37892" name="TextBox 3"/>
          <p:cNvSpPr txBox="1">
            <a:spLocks noChangeArrowheads="1"/>
          </p:cNvSpPr>
          <p:nvPr/>
        </p:nvSpPr>
        <p:spPr bwMode="auto">
          <a:xfrm>
            <a:off x="1791083" y="6130926"/>
            <a:ext cx="12199173" cy="66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1" rIns="91440" bIns="45721">
            <a:spAutoFit/>
          </a:bodyPr>
          <a:lstStyle>
            <a:lvl1pPr algn="l" eaLnBrk="0" hangingPunct="0">
              <a:spcBef>
                <a:spcPct val="20000"/>
              </a:spcBef>
              <a:buChar char="•"/>
              <a:defRPr sz="3800">
                <a:solidFill>
                  <a:schemeClr val="tx1"/>
                </a:solidFill>
                <a:latin typeface="Arial" pitchFamily="34" charset="0"/>
                <a:cs typeface="Arial" pitchFamily="34" charset="0"/>
              </a:defRPr>
            </a:lvl1pPr>
            <a:lvl2pPr marL="742950" indent="-285750" algn="l" eaLnBrk="0" hangingPunct="0">
              <a:spcBef>
                <a:spcPct val="20000"/>
              </a:spcBef>
              <a:buChar char="–"/>
              <a:defRPr sz="3800">
                <a:solidFill>
                  <a:schemeClr val="tx1"/>
                </a:solidFill>
                <a:latin typeface="Arial" pitchFamily="34" charset="0"/>
                <a:cs typeface="Arial" pitchFamily="34" charset="0"/>
              </a:defRPr>
            </a:lvl2pPr>
            <a:lvl3pPr marL="1812925" indent="-361950" algn="l" eaLnBrk="0" hangingPunct="0">
              <a:spcBef>
                <a:spcPct val="20000"/>
              </a:spcBef>
              <a:buChar char="•"/>
              <a:defRPr sz="3800">
                <a:solidFill>
                  <a:schemeClr val="tx1"/>
                </a:solidFill>
                <a:latin typeface="Arial" pitchFamily="34" charset="0"/>
                <a:cs typeface="Arial" pitchFamily="34" charset="0"/>
              </a:defRPr>
            </a:lvl3pPr>
            <a:lvl4pPr marL="2538413" indent="-361950" algn="l" eaLnBrk="0" hangingPunct="0">
              <a:spcBef>
                <a:spcPct val="20000"/>
              </a:spcBef>
              <a:buChar char="–"/>
              <a:defRPr sz="3800">
                <a:solidFill>
                  <a:schemeClr val="tx1"/>
                </a:solidFill>
                <a:latin typeface="Arial" pitchFamily="34" charset="0"/>
                <a:cs typeface="Arial" pitchFamily="34" charset="0"/>
              </a:defRPr>
            </a:lvl4pPr>
            <a:lvl5pPr marL="3265488" indent="-361950" algn="l" eaLnBrk="0" hangingPunct="0">
              <a:spcBef>
                <a:spcPct val="20000"/>
              </a:spcBef>
              <a:buChar char="»"/>
              <a:defRPr sz="3800">
                <a:solidFill>
                  <a:schemeClr val="tx1"/>
                </a:solidFill>
                <a:latin typeface="Arial" pitchFamily="34" charset="0"/>
                <a:cs typeface="Arial" pitchFamily="34" charset="0"/>
              </a:defRPr>
            </a:lvl5pPr>
            <a:lvl6pPr marL="3722688" indent="-36195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4179888" indent="-36195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4637088" indent="-36195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5094288" indent="-36195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ctr" eaLnBrk="1" hangingPunct="1">
              <a:spcBef>
                <a:spcPct val="0"/>
              </a:spcBef>
              <a:buFontTx/>
              <a:buNone/>
            </a:pPr>
            <a:r>
              <a:rPr lang="en-AU" altLang="en-US" sz="3700">
                <a:solidFill>
                  <a:srgbClr val="000000"/>
                </a:solidFill>
                <a:latin typeface="Gill Sans" pitchFamily="-84" charset="0"/>
              </a:rPr>
              <a:t>Study conducted in 26 countries and 19 business sectors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bwMode="auto">
          <a:xfrm>
            <a:off x="1625600" y="142876"/>
            <a:ext cx="14630400" cy="1116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1" rIns="91440" bIns="45721" numCol="1" anchor="t" anchorCtr="0" compatLnSpc="1">
            <a:prstTxWarp prst="textNoShape">
              <a:avLst/>
            </a:prstTxWarp>
          </a:bodyPr>
          <a:lstStyle/>
          <a:p>
            <a:pPr algn="ctr">
              <a:defRPr/>
            </a:pPr>
            <a:r>
              <a:rPr lang="en-AU" altLang="en-US" sz="4000" b="0" dirty="0">
                <a:solidFill>
                  <a:schemeClr val="bg1">
                    <a:lumMod val="95000"/>
                  </a:schemeClr>
                </a:solidFill>
              </a:rPr>
              <a:t>            Individual vs collaborative problem-solving</a:t>
            </a:r>
            <a:endParaRPr lang="en-AU" altLang="en-US" sz="4000" b="0" dirty="0">
              <a:solidFill>
                <a:schemeClr val="bg1">
                  <a:lumMod val="95000"/>
                </a:schemeClr>
              </a:solidFill>
            </a:endParaRPr>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3166720659"/>
              </p:ext>
            </p:extLst>
          </p:nvPr>
        </p:nvGraphicFramePr>
        <p:xfrm>
          <a:off x="639190" y="1475657"/>
          <a:ext cx="13465179" cy="7173512"/>
        </p:xfrm>
        <a:graphic>
          <a:graphicData uri="http://schemas.openxmlformats.org/drawingml/2006/table">
            <a:tbl>
              <a:tblPr firstRow="1" firstCol="1" bandRow="1">
                <a:tableStyleId>{3B4B98B0-60AC-42C2-AFA5-B58CD77FA1E5}</a:tableStyleId>
              </a:tblPr>
              <a:tblGrid>
                <a:gridCol w="4488393"/>
                <a:gridCol w="4488393"/>
                <a:gridCol w="4488393"/>
              </a:tblGrid>
              <a:tr h="1163029">
                <a:tc>
                  <a:txBody>
                    <a:bodyPr/>
                    <a:lstStyle/>
                    <a:p>
                      <a:pPr algn="ctr">
                        <a:lnSpc>
                          <a:spcPct val="150000"/>
                        </a:lnSpc>
                        <a:spcAft>
                          <a:spcPts val="0"/>
                        </a:spcAft>
                      </a:pPr>
                      <a:r>
                        <a:rPr lang="en-US" sz="2000" dirty="0" err="1">
                          <a:effectLst/>
                        </a:rPr>
                        <a:t>Polya</a:t>
                      </a:r>
                      <a:r>
                        <a:rPr lang="en-US" sz="2000" dirty="0">
                          <a:effectLst/>
                        </a:rPr>
                        <a:t> 1973 </a:t>
                      </a:r>
                      <a:endParaRPr lang="en-AU" sz="2000" dirty="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dirty="0">
                          <a:effectLst/>
                        </a:rPr>
                        <a:t>PISA 2003/2012 </a:t>
                      </a:r>
                      <a:endParaRPr lang="en-AU" sz="2000" dirty="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dirty="0">
                          <a:effectLst/>
                        </a:rPr>
                        <a:t>ATC21S </a:t>
                      </a:r>
                      <a:endParaRPr lang="en-AU" sz="2000" dirty="0">
                        <a:effectLst/>
                        <a:latin typeface="Arial"/>
                        <a:ea typeface="Cambria"/>
                        <a:cs typeface="Times New Roman"/>
                      </a:endParaRPr>
                    </a:p>
                  </a:txBody>
                  <a:tcPr marL="63118" marR="63118" marT="0" marB="0" anchor="ctr"/>
                </a:tc>
              </a:tr>
              <a:tr h="1371600">
                <a:tc>
                  <a:txBody>
                    <a:bodyPr/>
                    <a:lstStyle/>
                    <a:p>
                      <a:pPr algn="ctr">
                        <a:lnSpc>
                          <a:spcPct val="150000"/>
                        </a:lnSpc>
                        <a:spcAft>
                          <a:spcPts val="0"/>
                        </a:spcAft>
                      </a:pPr>
                      <a:r>
                        <a:rPr lang="en-AU" sz="2000" b="0" dirty="0">
                          <a:effectLst/>
                        </a:rPr>
                        <a:t>Understand </a:t>
                      </a:r>
                      <a:r>
                        <a:rPr lang="en-AU" sz="2000" b="0" dirty="0" smtClean="0">
                          <a:effectLst/>
                        </a:rPr>
                        <a:t>the</a:t>
                      </a:r>
                      <a:r>
                        <a:rPr lang="en-AU" sz="2000" b="0" baseline="0" dirty="0" smtClean="0">
                          <a:effectLst/>
                        </a:rPr>
                        <a:t> </a:t>
                      </a:r>
                      <a:r>
                        <a:rPr lang="en-AU" sz="2000" b="0" dirty="0" smtClean="0">
                          <a:effectLst/>
                        </a:rPr>
                        <a:t>problem </a:t>
                      </a:r>
                      <a:endParaRPr lang="en-AU" sz="2000" b="0" dirty="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dirty="0">
                          <a:effectLst/>
                        </a:rPr>
                        <a:t>Explore and understand </a:t>
                      </a:r>
                      <a:endParaRPr lang="en-AU" sz="2000" dirty="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dirty="0">
                          <a:effectLst/>
                        </a:rPr>
                        <a:t>Collect and share information about the collaborator and the task </a:t>
                      </a:r>
                      <a:endParaRPr lang="en-AU" sz="2000" dirty="0">
                        <a:effectLst/>
                        <a:latin typeface="Arial"/>
                        <a:ea typeface="Cambria"/>
                        <a:cs typeface="Times New Roman"/>
                      </a:endParaRPr>
                    </a:p>
                  </a:txBody>
                  <a:tcPr marL="63118" marR="63118" marT="0" marB="0" anchor="ctr"/>
                </a:tc>
              </a:tr>
              <a:tr h="1438483">
                <a:tc>
                  <a:txBody>
                    <a:bodyPr/>
                    <a:lstStyle/>
                    <a:p>
                      <a:pPr algn="ctr">
                        <a:lnSpc>
                          <a:spcPct val="150000"/>
                        </a:lnSpc>
                        <a:spcAft>
                          <a:spcPts val="0"/>
                        </a:spcAft>
                      </a:pPr>
                      <a:r>
                        <a:rPr lang="en-AU" sz="2000" b="0" dirty="0">
                          <a:effectLst/>
                        </a:rPr>
                        <a:t>Devise a plan </a:t>
                      </a:r>
                      <a:endParaRPr lang="en-AU" sz="2000" b="0" dirty="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dirty="0">
                          <a:effectLst/>
                        </a:rPr>
                        <a:t>Represent and formulate </a:t>
                      </a:r>
                      <a:endParaRPr lang="en-AU" sz="2000" dirty="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dirty="0">
                          <a:effectLst/>
                        </a:rPr>
                        <a:t>Check links and </a:t>
                      </a:r>
                      <a:r>
                        <a:rPr lang="en-US" sz="2000" dirty="0" smtClean="0">
                          <a:effectLst/>
                        </a:rPr>
                        <a:t>relationships, </a:t>
                      </a:r>
                      <a:r>
                        <a:rPr lang="en-US" sz="2000" dirty="0">
                          <a:effectLst/>
                        </a:rPr>
                        <a:t>organise  and </a:t>
                      </a:r>
                      <a:r>
                        <a:rPr lang="en-US" sz="2000" dirty="0" err="1" smtClean="0">
                          <a:effectLst/>
                        </a:rPr>
                        <a:t>categorise</a:t>
                      </a:r>
                      <a:r>
                        <a:rPr lang="en-US" sz="2000" dirty="0" smtClean="0">
                          <a:effectLst/>
                        </a:rPr>
                        <a:t>  </a:t>
                      </a:r>
                      <a:r>
                        <a:rPr lang="en-US" sz="2000" dirty="0">
                          <a:effectLst/>
                        </a:rPr>
                        <a:t>information </a:t>
                      </a:r>
                      <a:endParaRPr lang="en-AU" sz="2000" dirty="0">
                        <a:effectLst/>
                        <a:latin typeface="Arial"/>
                        <a:ea typeface="Cambria"/>
                        <a:cs typeface="Times New Roman"/>
                      </a:endParaRPr>
                    </a:p>
                  </a:txBody>
                  <a:tcPr marL="63118" marR="63118" marT="0" marB="0" anchor="ctr"/>
                </a:tc>
              </a:tr>
              <a:tr h="1828800">
                <a:tc>
                  <a:txBody>
                    <a:bodyPr/>
                    <a:lstStyle/>
                    <a:p>
                      <a:pPr algn="ctr">
                        <a:lnSpc>
                          <a:spcPct val="150000"/>
                        </a:lnSpc>
                        <a:spcAft>
                          <a:spcPts val="0"/>
                        </a:spcAft>
                      </a:pPr>
                      <a:r>
                        <a:rPr lang="en-AU" sz="2000" b="0" dirty="0">
                          <a:effectLst/>
                        </a:rPr>
                        <a:t>Carry out the plan </a:t>
                      </a:r>
                      <a:endParaRPr lang="en-AU" sz="2000" b="0" dirty="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a:effectLst/>
                        </a:rPr>
                        <a:t>Plan and execute </a:t>
                      </a:r>
                      <a:endParaRPr lang="en-AU" sz="200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dirty="0">
                          <a:effectLst/>
                        </a:rPr>
                        <a:t>Rule use: set up procedures and strategies  to solve the problem using an “If, then..”</a:t>
                      </a:r>
                      <a:r>
                        <a:rPr lang="en-AU" sz="2000" dirty="0">
                          <a:effectLst/>
                        </a:rPr>
                        <a:t> process</a:t>
                      </a:r>
                      <a:endParaRPr lang="en-AU" sz="2000" dirty="0">
                        <a:effectLst/>
                        <a:latin typeface="Arial"/>
                        <a:ea typeface="Cambria"/>
                        <a:cs typeface="Times New Roman"/>
                      </a:endParaRPr>
                    </a:p>
                  </a:txBody>
                  <a:tcPr marL="63118" marR="63118" marT="0" marB="0" anchor="ctr"/>
                </a:tc>
              </a:tr>
              <a:tr h="1371600">
                <a:tc>
                  <a:txBody>
                    <a:bodyPr/>
                    <a:lstStyle/>
                    <a:p>
                      <a:pPr algn="ctr">
                        <a:lnSpc>
                          <a:spcPct val="150000"/>
                        </a:lnSpc>
                        <a:spcAft>
                          <a:spcPts val="0"/>
                        </a:spcAft>
                      </a:pPr>
                      <a:r>
                        <a:rPr lang="en-AU" sz="2000" b="0" dirty="0">
                          <a:effectLst/>
                        </a:rPr>
                        <a:t>Look back and check </a:t>
                      </a:r>
                      <a:endParaRPr lang="en-AU" sz="2000" b="0" dirty="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dirty="0">
                          <a:effectLst/>
                        </a:rPr>
                        <a:t>Monitor and reflect </a:t>
                      </a:r>
                      <a:endParaRPr lang="en-AU" sz="2000" dirty="0">
                        <a:effectLst/>
                        <a:latin typeface="Arial"/>
                        <a:ea typeface="Cambria"/>
                        <a:cs typeface="Times New Roman"/>
                      </a:endParaRPr>
                    </a:p>
                  </a:txBody>
                  <a:tcPr marL="63118" marR="63118" marT="0" marB="0" anchor="ctr"/>
                </a:tc>
                <a:tc>
                  <a:txBody>
                    <a:bodyPr/>
                    <a:lstStyle/>
                    <a:p>
                      <a:pPr algn="ctr">
                        <a:lnSpc>
                          <a:spcPct val="150000"/>
                        </a:lnSpc>
                        <a:spcAft>
                          <a:spcPts val="0"/>
                        </a:spcAft>
                      </a:pPr>
                      <a:r>
                        <a:rPr lang="en-US" sz="2000" dirty="0">
                          <a:effectLst/>
                        </a:rPr>
                        <a:t>Test hypotheses using a </a:t>
                      </a:r>
                      <a:r>
                        <a:rPr lang="en-US" sz="2000" dirty="0" smtClean="0">
                          <a:effectLst/>
                        </a:rPr>
                        <a:t>“</a:t>
                      </a:r>
                      <a:r>
                        <a:rPr lang="en-US" sz="2000" dirty="0">
                          <a:effectLst/>
                        </a:rPr>
                        <a:t>what if” process and check process and solutions </a:t>
                      </a:r>
                      <a:endParaRPr lang="en-AU" sz="2000" dirty="0">
                        <a:effectLst/>
                        <a:latin typeface="Arial"/>
                        <a:ea typeface="Cambria"/>
                        <a:cs typeface="Times New Roman"/>
                      </a:endParaRPr>
                    </a:p>
                  </a:txBody>
                  <a:tcPr marL="63118" marR="63118" marT="0"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AU" altLang="en-US" sz="2900" b="0"/>
              <a:t>  Collaborative Problem solving Assessment</a:t>
            </a:r>
          </a:p>
        </p:txBody>
      </p:sp>
      <p:sp>
        <p:nvSpPr>
          <p:cNvPr id="3" name="Content Placeholder 2"/>
          <p:cNvSpPr>
            <a:spLocks noGrp="1"/>
          </p:cNvSpPr>
          <p:nvPr>
            <p:ph idx="4294967295"/>
          </p:nvPr>
        </p:nvSpPr>
        <p:spPr>
          <a:xfrm>
            <a:off x="1647826" y="1930400"/>
            <a:ext cx="13817600" cy="6502400"/>
          </a:xfrm>
        </p:spPr>
        <p:txBody>
          <a:bodyPr/>
          <a:lstStyle/>
          <a:p>
            <a:pPr marL="544285" indent="-544285">
              <a:lnSpc>
                <a:spcPct val="150000"/>
              </a:lnSpc>
              <a:buFont typeface="Arial" panose="020B0604020202020204" pitchFamily="34" charset="0"/>
              <a:buChar char="•"/>
              <a:defRPr/>
            </a:pPr>
            <a:r>
              <a:rPr lang="en-AU" dirty="0">
                <a:latin typeface="+mj-lt"/>
              </a:rPr>
              <a:t>Human </a:t>
            </a:r>
            <a:r>
              <a:rPr lang="en-AU" dirty="0" smtClean="0">
                <a:latin typeface="+mj-lt"/>
              </a:rPr>
              <a:t>to human</a:t>
            </a:r>
            <a:endParaRPr lang="en-AU" dirty="0">
              <a:latin typeface="+mj-lt"/>
            </a:endParaRPr>
          </a:p>
          <a:p>
            <a:pPr marL="544285" indent="-544285">
              <a:lnSpc>
                <a:spcPct val="150000"/>
              </a:lnSpc>
              <a:buFont typeface="Arial" panose="020B0604020202020204" pitchFamily="34" charset="0"/>
              <a:buChar char="•"/>
              <a:defRPr/>
            </a:pPr>
            <a:r>
              <a:rPr lang="en-AU" dirty="0">
                <a:latin typeface="+mj-lt"/>
              </a:rPr>
              <a:t>Students </a:t>
            </a:r>
            <a:r>
              <a:rPr lang="en-AU" dirty="0" smtClean="0">
                <a:latin typeface="+mj-lt"/>
              </a:rPr>
              <a:t>collaborate </a:t>
            </a:r>
            <a:r>
              <a:rPr lang="en-AU" dirty="0">
                <a:latin typeface="+mj-lt"/>
              </a:rPr>
              <a:t>irrespective of location </a:t>
            </a:r>
          </a:p>
          <a:p>
            <a:pPr marL="544285" indent="-544285">
              <a:lnSpc>
                <a:spcPct val="150000"/>
              </a:lnSpc>
              <a:buFont typeface="Arial" panose="020B0604020202020204" pitchFamily="34" charset="0"/>
              <a:buChar char="•"/>
              <a:defRPr/>
            </a:pPr>
            <a:r>
              <a:rPr lang="en-AU" dirty="0">
                <a:latin typeface="+mj-lt"/>
              </a:rPr>
              <a:t>Automated </a:t>
            </a:r>
            <a:r>
              <a:rPr lang="en-AU" dirty="0" smtClean="0">
                <a:latin typeface="+mj-lt"/>
              </a:rPr>
              <a:t>coding and interpretation </a:t>
            </a:r>
            <a:r>
              <a:rPr lang="en-AU" dirty="0">
                <a:latin typeface="+mj-lt"/>
              </a:rPr>
              <a:t>of student </a:t>
            </a:r>
            <a:r>
              <a:rPr lang="en-AU" dirty="0" smtClean="0">
                <a:latin typeface="+mj-lt"/>
              </a:rPr>
              <a:t>performance</a:t>
            </a:r>
            <a:endParaRPr lang="en-AU" dirty="0">
              <a:latin typeface="+mj-lt"/>
            </a:endParaRPr>
          </a:p>
          <a:p>
            <a:pPr marL="544285" indent="-544285">
              <a:lnSpc>
                <a:spcPct val="150000"/>
              </a:lnSpc>
              <a:buFont typeface="Arial" panose="020B0604020202020204" pitchFamily="34" charset="0"/>
              <a:buChar char="•"/>
              <a:defRPr/>
            </a:pPr>
            <a:r>
              <a:rPr lang="en-AU" dirty="0">
                <a:latin typeface="+mj-lt"/>
              </a:rPr>
              <a:t>Instant feedback reports for students and teachers </a:t>
            </a:r>
          </a:p>
          <a:p>
            <a:pPr marL="544285" indent="-544285">
              <a:lnSpc>
                <a:spcPct val="150000"/>
              </a:lnSpc>
              <a:buFont typeface="Arial" panose="020B0604020202020204" pitchFamily="34" charset="0"/>
              <a:buChar char="•"/>
              <a:defRPr/>
            </a:pPr>
            <a:r>
              <a:rPr lang="en-AU" dirty="0" smtClean="0">
                <a:latin typeface="+mj-lt"/>
              </a:rPr>
              <a:t>Formative information on student ZPD for teachers </a:t>
            </a:r>
          </a:p>
          <a:p>
            <a:pPr marL="544285" indent="-544285">
              <a:lnSpc>
                <a:spcPct val="150000"/>
              </a:lnSpc>
              <a:buFont typeface="Arial" panose="020B0604020202020204" pitchFamily="34" charset="0"/>
              <a:buChar char="•"/>
              <a:defRPr/>
            </a:pPr>
            <a:endParaRPr lang="en-AU" dirty="0">
              <a:latin typeface="+mj-lt"/>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AU" altLang="en-US" b="0" dirty="0" smtClean="0"/>
              <a:t>Online interactive assessment</a:t>
            </a:r>
          </a:p>
        </p:txBody>
      </p:sp>
      <p:pic>
        <p:nvPicPr>
          <p:cNvPr id="604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2175" y="3397269"/>
            <a:ext cx="834866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4313" y="5426075"/>
            <a:ext cx="422433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3"/>
          <p:cNvSpPr txBox="1">
            <a:spLocks noChangeArrowheads="1"/>
          </p:cNvSpPr>
          <p:nvPr/>
        </p:nvSpPr>
        <p:spPr bwMode="auto">
          <a:xfrm>
            <a:off x="4064000" y="1797051"/>
            <a:ext cx="7127876" cy="66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spAutoFit/>
          </a:bodyPr>
          <a:lstStyle>
            <a:lvl1pPr algn="l" eaLnBrk="0" hangingPunct="0">
              <a:spcBef>
                <a:spcPct val="20000"/>
              </a:spcBef>
              <a:buChar char="•"/>
              <a:defRPr sz="3800">
                <a:solidFill>
                  <a:schemeClr val="tx1"/>
                </a:solidFill>
                <a:latin typeface="Arial" pitchFamily="34" charset="0"/>
                <a:cs typeface="Arial" pitchFamily="34" charset="0"/>
              </a:defRPr>
            </a:lvl1pPr>
            <a:lvl2pPr marL="742950" indent="-285750" algn="l" eaLnBrk="0" hangingPunct="0">
              <a:spcBef>
                <a:spcPct val="20000"/>
              </a:spcBef>
              <a:buChar char="–"/>
              <a:defRPr sz="3800">
                <a:solidFill>
                  <a:schemeClr val="tx1"/>
                </a:solidFill>
                <a:latin typeface="Arial" pitchFamily="34" charset="0"/>
                <a:cs typeface="Arial" pitchFamily="34" charset="0"/>
              </a:defRPr>
            </a:lvl2pPr>
            <a:lvl3pPr marL="1812925" indent="-361950" algn="l" eaLnBrk="0" hangingPunct="0">
              <a:spcBef>
                <a:spcPct val="20000"/>
              </a:spcBef>
              <a:buChar char="•"/>
              <a:defRPr sz="3800">
                <a:solidFill>
                  <a:schemeClr val="tx1"/>
                </a:solidFill>
                <a:latin typeface="Arial" pitchFamily="34" charset="0"/>
                <a:cs typeface="Arial" pitchFamily="34" charset="0"/>
              </a:defRPr>
            </a:lvl3pPr>
            <a:lvl4pPr marL="2538413" indent="-361950" algn="l" eaLnBrk="0" hangingPunct="0">
              <a:spcBef>
                <a:spcPct val="20000"/>
              </a:spcBef>
              <a:buChar char="–"/>
              <a:defRPr sz="3800">
                <a:solidFill>
                  <a:schemeClr val="tx1"/>
                </a:solidFill>
                <a:latin typeface="Arial" pitchFamily="34" charset="0"/>
                <a:cs typeface="Arial" pitchFamily="34" charset="0"/>
              </a:defRPr>
            </a:lvl4pPr>
            <a:lvl5pPr marL="3265488" indent="-361950" algn="l" eaLnBrk="0" hangingPunct="0">
              <a:spcBef>
                <a:spcPct val="20000"/>
              </a:spcBef>
              <a:buChar char="»"/>
              <a:defRPr sz="3800">
                <a:solidFill>
                  <a:schemeClr val="tx1"/>
                </a:solidFill>
                <a:latin typeface="Arial" pitchFamily="34" charset="0"/>
                <a:cs typeface="Arial" pitchFamily="34" charset="0"/>
              </a:defRPr>
            </a:lvl5pPr>
            <a:lvl6pPr marL="3722688" indent="-36195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4179888" indent="-36195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4637088" indent="-36195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5094288" indent="-36195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ctr" eaLnBrk="1" hangingPunct="1">
              <a:spcBef>
                <a:spcPct val="0"/>
              </a:spcBef>
              <a:buFontTx/>
              <a:buNone/>
            </a:pPr>
            <a:r>
              <a:rPr lang="en-AU" altLang="en-US" sz="3700">
                <a:solidFill>
                  <a:srgbClr val="000000"/>
                </a:solidFill>
                <a:latin typeface="Gill Sans" pitchFamily="-84" charset="0"/>
              </a:rPr>
              <a:t>Collaborative assessments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schemeClr val="bg1">
                    <a:lumMod val="95000"/>
                  </a:schemeClr>
                </a:solidFill>
              </a:rPr>
              <a:t>Social skills</a:t>
            </a:r>
            <a:endParaRPr lang="en-AU" altLang="en-US" sz="4000" kern="0" dirty="0">
              <a:solidFill>
                <a:schemeClr val="bg1">
                  <a:lumMod val="95000"/>
                </a:schemeClr>
              </a:solidFill>
            </a:endParaRPr>
          </a:p>
        </p:txBody>
      </p:sp>
      <p:graphicFrame>
        <p:nvGraphicFramePr>
          <p:cNvPr id="6" name="Diagram 5"/>
          <p:cNvGraphicFramePr/>
          <p:nvPr>
            <p:extLst>
              <p:ext uri="{D42A27DB-BD31-4B8C-83A1-F6EECF244321}">
                <p14:modId xmlns:p14="http://schemas.microsoft.com/office/powerpoint/2010/main" val="2945989688"/>
              </p:ext>
            </p:extLst>
          </p:nvPr>
        </p:nvGraphicFramePr>
        <p:xfrm>
          <a:off x="2727401" y="1367543"/>
          <a:ext cx="10837333" cy="7224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schemeClr val="bg1">
                    <a:lumMod val="95000"/>
                  </a:schemeClr>
                </a:solidFill>
              </a:rPr>
              <a:t>Participation skills</a:t>
            </a:r>
            <a:endParaRPr lang="en-AU" altLang="en-US" sz="4000" kern="0" dirty="0">
              <a:solidFill>
                <a:schemeClr val="bg1">
                  <a:lumMod val="95000"/>
                </a:schemeClr>
              </a:solidFill>
            </a:endParaRPr>
          </a:p>
        </p:txBody>
      </p:sp>
      <p:graphicFrame>
        <p:nvGraphicFramePr>
          <p:cNvPr id="3" name="Diagram 2"/>
          <p:cNvGraphicFramePr/>
          <p:nvPr/>
        </p:nvGraphicFramePr>
        <p:xfrm>
          <a:off x="338671" y="1367535"/>
          <a:ext cx="10597644" cy="7236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schemeClr val="bg1">
                    <a:lumMod val="95000"/>
                  </a:schemeClr>
                </a:solidFill>
              </a:rPr>
              <a:t>Perspective-taking skills</a:t>
            </a:r>
            <a:endParaRPr lang="en-AU" altLang="en-US" sz="4000" kern="0" dirty="0">
              <a:solidFill>
                <a:schemeClr val="bg1">
                  <a:lumMod val="95000"/>
                </a:schemeClr>
              </a:solidFill>
            </a:endParaRPr>
          </a:p>
        </p:txBody>
      </p:sp>
      <p:graphicFrame>
        <p:nvGraphicFramePr>
          <p:cNvPr id="3" name="Diagram 2"/>
          <p:cNvGraphicFramePr/>
          <p:nvPr/>
        </p:nvGraphicFramePr>
        <p:xfrm>
          <a:off x="338671" y="1367535"/>
          <a:ext cx="10597644" cy="7236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schemeClr val="bg1">
                    <a:lumMod val="95000"/>
                  </a:schemeClr>
                </a:solidFill>
              </a:rPr>
              <a:t>Social regulation skills</a:t>
            </a:r>
            <a:endParaRPr lang="en-AU" altLang="en-US" sz="4000" kern="0" dirty="0">
              <a:solidFill>
                <a:schemeClr val="bg1">
                  <a:lumMod val="95000"/>
                </a:schemeClr>
              </a:solidFill>
            </a:endParaRPr>
          </a:p>
        </p:txBody>
      </p:sp>
      <p:graphicFrame>
        <p:nvGraphicFramePr>
          <p:cNvPr id="3" name="Diagram 2"/>
          <p:cNvGraphicFramePr/>
          <p:nvPr>
            <p:extLst>
              <p:ext uri="{D42A27DB-BD31-4B8C-83A1-F6EECF244321}">
                <p14:modId xmlns:p14="http://schemas.microsoft.com/office/powerpoint/2010/main" val="3240431439"/>
              </p:ext>
            </p:extLst>
          </p:nvPr>
        </p:nvGraphicFramePr>
        <p:xfrm>
          <a:off x="338671" y="1367535"/>
          <a:ext cx="10597644" cy="7236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schemeClr val="bg1">
                    <a:lumMod val="95000"/>
                  </a:schemeClr>
                </a:solidFill>
              </a:rPr>
              <a:t>Cognitive skills for CPS</a:t>
            </a:r>
            <a:endParaRPr lang="en-AU" altLang="en-US" sz="4000" kern="0" dirty="0">
              <a:solidFill>
                <a:schemeClr val="bg1">
                  <a:lumMod val="95000"/>
                </a:schemeClr>
              </a:solidFill>
            </a:endParaRPr>
          </a:p>
        </p:txBody>
      </p:sp>
      <p:graphicFrame>
        <p:nvGraphicFramePr>
          <p:cNvPr id="5" name="Diagram 4"/>
          <p:cNvGraphicFramePr/>
          <p:nvPr>
            <p:extLst>
              <p:ext uri="{D42A27DB-BD31-4B8C-83A1-F6EECF244321}">
                <p14:modId xmlns:p14="http://schemas.microsoft.com/office/powerpoint/2010/main" val="2467114760"/>
              </p:ext>
            </p:extLst>
          </p:nvPr>
        </p:nvGraphicFramePr>
        <p:xfrm>
          <a:off x="711177" y="1395155"/>
          <a:ext cx="10200811"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schemeClr val="bg1">
                    <a:lumMod val="95000"/>
                  </a:schemeClr>
                </a:solidFill>
              </a:rPr>
              <a:t>Task Regulation Skills</a:t>
            </a:r>
            <a:endParaRPr lang="en-AU" altLang="en-US" sz="4000" kern="0" dirty="0">
              <a:solidFill>
                <a:schemeClr val="bg1">
                  <a:lumMod val="95000"/>
                </a:schemeClr>
              </a:solidFill>
            </a:endParaRPr>
          </a:p>
        </p:txBody>
      </p:sp>
      <p:graphicFrame>
        <p:nvGraphicFramePr>
          <p:cNvPr id="3" name="Diagram 2"/>
          <p:cNvGraphicFramePr/>
          <p:nvPr>
            <p:extLst>
              <p:ext uri="{D42A27DB-BD31-4B8C-83A1-F6EECF244321}">
                <p14:modId xmlns:p14="http://schemas.microsoft.com/office/powerpoint/2010/main" val="3667849298"/>
              </p:ext>
            </p:extLst>
          </p:nvPr>
        </p:nvGraphicFramePr>
        <p:xfrm>
          <a:off x="24" y="1259632"/>
          <a:ext cx="11044453" cy="7344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p:cNvSpPr>
          <p:nvPr/>
        </p:nvSpPr>
        <p:spPr bwMode="auto">
          <a:xfrm>
            <a:off x="660424" y="1835167"/>
            <a:ext cx="9915525" cy="655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37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37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37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algn="l" eaLnBrk="1" hangingPunct="1"/>
            <a:endParaRPr lang="en-US" altLang="en-US" sz="10500">
              <a:solidFill>
                <a:srgbClr val="212121"/>
              </a:solidFill>
              <a:latin typeface="Sofia Pro Light" pitchFamily="1" charset="0"/>
              <a:ea typeface="MS PGothic" pitchFamily="34" charset="-128"/>
              <a:sym typeface="Sofia Pro Light" pitchFamily="1" charset="0"/>
            </a:endParaRPr>
          </a:p>
        </p:txBody>
      </p:sp>
      <p:sp>
        <p:nvSpPr>
          <p:cNvPr id="10243" name="Rectangle 3"/>
          <p:cNvSpPr>
            <a:spLocks/>
          </p:cNvSpPr>
          <p:nvPr/>
        </p:nvSpPr>
        <p:spPr bwMode="auto">
          <a:xfrm>
            <a:off x="660400" y="249237"/>
            <a:ext cx="15062201" cy="577851"/>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a:lnSpc>
                <a:spcPct val="90000"/>
              </a:lnSpc>
              <a:defRPr/>
            </a:pPr>
            <a:r>
              <a:rPr lang="en-US" sz="3200" dirty="0">
                <a:solidFill>
                  <a:srgbClr val="FFFFFF"/>
                </a:solidFill>
                <a:latin typeface="Sofia Pro Light" charset="0"/>
                <a:ea typeface="ＭＳ Ｐゴシック" charset="0"/>
                <a:cs typeface="Sofia Pro Light" charset="0"/>
                <a:sym typeface="Sofia Pro Light" charset="0"/>
              </a:rPr>
              <a:t>Changes </a:t>
            </a:r>
            <a:r>
              <a:rPr lang="en-US" sz="3200" dirty="0">
                <a:solidFill>
                  <a:srgbClr val="FFFFFF"/>
                </a:solidFill>
                <a:latin typeface="Sofia Pro Light" charset="0"/>
                <a:ea typeface="ＭＳ Ｐゴシック" charset="0"/>
                <a:cs typeface="Sofia Pro Light" charset="0"/>
                <a:sym typeface="Sofia Pro Light" charset="0"/>
              </a:rPr>
              <a:t>in the labour force</a:t>
            </a:r>
          </a:p>
        </p:txBody>
      </p:sp>
      <p:sp>
        <p:nvSpPr>
          <p:cNvPr id="29701" name="Rectangle 2"/>
          <p:cNvSpPr>
            <a:spLocks/>
          </p:cNvSpPr>
          <p:nvPr/>
        </p:nvSpPr>
        <p:spPr bwMode="auto">
          <a:xfrm>
            <a:off x="1071567" y="7667644"/>
            <a:ext cx="84963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37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37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37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algn="l" eaLnBrk="1" hangingPunct="1"/>
            <a:r>
              <a:rPr lang="en-US" altLang="en-US" sz="2100">
                <a:solidFill>
                  <a:srgbClr val="212121"/>
                </a:solidFill>
                <a:latin typeface="Sofia Pro Light" pitchFamily="1" charset="0"/>
                <a:ea typeface="MS PGothic" pitchFamily="34" charset="-128"/>
                <a:sym typeface="Sofia Pro Light" pitchFamily="1" charset="0"/>
              </a:rPr>
              <a:t>U.S. measures of routine and non-routine task input </a:t>
            </a:r>
          </a:p>
          <a:p>
            <a:pPr algn="l" eaLnBrk="1" hangingPunct="1"/>
            <a:r>
              <a:rPr lang="en-US" altLang="en-US" sz="2100">
                <a:solidFill>
                  <a:srgbClr val="212121"/>
                </a:solidFill>
                <a:latin typeface="Sofia Pro Light" pitchFamily="1" charset="0"/>
                <a:ea typeface="MS PGothic" pitchFamily="34" charset="-128"/>
                <a:sym typeface="Sofia Pro Light" pitchFamily="1" charset="0"/>
              </a:rPr>
              <a:t>(Autor, Levy &amp; Murnane, 2001) </a:t>
            </a:r>
          </a:p>
        </p:txBody>
      </p:sp>
      <p:pic>
        <p:nvPicPr>
          <p:cNvPr id="297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26" y="1476394"/>
            <a:ext cx="10464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lgn="r">
              <a:defRPr/>
            </a:pPr>
            <a:r>
              <a:rPr lang="en-AU" altLang="en-US" sz="4000" kern="0" dirty="0">
                <a:solidFill>
                  <a:schemeClr val="bg1">
                    <a:lumMod val="95000"/>
                  </a:schemeClr>
                </a:solidFill>
              </a:rPr>
              <a:t>Learning and Knowledge Building Skills</a:t>
            </a:r>
            <a:endParaRPr lang="en-AU" altLang="en-US" sz="4000" kern="0" dirty="0">
              <a:solidFill>
                <a:schemeClr val="bg1">
                  <a:lumMod val="95000"/>
                </a:schemeClr>
              </a:solidFill>
            </a:endParaRPr>
          </a:p>
        </p:txBody>
      </p:sp>
      <p:graphicFrame>
        <p:nvGraphicFramePr>
          <p:cNvPr id="3" name="Diagram 2"/>
          <p:cNvGraphicFramePr/>
          <p:nvPr>
            <p:extLst>
              <p:ext uri="{D42A27DB-BD31-4B8C-83A1-F6EECF244321}">
                <p14:modId xmlns:p14="http://schemas.microsoft.com/office/powerpoint/2010/main" val="510708614"/>
              </p:ext>
            </p:extLst>
          </p:nvPr>
        </p:nvGraphicFramePr>
        <p:xfrm>
          <a:off x="351136" y="1367550"/>
          <a:ext cx="10297145" cy="6936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schemeClr val="bg1">
                    <a:lumMod val="95000"/>
                  </a:schemeClr>
                </a:solidFill>
              </a:rPr>
              <a:t>Contingencies and rules</a:t>
            </a:r>
            <a:endParaRPr lang="en-AU" altLang="en-US" sz="4000" kern="0" dirty="0">
              <a:solidFill>
                <a:schemeClr val="bg1">
                  <a:lumMod val="95000"/>
                </a:schemeClr>
              </a:solidFill>
            </a:endParaRPr>
          </a:p>
          <a:p>
            <a:pPr algn="l">
              <a:defRPr/>
            </a:pPr>
            <a:endParaRPr lang="en-AU" altLang="en-US" sz="4000" kern="0" dirty="0">
              <a:solidFill>
                <a:schemeClr val="bg1">
                  <a:lumMod val="95000"/>
                </a:schemeClr>
              </a:solidFill>
            </a:endParaRPr>
          </a:p>
        </p:txBody>
      </p:sp>
      <p:graphicFrame>
        <p:nvGraphicFramePr>
          <p:cNvPr id="4" name="Diagram 3"/>
          <p:cNvGraphicFramePr/>
          <p:nvPr/>
        </p:nvGraphicFramePr>
        <p:xfrm>
          <a:off x="495152" y="1475656"/>
          <a:ext cx="8352928" cy="698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p:nvPr/>
        </p:nvSpPr>
        <p:spPr bwMode="auto">
          <a:xfrm>
            <a:off x="9034488" y="3608388"/>
            <a:ext cx="1978025" cy="2763837"/>
          </a:xfrm>
          <a:prstGeom prst="roundRect">
            <a:avLst/>
          </a:prstGeom>
          <a:solidFill>
            <a:schemeClr val="accent6">
              <a:lumMod val="20000"/>
              <a:lumOff val="80000"/>
            </a:schemeClr>
          </a:solidFill>
          <a:ln>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lIns="91440" tIns="45721" rIns="91440" bIns="45721" anchor="ctr"/>
          <a:lstStyle/>
          <a:p>
            <a:pPr>
              <a:defRPr/>
            </a:pPr>
            <a:r>
              <a:rPr lang="en-AU" sz="2900" b="1" dirty="0">
                <a:solidFill>
                  <a:schemeClr val="accent6"/>
                </a:solidFill>
                <a:sym typeface="Gill Sans" charset="0"/>
              </a:rPr>
              <a:t>Solution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schemeClr val="bg1">
                    <a:lumMod val="95000"/>
                  </a:schemeClr>
                </a:solidFill>
              </a:rPr>
              <a:t>Hypothesis</a:t>
            </a:r>
            <a:endParaRPr lang="en-AU" altLang="en-US" sz="4000" kern="0" dirty="0">
              <a:solidFill>
                <a:schemeClr val="bg1">
                  <a:lumMod val="95000"/>
                </a:schemeClr>
              </a:solidFill>
            </a:endParaRPr>
          </a:p>
        </p:txBody>
      </p:sp>
      <p:sp>
        <p:nvSpPr>
          <p:cNvPr id="3" name="Rounded Rectangular Callout 2"/>
          <p:cNvSpPr/>
          <p:nvPr/>
        </p:nvSpPr>
        <p:spPr bwMode="auto">
          <a:xfrm>
            <a:off x="1143794" y="2076451"/>
            <a:ext cx="3671886" cy="647700"/>
          </a:xfrm>
          <a:prstGeom prst="wedgeRoundRectCallout">
            <a:avLst>
              <a:gd name="adj1" fmla="val -55136"/>
              <a:gd name="adj2" fmla="val -18126"/>
              <a:gd name="adj3" fmla="val 16667"/>
            </a:avLst>
          </a:prstGeom>
          <a:solidFill>
            <a:schemeClr val="bg1">
              <a:lumMod val="85000"/>
            </a:schemeClr>
          </a:solidFill>
          <a:ln w="25400" cap="flat" cmpd="sng" algn="ctr">
            <a:solidFill>
              <a:schemeClr val="accent3">
                <a:lumMod val="40000"/>
                <a:lumOff val="60000"/>
              </a:schemeClr>
            </a:solidFill>
            <a:prstDash val="solid"/>
            <a:round/>
            <a:headEnd type="none" w="med" len="med"/>
            <a:tailEnd type="none" w="med" len="med"/>
          </a:ln>
          <a:effectLst/>
          <a:extLst/>
        </p:spPr>
        <p:txBody>
          <a:bodyPr lIns="91440" tIns="45721" rIns="91440" bIns="45721"/>
          <a:lstStyle/>
          <a:p>
            <a:pPr>
              <a:defRPr/>
            </a:pPr>
            <a:r>
              <a:rPr lang="en-AU" b="1" u="sng" dirty="0">
                <a:latin typeface="Gill Sans" charset="0"/>
                <a:ea typeface="ヒラギノ角ゴ ProN W3" charset="0"/>
                <a:sym typeface="Gill Sans" charset="0"/>
              </a:rPr>
              <a:t>What if </a:t>
            </a:r>
            <a:r>
              <a:rPr lang="en-AU" dirty="0">
                <a:latin typeface="Gill Sans" charset="0"/>
                <a:ea typeface="ヒラギノ角ゴ ProN W3" charset="0"/>
                <a:sym typeface="Gill Sans" charset="0"/>
              </a:rPr>
              <a:t>we…?</a:t>
            </a:r>
          </a:p>
        </p:txBody>
      </p:sp>
      <p:sp>
        <p:nvSpPr>
          <p:cNvPr id="7" name="Rounded Rectangular Callout 6"/>
          <p:cNvSpPr/>
          <p:nvPr/>
        </p:nvSpPr>
        <p:spPr bwMode="auto">
          <a:xfrm>
            <a:off x="279401" y="6948489"/>
            <a:ext cx="5400676" cy="1238251"/>
          </a:xfrm>
          <a:prstGeom prst="wedgeRoundRectCallout">
            <a:avLst>
              <a:gd name="adj1" fmla="val -20833"/>
              <a:gd name="adj2" fmla="val -65135"/>
              <a:gd name="adj3" fmla="val 16667"/>
            </a:avLst>
          </a:prstGeom>
          <a:solidFill>
            <a:schemeClr val="bg1">
              <a:lumMod val="85000"/>
            </a:schemeClr>
          </a:solidFill>
          <a:ln w="25400" cap="flat" cmpd="sng" algn="ctr">
            <a:solidFill>
              <a:schemeClr val="accent3">
                <a:lumMod val="40000"/>
                <a:lumOff val="60000"/>
              </a:schemeClr>
            </a:solidFill>
            <a:prstDash val="solid"/>
            <a:round/>
            <a:headEnd type="none" w="med" len="med"/>
            <a:tailEnd type="none" w="med" len="med"/>
          </a:ln>
          <a:effectLst/>
          <a:extLst/>
        </p:spPr>
        <p:txBody>
          <a:bodyPr lIns="91440" tIns="45721" rIns="91440" bIns="45721"/>
          <a:lstStyle/>
          <a:p>
            <a:pPr>
              <a:defRPr/>
            </a:pPr>
            <a:r>
              <a:rPr lang="en-AU" b="1" u="sng" dirty="0">
                <a:latin typeface="Gill Sans" charset="0"/>
                <a:ea typeface="ヒラギノ角ゴ ProN W3" charset="0"/>
                <a:sym typeface="Gill Sans" charset="0"/>
              </a:rPr>
              <a:t>What </a:t>
            </a:r>
            <a:r>
              <a:rPr lang="en-AU" b="1" u="sng" dirty="0">
                <a:latin typeface="Gill Sans" charset="0"/>
                <a:ea typeface="ヒラギノ角ゴ ProN W3" charset="0"/>
                <a:sym typeface="Gill Sans" charset="0"/>
              </a:rPr>
              <a:t>about </a:t>
            </a:r>
            <a:r>
              <a:rPr lang="en-AU" dirty="0">
                <a:latin typeface="Gill Sans" charset="0"/>
                <a:ea typeface="ヒラギノ角ゴ ProN W3" charset="0"/>
                <a:sym typeface="Gill Sans" charset="0"/>
              </a:rPr>
              <a:t>we </a:t>
            </a:r>
            <a:r>
              <a:rPr lang="en-AU" dirty="0">
                <a:latin typeface="Gill Sans" charset="0"/>
                <a:ea typeface="ヒラギノ角ゴ ProN W3" charset="0"/>
                <a:sym typeface="Gill Sans" charset="0"/>
              </a:rPr>
              <a:t>try a different approach?</a:t>
            </a:r>
          </a:p>
        </p:txBody>
      </p:sp>
      <p:pic>
        <p:nvPicPr>
          <p:cNvPr id="71687" name="Picture 6" descr="http://farm3.staticflickr.com/2749/4307042890_881259a1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4750" y="1474788"/>
            <a:ext cx="47625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ular Callout 8"/>
          <p:cNvSpPr/>
          <p:nvPr/>
        </p:nvSpPr>
        <p:spPr bwMode="auto">
          <a:xfrm>
            <a:off x="5710238" y="4886325"/>
            <a:ext cx="6634162" cy="1238251"/>
          </a:xfrm>
          <a:prstGeom prst="wedgeRoundRectCallout">
            <a:avLst>
              <a:gd name="adj1" fmla="val 26062"/>
              <a:gd name="adj2" fmla="val -72810"/>
              <a:gd name="adj3" fmla="val 16667"/>
            </a:avLst>
          </a:prstGeom>
          <a:solidFill>
            <a:schemeClr val="bg1">
              <a:lumMod val="85000"/>
            </a:schemeClr>
          </a:solidFill>
          <a:ln w="25400" cap="flat" cmpd="sng" algn="ctr">
            <a:solidFill>
              <a:schemeClr val="accent3">
                <a:lumMod val="40000"/>
                <a:lumOff val="60000"/>
              </a:schemeClr>
            </a:solidFill>
            <a:prstDash val="solid"/>
            <a:round/>
            <a:headEnd type="none" w="med" len="med"/>
            <a:tailEnd type="none" w="med" len="med"/>
          </a:ln>
          <a:effectLst/>
          <a:extLst/>
        </p:spPr>
        <p:txBody>
          <a:bodyPr lIns="91440" tIns="45721" rIns="91440" bIns="45721"/>
          <a:lstStyle/>
          <a:p>
            <a:pPr>
              <a:defRPr/>
            </a:pPr>
            <a:r>
              <a:rPr lang="en-AU" dirty="0">
                <a:latin typeface="Gill Sans" charset="0"/>
                <a:ea typeface="ヒラギノ角ゴ ProN W3" charset="0"/>
                <a:sym typeface="Gill Sans" charset="0"/>
              </a:rPr>
              <a:t>Whether this happens seems to </a:t>
            </a:r>
            <a:r>
              <a:rPr lang="en-AU" b="1" u="sng" dirty="0">
                <a:latin typeface="Gill Sans" charset="0"/>
                <a:ea typeface="ヒラギノ角ゴ ProN W3" charset="0"/>
                <a:sym typeface="Gill Sans" charset="0"/>
              </a:rPr>
              <a:t>depend</a:t>
            </a:r>
            <a:r>
              <a:rPr lang="en-AU" dirty="0">
                <a:latin typeface="Gill Sans" charset="0"/>
                <a:ea typeface="ヒラギノ角ゴ ProN W3" charset="0"/>
                <a:sym typeface="Gill Sans" charset="0"/>
              </a:rPr>
              <a:t> on that happening.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lgn="l">
              <a:defRPr/>
            </a:pPr>
            <a:r>
              <a:rPr lang="en-AU" altLang="en-US" sz="4000" kern="0" dirty="0">
                <a:solidFill>
                  <a:schemeClr val="bg1">
                    <a:lumMod val="95000"/>
                  </a:schemeClr>
                </a:solidFill>
              </a:rPr>
              <a:t>Skills and indicators</a:t>
            </a:r>
          </a:p>
          <a:p>
            <a:pPr algn="l">
              <a:defRPr/>
            </a:pPr>
            <a:endParaRPr lang="en-AU" altLang="en-US" sz="4000" kern="0" dirty="0">
              <a:solidFill>
                <a:schemeClr val="bg1">
                  <a:lumMod val="95000"/>
                </a:schemeClr>
              </a:solidFill>
            </a:endParaRPr>
          </a:p>
        </p:txBody>
      </p:sp>
      <p:graphicFrame>
        <p:nvGraphicFramePr>
          <p:cNvPr id="8" name="Table 7"/>
          <p:cNvGraphicFramePr>
            <a:graphicFrameLocks noGrp="1"/>
          </p:cNvGraphicFramePr>
          <p:nvPr/>
        </p:nvGraphicFramePr>
        <p:xfrm>
          <a:off x="782638" y="1476393"/>
          <a:ext cx="14762162" cy="7494401"/>
        </p:xfrm>
        <a:graphic>
          <a:graphicData uri="http://schemas.openxmlformats.org/drawingml/2006/table">
            <a:tbl>
              <a:tblPr firstRow="1" bandRow="1">
                <a:tableStyleId>{5C22544A-7EE6-4342-B048-85BDC9FD1C3A}</a:tableStyleId>
              </a:tblPr>
              <a:tblGrid>
                <a:gridCol w="7381081"/>
                <a:gridCol w="7381081"/>
              </a:tblGrid>
              <a:tr h="406587">
                <a:tc>
                  <a:txBody>
                    <a:bodyPr/>
                    <a:lstStyle/>
                    <a:p>
                      <a:r>
                        <a:rPr lang="en-AU" sz="1900" dirty="0" smtClean="0"/>
                        <a:t>Element</a:t>
                      </a:r>
                      <a:endParaRPr lang="en-AU" sz="1900" dirty="0"/>
                    </a:p>
                  </a:txBody>
                  <a:tcPr marL="91444" marR="91444">
                    <a:solidFill>
                      <a:schemeClr val="bg1">
                        <a:lumMod val="50000"/>
                      </a:schemeClr>
                    </a:solidFill>
                  </a:tcPr>
                </a:tc>
                <a:tc>
                  <a:txBody>
                    <a:bodyPr/>
                    <a:lstStyle/>
                    <a:p>
                      <a:r>
                        <a:rPr lang="en-AU" sz="1900" dirty="0" smtClean="0"/>
                        <a:t>Behavioural Indicator</a:t>
                      </a:r>
                      <a:endParaRPr lang="en-AU" sz="1900" dirty="0"/>
                    </a:p>
                  </a:txBody>
                  <a:tcPr marL="91444" marR="91444">
                    <a:solidFill>
                      <a:schemeClr val="bg1">
                        <a:lumMod val="50000"/>
                      </a:schemeClr>
                    </a:solidFill>
                  </a:tcPr>
                </a:tc>
              </a:tr>
              <a:tr h="406587">
                <a:tc gridSpan="2">
                  <a:txBody>
                    <a:bodyPr/>
                    <a:lstStyle/>
                    <a:p>
                      <a:pPr marL="0" algn="l" defTabSz="457200" rtl="0" eaLnBrk="1" latinLnBrk="0" hangingPunct="1"/>
                      <a:r>
                        <a:rPr lang="en-AU" sz="1900" b="1" kern="1200" dirty="0" smtClean="0">
                          <a:solidFill>
                            <a:schemeClr val="bg1"/>
                          </a:solidFill>
                          <a:latin typeface="+mn-lt"/>
                          <a:ea typeface="+mn-ea"/>
                          <a:cs typeface="+mn-cs"/>
                        </a:rPr>
                        <a:t>Task regulation</a:t>
                      </a:r>
                      <a:endParaRPr lang="en-AU" sz="1900" b="1" kern="1200" dirty="0">
                        <a:solidFill>
                          <a:schemeClr val="bg1"/>
                        </a:solidFill>
                        <a:latin typeface="+mn-lt"/>
                        <a:ea typeface="+mn-ea"/>
                        <a:cs typeface="+mn-cs"/>
                      </a:endParaRPr>
                    </a:p>
                  </a:txBody>
                  <a:tcPr marL="91444" marR="91444">
                    <a:solidFill>
                      <a:schemeClr val="accent5"/>
                    </a:solidFill>
                  </a:tcPr>
                </a:tc>
                <a:tc hMerge="1">
                  <a:txBody>
                    <a:bodyPr/>
                    <a:lstStyle/>
                    <a:p>
                      <a:endParaRPr lang="en-AU" dirty="0"/>
                    </a:p>
                  </a:txBody>
                  <a:tcPr/>
                </a:tc>
              </a:tr>
              <a:tr h="660400">
                <a:tc>
                  <a:txBody>
                    <a:bodyPr/>
                    <a:lstStyle/>
                    <a:p>
                      <a:r>
                        <a:rPr lang="en-AU" sz="1900" dirty="0" smtClean="0"/>
                        <a:t>Organises</a:t>
                      </a:r>
                      <a:r>
                        <a:rPr lang="en-AU" sz="1900" baseline="0" dirty="0" smtClean="0"/>
                        <a:t> (problem analysis)</a:t>
                      </a:r>
                      <a:endParaRPr lang="en-AU" sz="1900" dirty="0"/>
                    </a:p>
                  </a:txBody>
                  <a:tcPr marL="91444" marR="91444" anchor="ctr">
                    <a:solidFill>
                      <a:schemeClr val="accent5">
                        <a:lumMod val="20000"/>
                        <a:lumOff val="80000"/>
                      </a:schemeClr>
                    </a:solidFill>
                  </a:tcPr>
                </a:tc>
                <a:tc>
                  <a:txBody>
                    <a:bodyPr/>
                    <a:lstStyle/>
                    <a:p>
                      <a:r>
                        <a:rPr lang="en-AU" sz="1900" dirty="0" smtClean="0"/>
                        <a:t>Analyses and describes a problem in familiar language</a:t>
                      </a:r>
                      <a:endParaRPr lang="en-AU" sz="1900" dirty="0"/>
                    </a:p>
                  </a:txBody>
                  <a:tcPr marL="91444" marR="91444" anchor="ctr">
                    <a:solidFill>
                      <a:schemeClr val="accent5">
                        <a:lumMod val="20000"/>
                        <a:lumOff val="80000"/>
                      </a:schemeClr>
                    </a:solidFill>
                  </a:tcPr>
                </a:tc>
              </a:tr>
              <a:tr h="701780">
                <a:tc>
                  <a:txBody>
                    <a:bodyPr/>
                    <a:lstStyle/>
                    <a:p>
                      <a:r>
                        <a:rPr lang="en-AU" sz="1900" dirty="0" smtClean="0"/>
                        <a:t>Sets goals</a:t>
                      </a:r>
                      <a:endParaRPr lang="en-AU" sz="1900" dirty="0"/>
                    </a:p>
                  </a:txBody>
                  <a:tcPr marL="91444" marR="91444" anchor="ctr">
                    <a:solidFill>
                      <a:schemeClr val="accent5">
                        <a:lumMod val="20000"/>
                        <a:lumOff val="80000"/>
                      </a:schemeClr>
                    </a:solidFill>
                  </a:tcPr>
                </a:tc>
                <a:tc>
                  <a:txBody>
                    <a:bodyPr/>
                    <a:lstStyle/>
                    <a:p>
                      <a:r>
                        <a:rPr lang="en-AU" sz="1900" dirty="0" smtClean="0"/>
                        <a:t>Sets a clear goal</a:t>
                      </a:r>
                      <a:r>
                        <a:rPr lang="en-AU" sz="1900" baseline="0" dirty="0" smtClean="0"/>
                        <a:t> for the task</a:t>
                      </a:r>
                      <a:endParaRPr lang="en-AU" sz="1900" dirty="0"/>
                    </a:p>
                  </a:txBody>
                  <a:tcPr marL="91444" marR="91444" anchor="ctr">
                    <a:solidFill>
                      <a:schemeClr val="accent5">
                        <a:lumMod val="20000"/>
                        <a:lumOff val="80000"/>
                      </a:schemeClr>
                    </a:solidFill>
                  </a:tcPr>
                </a:tc>
              </a:tr>
              <a:tr h="701780">
                <a:tc>
                  <a:txBody>
                    <a:bodyPr/>
                    <a:lstStyle/>
                    <a:p>
                      <a:r>
                        <a:rPr lang="en-AU" sz="1900" dirty="0" smtClean="0"/>
                        <a:t>Resource</a:t>
                      </a:r>
                      <a:r>
                        <a:rPr lang="en-AU" sz="1900" baseline="0" dirty="0" smtClean="0"/>
                        <a:t> management</a:t>
                      </a:r>
                      <a:endParaRPr lang="en-AU" sz="1900" dirty="0"/>
                    </a:p>
                  </a:txBody>
                  <a:tcPr marL="91444" marR="91444" anchor="ctr">
                    <a:solidFill>
                      <a:schemeClr val="accent5">
                        <a:lumMod val="20000"/>
                        <a:lumOff val="80000"/>
                      </a:schemeClr>
                    </a:solidFill>
                  </a:tcPr>
                </a:tc>
                <a:tc>
                  <a:txBody>
                    <a:bodyPr/>
                    <a:lstStyle/>
                    <a:p>
                      <a:r>
                        <a:rPr lang="en-AU" sz="1900" dirty="0" smtClean="0"/>
                        <a:t>Manages</a:t>
                      </a:r>
                      <a:r>
                        <a:rPr lang="en-AU" sz="1900" baseline="0" dirty="0" smtClean="0"/>
                        <a:t> resources or people to complete a task</a:t>
                      </a:r>
                      <a:endParaRPr lang="en-AU" sz="1900" dirty="0"/>
                    </a:p>
                  </a:txBody>
                  <a:tcPr marL="91444" marR="91444" anchor="ctr">
                    <a:solidFill>
                      <a:schemeClr val="accent5">
                        <a:lumMod val="20000"/>
                        <a:lumOff val="80000"/>
                      </a:schemeClr>
                    </a:solidFill>
                  </a:tcPr>
                </a:tc>
              </a:tr>
              <a:tr h="701780">
                <a:tc>
                  <a:txBody>
                    <a:bodyPr/>
                    <a:lstStyle/>
                    <a:p>
                      <a:r>
                        <a:rPr lang="en-AU" sz="1900" dirty="0" smtClean="0"/>
                        <a:t>Flexibility</a:t>
                      </a:r>
                      <a:r>
                        <a:rPr lang="en-AU" sz="1900" baseline="0" dirty="0" smtClean="0"/>
                        <a:t> and ambiguity</a:t>
                      </a:r>
                      <a:endParaRPr lang="en-AU" sz="1900" dirty="0"/>
                    </a:p>
                  </a:txBody>
                  <a:tcPr marL="91444" marR="91444" anchor="ctr">
                    <a:solidFill>
                      <a:schemeClr val="accent5">
                        <a:lumMod val="20000"/>
                        <a:lumOff val="80000"/>
                      </a:schemeClr>
                    </a:solidFill>
                  </a:tcPr>
                </a:tc>
                <a:tc>
                  <a:txBody>
                    <a:bodyPr/>
                    <a:lstStyle/>
                    <a:p>
                      <a:r>
                        <a:rPr lang="en-AU" sz="1900" dirty="0" smtClean="0"/>
                        <a:t>Accepts ambiguous situations</a:t>
                      </a:r>
                      <a:endParaRPr lang="en-AU" sz="1900" dirty="0"/>
                    </a:p>
                  </a:txBody>
                  <a:tcPr marL="91444" marR="91444" anchor="ctr">
                    <a:solidFill>
                      <a:schemeClr val="accent5">
                        <a:lumMod val="20000"/>
                        <a:lumOff val="80000"/>
                      </a:schemeClr>
                    </a:solidFill>
                  </a:tcPr>
                </a:tc>
              </a:tr>
              <a:tr h="406587">
                <a:tc gridSpan="2">
                  <a:txBody>
                    <a:bodyPr/>
                    <a:lstStyle/>
                    <a:p>
                      <a:pPr marL="0" algn="l" defTabSz="457200" rtl="0" eaLnBrk="1" latinLnBrk="0" hangingPunct="1"/>
                      <a:r>
                        <a:rPr lang="en-AU" sz="1900" b="1" kern="1200" dirty="0" smtClean="0">
                          <a:solidFill>
                            <a:schemeClr val="bg1"/>
                          </a:solidFill>
                          <a:latin typeface="+mn-lt"/>
                          <a:ea typeface="+mn-ea"/>
                          <a:cs typeface="+mn-cs"/>
                        </a:rPr>
                        <a:t>Learning and knowledge</a:t>
                      </a:r>
                      <a:r>
                        <a:rPr lang="en-AU" sz="1900" b="1" kern="1200" baseline="0" dirty="0" smtClean="0">
                          <a:solidFill>
                            <a:schemeClr val="bg1"/>
                          </a:solidFill>
                          <a:latin typeface="+mn-lt"/>
                          <a:ea typeface="+mn-ea"/>
                          <a:cs typeface="+mn-cs"/>
                        </a:rPr>
                        <a:t> building</a:t>
                      </a:r>
                      <a:endParaRPr lang="en-AU" sz="1900" b="1" kern="1200" dirty="0">
                        <a:solidFill>
                          <a:schemeClr val="bg1"/>
                        </a:solidFill>
                        <a:latin typeface="+mn-lt"/>
                        <a:ea typeface="+mn-ea"/>
                        <a:cs typeface="+mn-cs"/>
                      </a:endParaRPr>
                    </a:p>
                  </a:txBody>
                  <a:tcPr marL="91444" marR="91444">
                    <a:solidFill>
                      <a:schemeClr val="bg2">
                        <a:lumMod val="75000"/>
                      </a:schemeClr>
                    </a:solidFill>
                  </a:tcPr>
                </a:tc>
                <a:tc hMerge="1">
                  <a:txBody>
                    <a:bodyPr/>
                    <a:lstStyle/>
                    <a:p>
                      <a:endParaRPr lang="en-AU" dirty="0"/>
                    </a:p>
                  </a:txBody>
                  <a:tcPr/>
                </a:tc>
              </a:tr>
              <a:tr h="701780">
                <a:tc>
                  <a:txBody>
                    <a:bodyPr/>
                    <a:lstStyle/>
                    <a:p>
                      <a:r>
                        <a:rPr lang="en-AU" sz="1900" dirty="0" smtClean="0"/>
                        <a:t>Collects information</a:t>
                      </a:r>
                      <a:endParaRPr lang="en-AU" sz="1900" dirty="0"/>
                    </a:p>
                  </a:txBody>
                  <a:tcPr marL="91444" marR="91444" anchor="ctr">
                    <a:solidFill>
                      <a:schemeClr val="bg2"/>
                    </a:solidFill>
                  </a:tcPr>
                </a:tc>
                <a:tc>
                  <a:txBody>
                    <a:bodyPr/>
                    <a:lstStyle/>
                    <a:p>
                      <a:r>
                        <a:rPr lang="en-AU" sz="1900" dirty="0" smtClean="0"/>
                        <a:t>Explores and understands elements</a:t>
                      </a:r>
                      <a:r>
                        <a:rPr lang="en-AU" sz="1900" baseline="0" dirty="0" smtClean="0"/>
                        <a:t> of the task</a:t>
                      </a:r>
                      <a:endParaRPr lang="en-AU" sz="1900" dirty="0"/>
                    </a:p>
                  </a:txBody>
                  <a:tcPr marL="91444" marR="91444" anchor="ctr">
                    <a:solidFill>
                      <a:schemeClr val="bg2"/>
                    </a:solidFill>
                  </a:tcPr>
                </a:tc>
              </a:tr>
              <a:tr h="701780">
                <a:tc>
                  <a:txBody>
                    <a:bodyPr/>
                    <a:lstStyle/>
                    <a:p>
                      <a:r>
                        <a:rPr lang="en-AU" sz="1900" dirty="0" err="1" smtClean="0"/>
                        <a:t>Systematicity</a:t>
                      </a:r>
                      <a:endParaRPr lang="en-AU" sz="1900" dirty="0"/>
                    </a:p>
                  </a:txBody>
                  <a:tcPr marL="91444" marR="91444" anchor="ctr">
                    <a:solidFill>
                      <a:schemeClr val="bg2"/>
                    </a:solidFill>
                  </a:tcPr>
                </a:tc>
                <a:tc>
                  <a:txBody>
                    <a:bodyPr/>
                    <a:lstStyle/>
                    <a:p>
                      <a:r>
                        <a:rPr lang="en-AU" sz="1900" dirty="0" smtClean="0"/>
                        <a:t>Tries possible</a:t>
                      </a:r>
                      <a:r>
                        <a:rPr lang="en-AU" sz="1900" baseline="0" dirty="0" smtClean="0"/>
                        <a:t> solutions to a problem and monitors progress</a:t>
                      </a:r>
                      <a:endParaRPr lang="en-AU" sz="1900" dirty="0"/>
                    </a:p>
                  </a:txBody>
                  <a:tcPr marL="91444" marR="91444" anchor="ctr">
                    <a:solidFill>
                      <a:schemeClr val="bg2"/>
                    </a:solidFill>
                  </a:tcPr>
                </a:tc>
              </a:tr>
              <a:tr h="701780">
                <a:tc>
                  <a:txBody>
                    <a:bodyPr/>
                    <a:lstStyle/>
                    <a:p>
                      <a:r>
                        <a:rPr lang="en-AU" sz="1900" dirty="0" smtClean="0"/>
                        <a:t>Relationships</a:t>
                      </a:r>
                      <a:r>
                        <a:rPr lang="en-AU" sz="1900" baseline="0" dirty="0" smtClean="0"/>
                        <a:t> (represents and formulates)</a:t>
                      </a:r>
                      <a:endParaRPr lang="en-AU" sz="1900" dirty="0"/>
                    </a:p>
                  </a:txBody>
                  <a:tcPr marL="91444" marR="91444" anchor="ctr">
                    <a:solidFill>
                      <a:schemeClr val="bg2"/>
                    </a:solidFill>
                  </a:tcPr>
                </a:tc>
                <a:tc>
                  <a:txBody>
                    <a:bodyPr/>
                    <a:lstStyle/>
                    <a:p>
                      <a:r>
                        <a:rPr lang="en-AU" sz="1900" dirty="0" smtClean="0"/>
                        <a:t>Identifies</a:t>
                      </a:r>
                      <a:r>
                        <a:rPr lang="en-AU" sz="1900" baseline="0" dirty="0" smtClean="0"/>
                        <a:t> connections and patterns between and among elements of knowledge</a:t>
                      </a:r>
                      <a:endParaRPr lang="en-AU" sz="1900" dirty="0"/>
                    </a:p>
                  </a:txBody>
                  <a:tcPr marL="91444" marR="91444" anchor="ctr">
                    <a:solidFill>
                      <a:schemeClr val="bg2"/>
                    </a:solidFill>
                  </a:tcPr>
                </a:tc>
              </a:tr>
              <a:tr h="701780">
                <a:tc>
                  <a:txBody>
                    <a:bodyPr/>
                    <a:lstStyle/>
                    <a:p>
                      <a:r>
                        <a:rPr lang="en-AU" sz="1900" dirty="0" smtClean="0"/>
                        <a:t>Contingencies – rules “if…then”</a:t>
                      </a:r>
                      <a:endParaRPr lang="en-AU" sz="1900" dirty="0"/>
                    </a:p>
                  </a:txBody>
                  <a:tcPr marL="91444" marR="91444" anchor="ctr">
                    <a:solidFill>
                      <a:schemeClr val="bg2"/>
                    </a:solidFill>
                  </a:tcPr>
                </a:tc>
                <a:tc>
                  <a:txBody>
                    <a:bodyPr/>
                    <a:lstStyle/>
                    <a:p>
                      <a:r>
                        <a:rPr lang="en-AU" sz="1900" dirty="0" smtClean="0"/>
                        <a:t>Uses understanding</a:t>
                      </a:r>
                      <a:r>
                        <a:rPr lang="en-AU" sz="1900" baseline="0" dirty="0" smtClean="0"/>
                        <a:t> of cause and effect to develop a plan</a:t>
                      </a:r>
                      <a:endParaRPr lang="en-AU" sz="1900" dirty="0"/>
                    </a:p>
                  </a:txBody>
                  <a:tcPr marL="91444" marR="91444" anchor="ctr">
                    <a:solidFill>
                      <a:schemeClr val="bg2"/>
                    </a:solidFill>
                  </a:tcPr>
                </a:tc>
              </a:tr>
              <a:tr h="701780">
                <a:tc>
                  <a:txBody>
                    <a:bodyPr/>
                    <a:lstStyle/>
                    <a:p>
                      <a:r>
                        <a:rPr lang="en-AU" sz="1900" dirty="0" smtClean="0"/>
                        <a:t>Hypothesis “what if…” (reflects and monitors)</a:t>
                      </a:r>
                      <a:endParaRPr lang="en-AU" sz="1900" dirty="0"/>
                    </a:p>
                  </a:txBody>
                  <a:tcPr marL="91444" marR="91444" anchor="ctr">
                    <a:solidFill>
                      <a:schemeClr val="bg2"/>
                    </a:solidFill>
                  </a:tcPr>
                </a:tc>
                <a:tc>
                  <a:txBody>
                    <a:bodyPr/>
                    <a:lstStyle/>
                    <a:p>
                      <a:r>
                        <a:rPr lang="en-AU" sz="1900" dirty="0" smtClean="0"/>
                        <a:t>Adapts reasoning or course of</a:t>
                      </a:r>
                      <a:r>
                        <a:rPr lang="en-AU" sz="1900" baseline="0" dirty="0" smtClean="0"/>
                        <a:t> action as information or circumstances change</a:t>
                      </a:r>
                      <a:endParaRPr lang="en-AU" sz="1900" dirty="0"/>
                    </a:p>
                  </a:txBody>
                  <a:tcPr marL="91444" marR="91444" anchor="ctr">
                    <a:solidFill>
                      <a:schemeClr val="bg2"/>
                    </a:solidFill>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prstClr val="white">
                    <a:lumMod val="95000"/>
                  </a:prstClr>
                </a:solidFill>
              </a:rPr>
              <a:t>Log stream files</a:t>
            </a:r>
            <a:endParaRPr lang="en-AU" altLang="en-US" sz="4000" kern="0" dirty="0">
              <a:solidFill>
                <a:prstClr val="white">
                  <a:lumMod val="95000"/>
                </a:prstClr>
              </a:solidFill>
            </a:endParaRPr>
          </a:p>
        </p:txBody>
      </p:sp>
      <p:graphicFrame>
        <p:nvGraphicFramePr>
          <p:cNvPr id="23" name="Table 22"/>
          <p:cNvGraphicFramePr>
            <a:graphicFrameLocks noGrp="1"/>
          </p:cNvGraphicFramePr>
          <p:nvPr/>
        </p:nvGraphicFramePr>
        <p:xfrm>
          <a:off x="279401" y="1258906"/>
          <a:ext cx="9648824" cy="6646863"/>
        </p:xfrm>
        <a:graphic>
          <a:graphicData uri="http://schemas.openxmlformats.org/drawingml/2006/table">
            <a:tbl>
              <a:tblPr firstRow="1" firstCol="1" bandRow="1">
                <a:tableStyleId>{10A1B5D5-9B99-4C35-A422-299274C87663}</a:tableStyleId>
              </a:tblPr>
              <a:tblGrid>
                <a:gridCol w="1511260"/>
                <a:gridCol w="8137564"/>
              </a:tblGrid>
              <a:tr h="360045">
                <a:tc>
                  <a:txBody>
                    <a:bodyPr/>
                    <a:lstStyle/>
                    <a:p>
                      <a:pPr algn="ctr">
                        <a:spcAft>
                          <a:spcPts val="0"/>
                        </a:spcAft>
                      </a:pPr>
                      <a:r>
                        <a:rPr lang="en-AU" sz="1500" dirty="0">
                          <a:effectLst/>
                        </a:rPr>
                        <a:t>Student</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a:effectLst/>
                        </a:rPr>
                        <a:t>Online Conversation</a:t>
                      </a:r>
                      <a:endParaRPr lang="en-AU" sz="1500" dirty="0">
                        <a:effectLst/>
                        <a:latin typeface="Calibri"/>
                        <a:ea typeface="Calibri"/>
                        <a:cs typeface="Times New Roman"/>
                      </a:endParaRPr>
                    </a:p>
                  </a:txBody>
                  <a:tcPr marL="61310" marR="61310" marT="9291" marB="0" anchor="ctr"/>
                </a:tc>
              </a:tr>
              <a:tr h="237893">
                <a:tc>
                  <a:txBody>
                    <a:bodyPr/>
                    <a:lstStyle/>
                    <a:p>
                      <a:pPr algn="ctr">
                        <a:spcAft>
                          <a:spcPts val="0"/>
                        </a:spcAft>
                      </a:pPr>
                      <a:r>
                        <a:rPr lang="en-AU" sz="1500" dirty="0">
                          <a:effectLst/>
                        </a:rPr>
                        <a:t>B</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a:effectLst/>
                        </a:rPr>
                        <a:t>how does this work...?</a:t>
                      </a:r>
                      <a:endParaRPr lang="en-AU" sz="1500" dirty="0">
                        <a:effectLst/>
                        <a:latin typeface="Calibri"/>
                        <a:ea typeface="Calibri"/>
                        <a:cs typeface="Times New Roman"/>
                      </a:endParaRPr>
                    </a:p>
                  </a:txBody>
                  <a:tcPr marL="61310" marR="61310" marT="9291" marB="0" anchor="ctr"/>
                </a:tc>
              </a:tr>
              <a:tr h="497049">
                <a:tc>
                  <a:txBody>
                    <a:bodyPr/>
                    <a:lstStyle/>
                    <a:p>
                      <a:pPr algn="ctr">
                        <a:spcAft>
                          <a:spcPts val="0"/>
                        </a:spcAft>
                      </a:pPr>
                      <a:r>
                        <a:rPr lang="en-AU" sz="1500" dirty="0">
                          <a:effectLst/>
                        </a:rPr>
                        <a:t>A</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a:effectLst/>
                        </a:rPr>
                        <a:t>I’ve got to move the cameras </a:t>
                      </a:r>
                      <a:endParaRPr lang="en-AU" sz="1500" dirty="0">
                        <a:effectLst/>
                        <a:latin typeface="Calibri"/>
                        <a:ea typeface="Calibri"/>
                        <a:cs typeface="Times New Roman"/>
                      </a:endParaRPr>
                    </a:p>
                  </a:txBody>
                  <a:tcPr marL="61310" marR="61310" marT="9291" marB="0" anchor="ctr"/>
                </a:tc>
              </a:tr>
              <a:tr h="248525">
                <a:tc>
                  <a:txBody>
                    <a:bodyPr/>
                    <a:lstStyle/>
                    <a:p>
                      <a:pPr algn="ctr">
                        <a:spcAft>
                          <a:spcPts val="0"/>
                        </a:spcAft>
                      </a:pPr>
                      <a:r>
                        <a:rPr lang="en-AU" sz="1500" dirty="0">
                          <a:effectLst/>
                        </a:rPr>
                        <a:t>B</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a:effectLst/>
                        </a:rPr>
                        <a:t>so </a:t>
                      </a:r>
                      <a:r>
                        <a:rPr lang="en-AU" sz="1500" dirty="0" err="1">
                          <a:effectLst/>
                        </a:rPr>
                        <a:t>YOU're</a:t>
                      </a:r>
                      <a:r>
                        <a:rPr lang="en-AU" sz="1500" dirty="0">
                          <a:effectLst/>
                        </a:rPr>
                        <a:t> moving the cameras?</a:t>
                      </a:r>
                      <a:endParaRPr lang="en-AU" sz="1500" dirty="0">
                        <a:effectLst/>
                        <a:latin typeface="Calibri"/>
                        <a:ea typeface="Calibri"/>
                        <a:cs typeface="Times New Roman"/>
                      </a:endParaRPr>
                    </a:p>
                  </a:txBody>
                  <a:tcPr marL="61310" marR="61310" marT="9291" marB="0" anchor="ctr"/>
                </a:tc>
              </a:tr>
              <a:tr h="248525">
                <a:tc>
                  <a:txBody>
                    <a:bodyPr/>
                    <a:lstStyle/>
                    <a:p>
                      <a:pPr algn="ctr">
                        <a:spcAft>
                          <a:spcPts val="0"/>
                        </a:spcAft>
                      </a:pPr>
                      <a:r>
                        <a:rPr lang="en-AU" sz="1500" dirty="0">
                          <a:effectLst/>
                        </a:rPr>
                        <a:t>A</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a:effectLst/>
                        </a:rPr>
                        <a:t>I think we can both move the cameras; Can you?</a:t>
                      </a:r>
                      <a:endParaRPr lang="en-AU" sz="1500" dirty="0">
                        <a:effectLst/>
                        <a:latin typeface="Calibri"/>
                        <a:ea typeface="Calibri"/>
                        <a:cs typeface="Times New Roman"/>
                      </a:endParaRPr>
                    </a:p>
                  </a:txBody>
                  <a:tcPr marL="61310" marR="61310" marT="9291" marB="0" anchor="ctr"/>
                </a:tc>
              </a:tr>
              <a:tr h="269563">
                <a:tc>
                  <a:txBody>
                    <a:bodyPr/>
                    <a:lstStyle/>
                    <a:p>
                      <a:pPr algn="ctr">
                        <a:spcAft>
                          <a:spcPts val="0"/>
                        </a:spcAft>
                      </a:pPr>
                      <a:r>
                        <a:rPr lang="en-AU" sz="1500" dirty="0">
                          <a:effectLst/>
                        </a:rPr>
                        <a:t>B</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a:effectLst/>
                        </a:rPr>
                        <a:t>i can't; i have to help ya out</a:t>
                      </a:r>
                      <a:endParaRPr lang="en-AU" sz="1500">
                        <a:effectLst/>
                        <a:latin typeface="Calibri"/>
                        <a:ea typeface="Calibri"/>
                        <a:cs typeface="Times New Roman"/>
                      </a:endParaRPr>
                    </a:p>
                  </a:txBody>
                  <a:tcPr marL="61310" marR="61310" marT="9291" marB="0" anchor="ctr"/>
                </a:tc>
              </a:tr>
              <a:tr h="279059">
                <a:tc>
                  <a:txBody>
                    <a:bodyPr/>
                    <a:lstStyle/>
                    <a:p>
                      <a:pPr algn="ctr">
                        <a:spcAft>
                          <a:spcPts val="0"/>
                        </a:spcAft>
                      </a:pPr>
                      <a:r>
                        <a:rPr lang="en-AU" sz="1500" dirty="0">
                          <a:effectLst/>
                        </a:rPr>
                        <a:t>A</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a:effectLst/>
                        </a:rPr>
                        <a:t>Kay. just tell me your thoughts on where to put them then</a:t>
                      </a:r>
                      <a:endParaRPr lang="en-AU" sz="1500" dirty="0">
                        <a:effectLst/>
                        <a:latin typeface="Calibri"/>
                        <a:ea typeface="Calibri"/>
                        <a:cs typeface="Times New Roman"/>
                      </a:endParaRPr>
                    </a:p>
                  </a:txBody>
                  <a:tcPr marL="61310" marR="61310" marT="9291" marB="0" anchor="ctr"/>
                </a:tc>
              </a:tr>
              <a:tr h="587261">
                <a:tc>
                  <a:txBody>
                    <a:bodyPr/>
                    <a:lstStyle/>
                    <a:p>
                      <a:pPr algn="ctr">
                        <a:spcAft>
                          <a:spcPts val="0"/>
                        </a:spcAft>
                      </a:pPr>
                      <a:r>
                        <a:rPr lang="en-AU" sz="1500" dirty="0">
                          <a:effectLst/>
                        </a:rPr>
                        <a:t>B</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a:effectLst/>
                        </a:rPr>
                        <a:t>just put the cameras and </a:t>
                      </a:r>
                      <a:r>
                        <a:rPr lang="en-AU" sz="1500" dirty="0" err="1">
                          <a:effectLst/>
                        </a:rPr>
                        <a:t>i'll</a:t>
                      </a:r>
                      <a:r>
                        <a:rPr lang="en-AU" sz="1500" dirty="0">
                          <a:effectLst/>
                        </a:rPr>
                        <a:t> comment</a:t>
                      </a:r>
                      <a:endParaRPr lang="en-AU" sz="1500" dirty="0">
                        <a:effectLst/>
                        <a:latin typeface="Calibri"/>
                        <a:ea typeface="Calibri"/>
                        <a:cs typeface="Times New Roman"/>
                      </a:endParaRPr>
                    </a:p>
                  </a:txBody>
                  <a:tcPr marL="61310" marR="61310" marT="9291" marB="0" anchor="ctr"/>
                </a:tc>
              </a:tr>
              <a:tr h="395057">
                <a:tc>
                  <a:txBody>
                    <a:bodyPr/>
                    <a:lstStyle/>
                    <a:p>
                      <a:pPr algn="ctr">
                        <a:spcAft>
                          <a:spcPts val="0"/>
                        </a:spcAft>
                      </a:pPr>
                      <a:r>
                        <a:rPr lang="en-AU" sz="1500" dirty="0">
                          <a:effectLst/>
                        </a:rPr>
                        <a:t>A</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err="1">
                          <a:effectLst/>
                        </a:rPr>
                        <a:t>Im</a:t>
                      </a:r>
                      <a:r>
                        <a:rPr lang="en-AU" sz="1500" dirty="0">
                          <a:effectLst/>
                        </a:rPr>
                        <a:t> guessing there is a better way</a:t>
                      </a:r>
                      <a:endParaRPr lang="en-AU" sz="1500" dirty="0">
                        <a:effectLst/>
                        <a:latin typeface="Calibri"/>
                        <a:ea typeface="Calibri"/>
                        <a:cs typeface="Times New Roman"/>
                      </a:endParaRPr>
                    </a:p>
                  </a:txBody>
                  <a:tcPr marL="61310" marR="61310" marT="9291" marB="0" anchor="ctr"/>
                </a:tc>
              </a:tr>
              <a:tr h="497049">
                <a:tc>
                  <a:txBody>
                    <a:bodyPr/>
                    <a:lstStyle/>
                    <a:p>
                      <a:pPr algn="ctr">
                        <a:spcAft>
                          <a:spcPts val="0"/>
                        </a:spcAft>
                      </a:pPr>
                      <a:r>
                        <a:rPr lang="en-AU" sz="1500" dirty="0">
                          <a:effectLst/>
                        </a:rPr>
                        <a:t>B</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a:effectLst/>
                        </a:rPr>
                        <a:t>i have to help you; you can't see the line-of-sight of the cameras, right?</a:t>
                      </a:r>
                      <a:endParaRPr lang="en-AU" sz="1500" dirty="0">
                        <a:effectLst/>
                        <a:latin typeface="Calibri"/>
                        <a:ea typeface="Calibri"/>
                        <a:cs typeface="Times New Roman"/>
                      </a:endParaRPr>
                    </a:p>
                  </a:txBody>
                  <a:tcPr marL="61310" marR="61310" marT="9291" marB="0" anchor="ctr"/>
                </a:tc>
              </a:tr>
              <a:tr h="497049">
                <a:tc>
                  <a:txBody>
                    <a:bodyPr/>
                    <a:lstStyle/>
                    <a:p>
                      <a:pPr algn="ctr">
                        <a:spcAft>
                          <a:spcPts val="0"/>
                        </a:spcAft>
                      </a:pPr>
                      <a:r>
                        <a:rPr lang="en-AU" sz="1500" dirty="0">
                          <a:effectLst/>
                        </a:rPr>
                        <a:t>A</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a:effectLst/>
                        </a:rPr>
                        <a:t>hahah i dont know what Im doing. next time you should move first</a:t>
                      </a:r>
                      <a:endParaRPr lang="en-AU" sz="1500">
                        <a:effectLst/>
                        <a:latin typeface="Calibri"/>
                        <a:ea typeface="Calibri"/>
                        <a:cs typeface="Times New Roman"/>
                      </a:endParaRPr>
                    </a:p>
                  </a:txBody>
                  <a:tcPr marL="61310" marR="61310" marT="9291" marB="0" anchor="ctr"/>
                </a:tc>
              </a:tr>
              <a:tr h="248525">
                <a:tc>
                  <a:txBody>
                    <a:bodyPr/>
                    <a:lstStyle/>
                    <a:p>
                      <a:pPr algn="ctr">
                        <a:spcAft>
                          <a:spcPts val="0"/>
                        </a:spcAft>
                      </a:pPr>
                      <a:r>
                        <a:rPr lang="en-AU" sz="1500" dirty="0">
                          <a:effectLst/>
                        </a:rPr>
                        <a:t>B</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a:effectLst/>
                        </a:rPr>
                        <a:t>lol</a:t>
                      </a:r>
                      <a:endParaRPr lang="en-AU" sz="1500">
                        <a:effectLst/>
                        <a:latin typeface="Calibri"/>
                        <a:ea typeface="Calibri"/>
                        <a:cs typeface="Times New Roman"/>
                      </a:endParaRPr>
                    </a:p>
                  </a:txBody>
                  <a:tcPr marL="61310" marR="61310" marT="9291" marB="0" anchor="ctr"/>
                </a:tc>
              </a:tr>
              <a:tr h="745575">
                <a:tc>
                  <a:txBody>
                    <a:bodyPr/>
                    <a:lstStyle/>
                    <a:p>
                      <a:pPr algn="ctr">
                        <a:spcAft>
                          <a:spcPts val="0"/>
                        </a:spcAft>
                      </a:pPr>
                      <a:r>
                        <a:rPr lang="en-AU" sz="1500" dirty="0">
                          <a:effectLst/>
                        </a:rPr>
                        <a:t>B</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a:effectLst/>
                        </a:rPr>
                        <a:t>with the cameras that are supposed to cover the interior, dont position them in the exterior, cos they block the other cameras</a:t>
                      </a:r>
                      <a:endParaRPr lang="en-AU" sz="1500">
                        <a:effectLst/>
                        <a:latin typeface="Calibri"/>
                        <a:ea typeface="Calibri"/>
                        <a:cs typeface="Times New Roman"/>
                      </a:endParaRPr>
                    </a:p>
                  </a:txBody>
                  <a:tcPr marL="61310" marR="61310" marT="9291" marB="0" anchor="ctr"/>
                </a:tc>
              </a:tr>
              <a:tr h="395057">
                <a:tc>
                  <a:txBody>
                    <a:bodyPr/>
                    <a:lstStyle/>
                    <a:p>
                      <a:pPr algn="ctr">
                        <a:spcAft>
                          <a:spcPts val="0"/>
                        </a:spcAft>
                      </a:pPr>
                      <a:r>
                        <a:rPr lang="en-AU" sz="1500" dirty="0">
                          <a:effectLst/>
                        </a:rPr>
                        <a:t>A</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a:effectLst/>
                        </a:rPr>
                        <a:t>better?</a:t>
                      </a:r>
                      <a:endParaRPr lang="en-AU" sz="1500">
                        <a:effectLst/>
                        <a:latin typeface="Calibri"/>
                        <a:ea typeface="Calibri"/>
                        <a:cs typeface="Times New Roman"/>
                      </a:endParaRPr>
                    </a:p>
                  </a:txBody>
                  <a:tcPr marL="61310" marR="61310" marT="9291" marB="0" anchor="ctr"/>
                </a:tc>
              </a:tr>
              <a:tr h="248525">
                <a:tc>
                  <a:txBody>
                    <a:bodyPr/>
                    <a:lstStyle/>
                    <a:p>
                      <a:pPr algn="ctr">
                        <a:spcAft>
                          <a:spcPts val="0"/>
                        </a:spcAft>
                      </a:pPr>
                      <a:r>
                        <a:rPr lang="en-AU" sz="1500" dirty="0">
                          <a:effectLst/>
                        </a:rPr>
                        <a:t>B</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a:effectLst/>
                        </a:rPr>
                        <a:t>just move one to cover the left column</a:t>
                      </a:r>
                      <a:endParaRPr lang="en-AU" sz="1500">
                        <a:effectLst/>
                        <a:latin typeface="Calibri"/>
                        <a:ea typeface="Calibri"/>
                        <a:cs typeface="Times New Roman"/>
                      </a:endParaRPr>
                    </a:p>
                  </a:txBody>
                  <a:tcPr marL="61310" marR="61310" marT="9291" marB="0" anchor="ctr"/>
                </a:tc>
              </a:tr>
              <a:tr h="395057">
                <a:tc>
                  <a:txBody>
                    <a:bodyPr/>
                    <a:lstStyle/>
                    <a:p>
                      <a:pPr algn="ctr">
                        <a:spcAft>
                          <a:spcPts val="0"/>
                        </a:spcAft>
                      </a:pPr>
                      <a:r>
                        <a:rPr lang="en-AU" sz="1500" dirty="0">
                          <a:effectLst/>
                        </a:rPr>
                        <a:t>A</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a:effectLst/>
                        </a:rPr>
                        <a:t>Wait that doesnt work</a:t>
                      </a:r>
                      <a:endParaRPr lang="en-AU" sz="1500">
                        <a:effectLst/>
                        <a:latin typeface="Calibri"/>
                        <a:ea typeface="Calibri"/>
                        <a:cs typeface="Times New Roman"/>
                      </a:endParaRPr>
                    </a:p>
                  </a:txBody>
                  <a:tcPr marL="61310" marR="61310" marT="9291" marB="0" anchor="ctr"/>
                </a:tc>
              </a:tr>
              <a:tr h="497049">
                <a:tc>
                  <a:txBody>
                    <a:bodyPr/>
                    <a:lstStyle/>
                    <a:p>
                      <a:pPr algn="ctr">
                        <a:spcAft>
                          <a:spcPts val="0"/>
                        </a:spcAft>
                      </a:pPr>
                      <a:r>
                        <a:rPr lang="en-AU" sz="1500" dirty="0">
                          <a:effectLst/>
                        </a:rPr>
                        <a:t>B</a:t>
                      </a:r>
                      <a:endParaRPr lang="en-AU" sz="1500" dirty="0">
                        <a:effectLst/>
                        <a:latin typeface="Calibri"/>
                        <a:ea typeface="Calibri"/>
                        <a:cs typeface="Times New Roman"/>
                      </a:endParaRPr>
                    </a:p>
                  </a:txBody>
                  <a:tcPr marL="61310" marR="61310" marT="9291" marB="0" anchor="ctr"/>
                </a:tc>
                <a:tc>
                  <a:txBody>
                    <a:bodyPr/>
                    <a:lstStyle/>
                    <a:p>
                      <a:pPr algn="l">
                        <a:spcAft>
                          <a:spcPts val="0"/>
                        </a:spcAft>
                      </a:pPr>
                      <a:r>
                        <a:rPr lang="en-AU" sz="1500" dirty="0">
                          <a:effectLst/>
                        </a:rPr>
                        <a:t>one more square; put another camera; to the LEFT of the top-left box</a:t>
                      </a:r>
                      <a:endParaRPr lang="en-AU" sz="1500" dirty="0">
                        <a:effectLst/>
                        <a:latin typeface="Calibri"/>
                        <a:ea typeface="Calibri"/>
                        <a:cs typeface="Times New Roman"/>
                      </a:endParaRPr>
                    </a:p>
                  </a:txBody>
                  <a:tcPr marL="61310" marR="61310" marT="9291"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defRPr/>
            </a:pPr>
            <a:r>
              <a:rPr lang="en-AU" altLang="en-US" sz="4000" kern="0" dirty="0">
                <a:solidFill>
                  <a:prstClr val="white">
                    <a:lumMod val="95000"/>
                  </a:prstClr>
                </a:solidFill>
              </a:rPr>
              <a:t>Dimensions</a:t>
            </a:r>
            <a:endParaRPr lang="en-AU" altLang="en-US" sz="4000" kern="0" dirty="0">
              <a:solidFill>
                <a:prstClr val="white">
                  <a:lumMod val="95000"/>
                </a:prstClr>
              </a:solidFill>
            </a:endParaRPr>
          </a:p>
        </p:txBody>
      </p:sp>
      <p:graphicFrame>
        <p:nvGraphicFramePr>
          <p:cNvPr id="5" name="Diagram 4"/>
          <p:cNvGraphicFramePr/>
          <p:nvPr>
            <p:extLst>
              <p:ext uri="{D42A27DB-BD31-4B8C-83A1-F6EECF244321}">
                <p14:modId xmlns:p14="http://schemas.microsoft.com/office/powerpoint/2010/main" val="3179585497"/>
              </p:ext>
            </p:extLst>
          </p:nvPr>
        </p:nvGraphicFramePr>
        <p:xfrm>
          <a:off x="711177" y="1691680"/>
          <a:ext cx="9505056"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e 3"/>
          <p:cNvGraphicFramePr>
            <a:graphicFrameLocks noGrp="1"/>
          </p:cNvGraphicFramePr>
          <p:nvPr/>
        </p:nvGraphicFramePr>
        <p:xfrm>
          <a:off x="2006625" y="7235825"/>
          <a:ext cx="7273926" cy="701675"/>
        </p:xfrm>
        <a:graphic>
          <a:graphicData uri="http://schemas.openxmlformats.org/drawingml/2006/table">
            <a:tbl>
              <a:tblPr firstRow="1" bandRow="1">
                <a:tableStyleId>{5C22544A-7EE6-4342-B048-85BDC9FD1C3A}</a:tableStyleId>
              </a:tblPr>
              <a:tblGrid>
                <a:gridCol w="2424642"/>
                <a:gridCol w="2424642"/>
                <a:gridCol w="2424642"/>
              </a:tblGrid>
              <a:tr h="701675">
                <a:tc>
                  <a:txBody>
                    <a:bodyPr/>
                    <a:lstStyle/>
                    <a:p>
                      <a:pPr algn="ctr"/>
                      <a:r>
                        <a:rPr lang="en-AU" sz="4000" dirty="0" smtClean="0">
                          <a:solidFill>
                            <a:schemeClr val="accent2"/>
                          </a:solidFill>
                        </a:rPr>
                        <a:t>1</a:t>
                      </a:r>
                      <a:endParaRPr lang="en-AU" sz="4000" dirty="0">
                        <a:solidFill>
                          <a:schemeClr val="accent2"/>
                        </a:solidFill>
                      </a:endParaRPr>
                    </a:p>
                  </a:txBody>
                  <a:tcPr marL="91454" marR="91454" marT="45761" marB="45761">
                    <a:noFill/>
                  </a:tcPr>
                </a:tc>
                <a:tc>
                  <a:txBody>
                    <a:bodyPr/>
                    <a:lstStyle/>
                    <a:p>
                      <a:pPr algn="ctr"/>
                      <a:r>
                        <a:rPr lang="en-AU" sz="4000" dirty="0" smtClean="0">
                          <a:solidFill>
                            <a:schemeClr val="accent2"/>
                          </a:solidFill>
                        </a:rPr>
                        <a:t>2</a:t>
                      </a:r>
                      <a:endParaRPr lang="en-AU" sz="4000" dirty="0">
                        <a:solidFill>
                          <a:schemeClr val="accent2"/>
                        </a:solidFill>
                      </a:endParaRPr>
                    </a:p>
                  </a:txBody>
                  <a:tcPr marL="91454" marR="91454" marT="45761" marB="45761">
                    <a:noFill/>
                  </a:tcPr>
                </a:tc>
                <a:tc>
                  <a:txBody>
                    <a:bodyPr/>
                    <a:lstStyle/>
                    <a:p>
                      <a:pPr algn="ctr"/>
                      <a:r>
                        <a:rPr lang="en-AU" sz="4000" dirty="0" smtClean="0">
                          <a:solidFill>
                            <a:schemeClr val="accent2"/>
                          </a:solidFill>
                        </a:rPr>
                        <a:t>5</a:t>
                      </a:r>
                      <a:endParaRPr lang="en-AU" sz="4000" dirty="0">
                        <a:solidFill>
                          <a:schemeClr val="accent2"/>
                        </a:solidFill>
                      </a:endParaRPr>
                    </a:p>
                  </a:txBody>
                  <a:tcPr marL="91454" marR="91454" marT="45761" marB="45761">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Interpretation Structure – rubrics </a:t>
            </a:r>
            <a:endParaRPr lang="en-AU"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2801"/>
            <a:ext cx="16256000" cy="8166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776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54133" y="0"/>
            <a:ext cx="1029546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ctr" anchorCtr="0" compatLnSpc="1">
            <a:prstTxWarp prst="textNoShape">
              <a:avLst/>
            </a:prstTxWarp>
          </a:bodyPr>
          <a:lstStyle>
            <a:lvl1pPr algn="l" rtl="0" eaLnBrk="1" fontAlgn="base" hangingPunct="1">
              <a:spcBef>
                <a:spcPct val="0"/>
              </a:spcBef>
              <a:spcAft>
                <a:spcPct val="0"/>
              </a:spcAft>
              <a:defRPr sz="2000" b="1">
                <a:solidFill>
                  <a:schemeClr val="bg1"/>
                </a:solidFill>
                <a:latin typeface="+mj-lt"/>
                <a:ea typeface="+mj-ea"/>
                <a:cs typeface="+mj-cs"/>
              </a:defRPr>
            </a:lvl1pPr>
            <a:lvl2pPr algn="l" rtl="0" eaLnBrk="1" fontAlgn="base" hangingPunct="1">
              <a:spcBef>
                <a:spcPct val="0"/>
              </a:spcBef>
              <a:spcAft>
                <a:spcPct val="0"/>
              </a:spcAft>
              <a:defRPr sz="2000" b="1">
                <a:solidFill>
                  <a:schemeClr val="bg1"/>
                </a:solidFill>
                <a:latin typeface="Arial" charset="0"/>
                <a:ea typeface="ＭＳ Ｐゴシック" pitchFamily="34" charset="-128"/>
              </a:defRPr>
            </a:lvl2pPr>
            <a:lvl3pPr algn="l" rtl="0" eaLnBrk="1" fontAlgn="base" hangingPunct="1">
              <a:spcBef>
                <a:spcPct val="0"/>
              </a:spcBef>
              <a:spcAft>
                <a:spcPct val="0"/>
              </a:spcAft>
              <a:defRPr sz="2000" b="1">
                <a:solidFill>
                  <a:schemeClr val="bg1"/>
                </a:solidFill>
                <a:latin typeface="Arial" charset="0"/>
                <a:ea typeface="ＭＳ Ｐゴシック" pitchFamily="34" charset="-128"/>
              </a:defRPr>
            </a:lvl3pPr>
            <a:lvl4pPr algn="l" rtl="0" eaLnBrk="1" fontAlgn="base" hangingPunct="1">
              <a:spcBef>
                <a:spcPct val="0"/>
              </a:spcBef>
              <a:spcAft>
                <a:spcPct val="0"/>
              </a:spcAft>
              <a:defRPr sz="2000" b="1">
                <a:solidFill>
                  <a:schemeClr val="bg1"/>
                </a:solidFill>
                <a:latin typeface="Arial" charset="0"/>
                <a:ea typeface="ＭＳ Ｐゴシック" pitchFamily="34" charset="-128"/>
              </a:defRPr>
            </a:lvl4pPr>
            <a:lvl5pPr algn="l" rtl="0" eaLnBrk="1" fontAlgn="base" hangingPunct="1">
              <a:spcBef>
                <a:spcPct val="0"/>
              </a:spcBef>
              <a:spcAft>
                <a:spcPct val="0"/>
              </a:spcAft>
              <a:defRPr sz="2000" b="1">
                <a:solidFill>
                  <a:schemeClr val="bg1"/>
                </a:solidFill>
                <a:latin typeface="Arial" charset="0"/>
                <a:ea typeface="ＭＳ Ｐゴシック" pitchFamily="34" charset="-128"/>
              </a:defRPr>
            </a:lvl5pPr>
            <a:lvl6pPr marL="457200" algn="l" rtl="0" eaLnBrk="1" fontAlgn="base" hangingPunct="1">
              <a:spcBef>
                <a:spcPct val="0"/>
              </a:spcBef>
              <a:spcAft>
                <a:spcPct val="0"/>
              </a:spcAft>
              <a:defRPr sz="2000" b="1">
                <a:solidFill>
                  <a:schemeClr val="bg1"/>
                </a:solidFill>
                <a:latin typeface="Arial" charset="0"/>
                <a:ea typeface="ＭＳ Ｐゴシック" pitchFamily="34" charset="-128"/>
              </a:defRPr>
            </a:lvl6pPr>
            <a:lvl7pPr marL="914400" algn="l" rtl="0" eaLnBrk="1" fontAlgn="base" hangingPunct="1">
              <a:spcBef>
                <a:spcPct val="0"/>
              </a:spcBef>
              <a:spcAft>
                <a:spcPct val="0"/>
              </a:spcAft>
              <a:defRPr sz="2000" b="1">
                <a:solidFill>
                  <a:schemeClr val="bg1"/>
                </a:solidFill>
                <a:latin typeface="Arial" charset="0"/>
                <a:ea typeface="ＭＳ Ｐゴシック" pitchFamily="34" charset="-128"/>
              </a:defRPr>
            </a:lvl7pPr>
            <a:lvl8pPr marL="1371600" algn="l" rtl="0" eaLnBrk="1" fontAlgn="base" hangingPunct="1">
              <a:spcBef>
                <a:spcPct val="0"/>
              </a:spcBef>
              <a:spcAft>
                <a:spcPct val="0"/>
              </a:spcAft>
              <a:defRPr sz="2000" b="1">
                <a:solidFill>
                  <a:schemeClr val="bg1"/>
                </a:solidFill>
                <a:latin typeface="Arial" charset="0"/>
                <a:ea typeface="ＭＳ Ｐゴシック" pitchFamily="34" charset="-128"/>
              </a:defRPr>
            </a:lvl8pPr>
            <a:lvl9pPr marL="1828800" algn="l" rtl="0" eaLnBrk="1" fontAlgn="base" hangingPunct="1">
              <a:spcBef>
                <a:spcPct val="0"/>
              </a:spcBef>
              <a:spcAft>
                <a:spcPct val="0"/>
              </a:spcAft>
              <a:defRPr sz="2000" b="1">
                <a:solidFill>
                  <a:schemeClr val="bg1"/>
                </a:solidFill>
                <a:latin typeface="Arial" charset="0"/>
                <a:ea typeface="ＭＳ Ｐゴシック" pitchFamily="34" charset="-128"/>
              </a:defRPr>
            </a:lvl9pPr>
          </a:lstStyle>
          <a:p>
            <a:r>
              <a:rPr lang="en-AU" kern="0" dirty="0" smtClean="0"/>
              <a:t>Interpretation Structure – rubrics </a:t>
            </a:r>
            <a:endParaRPr lang="en-AU" kern="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914400"/>
            <a:ext cx="16255998" cy="822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80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554133" y="0"/>
            <a:ext cx="1029546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anchor="ctr" anchorCtr="0" compatLnSpc="1">
            <a:prstTxWarp prst="textNoShape">
              <a:avLst/>
            </a:prstTxWarp>
          </a:bodyPr>
          <a:lstStyle>
            <a:lvl1pPr algn="l" rtl="0" eaLnBrk="1" fontAlgn="base" hangingPunct="1">
              <a:spcBef>
                <a:spcPct val="0"/>
              </a:spcBef>
              <a:spcAft>
                <a:spcPct val="0"/>
              </a:spcAft>
              <a:defRPr sz="2000" b="1">
                <a:solidFill>
                  <a:schemeClr val="bg1"/>
                </a:solidFill>
                <a:latin typeface="+mj-lt"/>
                <a:ea typeface="+mj-ea"/>
                <a:cs typeface="+mj-cs"/>
              </a:defRPr>
            </a:lvl1pPr>
            <a:lvl2pPr algn="l" rtl="0" eaLnBrk="1" fontAlgn="base" hangingPunct="1">
              <a:spcBef>
                <a:spcPct val="0"/>
              </a:spcBef>
              <a:spcAft>
                <a:spcPct val="0"/>
              </a:spcAft>
              <a:defRPr sz="2000" b="1">
                <a:solidFill>
                  <a:schemeClr val="bg1"/>
                </a:solidFill>
                <a:latin typeface="Arial" charset="0"/>
                <a:ea typeface="ＭＳ Ｐゴシック" pitchFamily="34" charset="-128"/>
              </a:defRPr>
            </a:lvl2pPr>
            <a:lvl3pPr algn="l" rtl="0" eaLnBrk="1" fontAlgn="base" hangingPunct="1">
              <a:spcBef>
                <a:spcPct val="0"/>
              </a:spcBef>
              <a:spcAft>
                <a:spcPct val="0"/>
              </a:spcAft>
              <a:defRPr sz="2000" b="1">
                <a:solidFill>
                  <a:schemeClr val="bg1"/>
                </a:solidFill>
                <a:latin typeface="Arial" charset="0"/>
                <a:ea typeface="ＭＳ Ｐゴシック" pitchFamily="34" charset="-128"/>
              </a:defRPr>
            </a:lvl3pPr>
            <a:lvl4pPr algn="l" rtl="0" eaLnBrk="1" fontAlgn="base" hangingPunct="1">
              <a:spcBef>
                <a:spcPct val="0"/>
              </a:spcBef>
              <a:spcAft>
                <a:spcPct val="0"/>
              </a:spcAft>
              <a:defRPr sz="2000" b="1">
                <a:solidFill>
                  <a:schemeClr val="bg1"/>
                </a:solidFill>
                <a:latin typeface="Arial" charset="0"/>
                <a:ea typeface="ＭＳ Ｐゴシック" pitchFamily="34" charset="-128"/>
              </a:defRPr>
            </a:lvl4pPr>
            <a:lvl5pPr algn="l" rtl="0" eaLnBrk="1" fontAlgn="base" hangingPunct="1">
              <a:spcBef>
                <a:spcPct val="0"/>
              </a:spcBef>
              <a:spcAft>
                <a:spcPct val="0"/>
              </a:spcAft>
              <a:defRPr sz="2000" b="1">
                <a:solidFill>
                  <a:schemeClr val="bg1"/>
                </a:solidFill>
                <a:latin typeface="Arial" charset="0"/>
                <a:ea typeface="ＭＳ Ｐゴシック" pitchFamily="34" charset="-128"/>
              </a:defRPr>
            </a:lvl5pPr>
            <a:lvl6pPr marL="457200" algn="l" rtl="0" eaLnBrk="1" fontAlgn="base" hangingPunct="1">
              <a:spcBef>
                <a:spcPct val="0"/>
              </a:spcBef>
              <a:spcAft>
                <a:spcPct val="0"/>
              </a:spcAft>
              <a:defRPr sz="2000" b="1">
                <a:solidFill>
                  <a:schemeClr val="bg1"/>
                </a:solidFill>
                <a:latin typeface="Arial" charset="0"/>
                <a:ea typeface="ＭＳ Ｐゴシック" pitchFamily="34" charset="-128"/>
              </a:defRPr>
            </a:lvl6pPr>
            <a:lvl7pPr marL="914400" algn="l" rtl="0" eaLnBrk="1" fontAlgn="base" hangingPunct="1">
              <a:spcBef>
                <a:spcPct val="0"/>
              </a:spcBef>
              <a:spcAft>
                <a:spcPct val="0"/>
              </a:spcAft>
              <a:defRPr sz="2000" b="1">
                <a:solidFill>
                  <a:schemeClr val="bg1"/>
                </a:solidFill>
                <a:latin typeface="Arial" charset="0"/>
                <a:ea typeface="ＭＳ Ｐゴシック" pitchFamily="34" charset="-128"/>
              </a:defRPr>
            </a:lvl7pPr>
            <a:lvl8pPr marL="1371600" algn="l" rtl="0" eaLnBrk="1" fontAlgn="base" hangingPunct="1">
              <a:spcBef>
                <a:spcPct val="0"/>
              </a:spcBef>
              <a:spcAft>
                <a:spcPct val="0"/>
              </a:spcAft>
              <a:defRPr sz="2000" b="1">
                <a:solidFill>
                  <a:schemeClr val="bg1"/>
                </a:solidFill>
                <a:latin typeface="Arial" charset="0"/>
                <a:ea typeface="ＭＳ Ｐゴシック" pitchFamily="34" charset="-128"/>
              </a:defRPr>
            </a:lvl8pPr>
            <a:lvl9pPr marL="1828800" algn="l" rtl="0" eaLnBrk="1" fontAlgn="base" hangingPunct="1">
              <a:spcBef>
                <a:spcPct val="0"/>
              </a:spcBef>
              <a:spcAft>
                <a:spcPct val="0"/>
              </a:spcAft>
              <a:defRPr sz="2000" b="1">
                <a:solidFill>
                  <a:schemeClr val="bg1"/>
                </a:solidFill>
                <a:latin typeface="Arial" charset="0"/>
                <a:ea typeface="ＭＳ Ｐゴシック" pitchFamily="34" charset="-128"/>
              </a:defRPr>
            </a:lvl9pPr>
          </a:lstStyle>
          <a:p>
            <a:r>
              <a:rPr lang="en-AU" kern="0" dirty="0" smtClean="0"/>
              <a:t>Interpretation Structure – rubrics </a:t>
            </a:r>
            <a:endParaRPr lang="en-AU" kern="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16256000" cy="822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1111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sanmarieh\AppData\Local\Microsoft\Windows\Temporary Internet Files\Content.Outlook\WNKFF0U4\C21-menu.png"/>
          <p:cNvPicPr>
            <a:picLocks noChangeAspect="1" noChangeArrowheads="1"/>
          </p:cNvPicPr>
          <p:nvPr/>
        </p:nvPicPr>
        <p:blipFill rotWithShape="1">
          <a:blip r:embed="rId2">
            <a:extLst>
              <a:ext uri="{28A0092B-C50C-407E-A947-70E740481C1C}">
                <a14:useLocalDpi xmlns:a14="http://schemas.microsoft.com/office/drawing/2010/main" val="0"/>
              </a:ext>
            </a:extLst>
          </a:blip>
          <a:srcRect l="5039" t="20461" r="7363" b="21800"/>
          <a:stretch/>
        </p:blipFill>
        <p:spPr bwMode="auto">
          <a:xfrm>
            <a:off x="4605867" y="1219200"/>
            <a:ext cx="11650133" cy="792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smtClean="0"/>
              <a:t>The dashboard – item bank  (partial)</a:t>
            </a:r>
            <a:endParaRPr lang="en-AU" dirty="0"/>
          </a:p>
        </p:txBody>
      </p:sp>
    </p:spTree>
    <p:extLst>
      <p:ext uri="{BB962C8B-B14F-4D97-AF65-F5344CB8AC3E}">
        <p14:creationId xmlns:p14="http://schemas.microsoft.com/office/powerpoint/2010/main" val="2125614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660426" y="2184400"/>
          <a:ext cx="9267799" cy="1739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43" name="Rectangle 3"/>
          <p:cNvSpPr>
            <a:spLocks/>
          </p:cNvSpPr>
          <p:nvPr/>
        </p:nvSpPr>
        <p:spPr bwMode="auto">
          <a:xfrm>
            <a:off x="660400" y="249237"/>
            <a:ext cx="15062201" cy="577851"/>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a:lnSpc>
                <a:spcPct val="90000"/>
              </a:lnSpc>
              <a:defRPr/>
            </a:pPr>
            <a:r>
              <a:rPr lang="en-US" sz="3200" dirty="0">
                <a:solidFill>
                  <a:srgbClr val="FFFFFF"/>
                </a:solidFill>
                <a:latin typeface="Sofia Pro Light" charset="0"/>
                <a:ea typeface="ＭＳ Ｐゴシック" charset="0"/>
                <a:cs typeface="Sofia Pro Light" charset="0"/>
                <a:sym typeface="Sofia Pro Light" charset="0"/>
              </a:rPr>
              <a:t>Human </a:t>
            </a:r>
            <a:r>
              <a:rPr lang="en-US" sz="3200" dirty="0">
                <a:solidFill>
                  <a:srgbClr val="FFFFFF"/>
                </a:solidFill>
                <a:latin typeface="Sofia Pro Light" charset="0"/>
                <a:ea typeface="ＭＳ Ｐゴシック" charset="0"/>
                <a:cs typeface="Sofia Pro Light" charset="0"/>
                <a:sym typeface="Sofia Pro Light" charset="0"/>
              </a:rPr>
              <a:t>capital</a:t>
            </a:r>
          </a:p>
        </p:txBody>
      </p:sp>
      <p:sp>
        <p:nvSpPr>
          <p:cNvPr id="41988" name="Rectangle 2"/>
          <p:cNvSpPr>
            <a:spLocks/>
          </p:cNvSpPr>
          <p:nvPr/>
        </p:nvSpPr>
        <p:spPr bwMode="auto">
          <a:xfrm>
            <a:off x="11223649" y="1979613"/>
            <a:ext cx="4392613"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37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37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37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algn="l" eaLnBrk="1" hangingPunct="1"/>
            <a:r>
              <a:rPr lang="en-US" altLang="en-US" sz="4000">
                <a:solidFill>
                  <a:srgbClr val="212121"/>
                </a:solidFill>
                <a:latin typeface="Sofia Pro Light" pitchFamily="1" charset="0"/>
                <a:ea typeface="MS PGothic" pitchFamily="34" charset="-128"/>
                <a:sym typeface="Sofia Pro Light" pitchFamily="1" charset="0"/>
              </a:rPr>
              <a:t>Human capital</a:t>
            </a:r>
          </a:p>
          <a:p>
            <a:pPr algn="l" eaLnBrk="1" hangingPunct="1"/>
            <a:r>
              <a:rPr lang="en-US" altLang="en-US" sz="4000">
                <a:solidFill>
                  <a:srgbClr val="212121"/>
                </a:solidFill>
                <a:latin typeface="Sofia Pro Light" pitchFamily="1" charset="0"/>
                <a:ea typeface="MS PGothic" pitchFamily="34" charset="-128"/>
                <a:sym typeface="Sofia Pro Light" pitchFamily="1" charset="0"/>
              </a:rPr>
              <a:t>formal education</a:t>
            </a:r>
          </a:p>
          <a:p>
            <a:pPr algn="l" eaLnBrk="1" hangingPunct="1"/>
            <a:r>
              <a:rPr lang="en-US" altLang="en-US" sz="4000">
                <a:solidFill>
                  <a:srgbClr val="212121"/>
                </a:solidFill>
                <a:latin typeface="Sofia Pro Light" pitchFamily="1" charset="0"/>
                <a:ea typeface="MS PGothic" pitchFamily="34" charset="-128"/>
                <a:sym typeface="Sofia Pro Light" pitchFamily="1" charset="0"/>
              </a:rPr>
              <a:t>literacy, numeracy, problem solving</a:t>
            </a:r>
          </a:p>
          <a:p>
            <a:pPr algn="l" eaLnBrk="1" hangingPunct="1"/>
            <a:endParaRPr lang="en-US" altLang="en-US" sz="4000">
              <a:solidFill>
                <a:srgbClr val="212121"/>
              </a:solidFill>
              <a:latin typeface="Sofia Pro Light" pitchFamily="1" charset="0"/>
              <a:ea typeface="MS PGothic" pitchFamily="34" charset="-128"/>
              <a:sym typeface="Sofia Pro Light" pitchFamily="1" charset="0"/>
            </a:endParaRPr>
          </a:p>
        </p:txBody>
      </p:sp>
      <p:graphicFrame>
        <p:nvGraphicFramePr>
          <p:cNvPr id="10" name="Diagram 9"/>
          <p:cNvGraphicFramePr/>
          <p:nvPr/>
        </p:nvGraphicFramePr>
        <p:xfrm>
          <a:off x="639192" y="4860032"/>
          <a:ext cx="9267799" cy="1739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Up Arrow 4"/>
          <p:cNvSpPr/>
          <p:nvPr/>
        </p:nvSpPr>
        <p:spPr bwMode="auto">
          <a:xfrm>
            <a:off x="7840667" y="3995739"/>
            <a:ext cx="574676" cy="863600"/>
          </a:xfrm>
          <a:prstGeom prst="upArrow">
            <a:avLst/>
          </a:prstGeom>
          <a:solidFill>
            <a:schemeClr val="accent5">
              <a:alpha val="90000"/>
            </a:schemeClr>
          </a:solidFill>
          <a:ln w="25400" cap="flat" cmpd="sng" algn="ctr">
            <a:noFill/>
            <a:prstDash val="solid"/>
            <a:round/>
            <a:headEnd type="none" w="med" len="med"/>
            <a:tailEnd type="none" w="med" len="med"/>
          </a:ln>
          <a:effectLst/>
          <a:extLst/>
        </p:spPr>
        <p:txBody>
          <a:bodyPr lIns="91440" tIns="45721" rIns="91440" bIns="45721"/>
          <a:lstStyle/>
          <a:p>
            <a:pPr>
              <a:defRPr/>
            </a:pPr>
            <a:endParaRPr lang="en-US">
              <a:latin typeface="Gill Sans" charset="0"/>
              <a:ea typeface="ヒラギノ角ゴ ProN W3" charset="0"/>
              <a:sym typeface="Gill Sans" charset="0"/>
            </a:endParaRPr>
          </a:p>
        </p:txBody>
      </p:sp>
      <p:sp>
        <p:nvSpPr>
          <p:cNvPr id="12" name="Up Arrow 11"/>
          <p:cNvSpPr/>
          <p:nvPr/>
        </p:nvSpPr>
        <p:spPr bwMode="auto">
          <a:xfrm>
            <a:off x="7840667" y="4148141"/>
            <a:ext cx="574676" cy="1576387"/>
          </a:xfrm>
          <a:prstGeom prst="upArrow">
            <a:avLst/>
          </a:prstGeom>
          <a:solidFill>
            <a:schemeClr val="accent5">
              <a:alpha val="90000"/>
            </a:schemeClr>
          </a:solidFill>
          <a:ln w="25400" cap="flat" cmpd="sng" algn="ctr">
            <a:noFill/>
            <a:prstDash val="solid"/>
            <a:round/>
            <a:headEnd type="none" w="med" len="med"/>
            <a:tailEnd type="none" w="med" len="med"/>
          </a:ln>
          <a:effectLst/>
          <a:extLst/>
        </p:spPr>
        <p:txBody>
          <a:bodyPr lIns="91440" tIns="45721" rIns="91440" bIns="45721"/>
          <a:lstStyle/>
          <a:p>
            <a:pPr>
              <a:defRPr/>
            </a:pPr>
            <a:endParaRPr lang="en-US">
              <a:latin typeface="Gill Sans" charset="0"/>
              <a:ea typeface="ヒラギノ角ゴ ProN W3" charset="0"/>
              <a:sym typeface="Gill Sans"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7600"/>
            <a:ext cx="16256000" cy="782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AU" dirty="0" smtClean="0"/>
              <a:t>Sub tests </a:t>
            </a:r>
            <a:endParaRPr lang="en-AU" dirty="0"/>
          </a:p>
        </p:txBody>
      </p:sp>
    </p:spTree>
    <p:extLst>
      <p:ext uri="{BB962C8B-B14F-4D97-AF65-F5344CB8AC3E}">
        <p14:creationId xmlns:p14="http://schemas.microsoft.com/office/powerpoint/2010/main" val="208243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Defining a task – Clowns Example</a:t>
            </a:r>
          </a:p>
        </p:txBody>
      </p:sp>
      <p:sp>
        <p:nvSpPr>
          <p:cNvPr id="3" name="Content Placeholder 2"/>
          <p:cNvSpPr>
            <a:spLocks noGrp="1"/>
          </p:cNvSpPr>
          <p:nvPr>
            <p:ph idx="1"/>
          </p:nvPr>
        </p:nvSpPr>
        <p:spPr>
          <a:xfrm>
            <a:off x="445912" y="1500718"/>
            <a:ext cx="14466711" cy="6432549"/>
          </a:xfrm>
        </p:spPr>
        <p:txBody>
          <a:bodyPr/>
          <a:lstStyle/>
          <a:p>
            <a:pPr>
              <a:defRPr/>
            </a:pPr>
            <a:r>
              <a:rPr lang="en-AU" sz="2200" i="1" kern="1200" dirty="0">
                <a:latin typeface="Bradley Hand ITC" pitchFamily="66" charset="0"/>
                <a:cs typeface="Arial" charset="0"/>
              </a:rPr>
              <a:t>	</a:t>
            </a:r>
            <a:r>
              <a:rPr lang="en-AU" sz="2200" b="1" i="1" dirty="0">
                <a:latin typeface="+mj-lt"/>
              </a:rPr>
              <a:t>Events &amp; Processes established</a:t>
            </a:r>
          </a:p>
          <a:p>
            <a:pPr>
              <a:defRPr/>
            </a:pPr>
            <a:r>
              <a:rPr lang="en-AU" sz="2200" i="1" kern="1200" dirty="0">
                <a:latin typeface="+mj-lt"/>
                <a:cs typeface="Arial" charset="0"/>
              </a:rPr>
              <a:t>	Students are both presented with a clown machine, and 12 balls to be shared between them. The task is to work out whether their two clown machines work in the same way. </a:t>
            </a:r>
          </a:p>
          <a:p>
            <a:pPr>
              <a:defRPr/>
            </a:pPr>
            <a:r>
              <a:rPr lang="en-AU" sz="2200" i="1" kern="1200" dirty="0">
                <a:latin typeface="+mj-lt"/>
                <a:cs typeface="Arial" charset="0"/>
              </a:rPr>
              <a:t>	The students must place the balls into the clown’s mouth while it is moving in order to determine the rule governing the direction the balls will go (L,M,R/1,2,3). </a:t>
            </a:r>
          </a:p>
          <a:p>
            <a:pPr>
              <a:defRPr/>
            </a:pPr>
            <a:r>
              <a:rPr lang="en-AU" sz="2200" i="1" kern="1200" dirty="0">
                <a:latin typeface="+mj-lt"/>
                <a:cs typeface="Arial" charset="0"/>
              </a:rPr>
              <a:t>	Each student must then indicate whether they believe the two machines work in the same way or not. </a:t>
            </a:r>
            <a:endParaRPr lang="en-US" sz="2200" i="1" kern="1200" dirty="0">
              <a:latin typeface="+mj-lt"/>
              <a:cs typeface="Arial" charset="0"/>
            </a:endParaRPr>
          </a:p>
        </p:txBody>
      </p:sp>
      <p:sp>
        <p:nvSpPr>
          <p:cNvPr id="23556" name="Slide Number Placeholder 3"/>
          <p:cNvSpPr>
            <a:spLocks noGrp="1"/>
          </p:cNvSpPr>
          <p:nvPr>
            <p:ph type="sldNum" sz="quarter" idx="4294967295"/>
          </p:nvPr>
        </p:nvSpPr>
        <p:spPr bwMode="auto">
          <a:xfrm>
            <a:off x="11650133" y="8326967"/>
            <a:ext cx="3793067" cy="635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43" tIns="72571" rIns="145143" bIns="72571"/>
          <a:lstStyle>
            <a:lvl1pPr>
              <a:spcBef>
                <a:spcPct val="20000"/>
              </a:spcBef>
              <a:buChar char="•"/>
              <a:defRPr sz="5100">
                <a:solidFill>
                  <a:schemeClr val="tx1"/>
                </a:solidFill>
                <a:latin typeface="Arial" pitchFamily="34" charset="0"/>
                <a:ea typeface="ＭＳ Ｐゴシック" pitchFamily="34" charset="-128"/>
              </a:defRPr>
            </a:lvl1pPr>
            <a:lvl2pPr marL="1179285" indent="-453571">
              <a:spcBef>
                <a:spcPct val="20000"/>
              </a:spcBef>
              <a:buChar char="–"/>
              <a:defRPr sz="4400">
                <a:solidFill>
                  <a:schemeClr val="tx1"/>
                </a:solidFill>
                <a:latin typeface="Arial" pitchFamily="34" charset="0"/>
                <a:ea typeface="ＭＳ Ｐゴシック" pitchFamily="34" charset="-128"/>
              </a:defRPr>
            </a:lvl2pPr>
            <a:lvl3pPr marL="1814284" indent="-362857">
              <a:spcBef>
                <a:spcPct val="20000"/>
              </a:spcBef>
              <a:buChar char="•"/>
              <a:defRPr sz="3800">
                <a:solidFill>
                  <a:schemeClr val="tx1"/>
                </a:solidFill>
                <a:latin typeface="Arial" pitchFamily="34" charset="0"/>
                <a:ea typeface="ＭＳ Ｐゴシック" pitchFamily="34" charset="-128"/>
              </a:defRPr>
            </a:lvl3pPr>
            <a:lvl4pPr marL="2539997" indent="-362857">
              <a:spcBef>
                <a:spcPct val="20000"/>
              </a:spcBef>
              <a:buChar char="–"/>
              <a:defRPr sz="3200">
                <a:solidFill>
                  <a:schemeClr val="tx1"/>
                </a:solidFill>
                <a:latin typeface="Arial" pitchFamily="34" charset="0"/>
                <a:ea typeface="ＭＳ Ｐゴシック" pitchFamily="34" charset="-128"/>
              </a:defRPr>
            </a:lvl4pPr>
            <a:lvl5pPr marL="3265711" indent="-362857">
              <a:spcBef>
                <a:spcPct val="20000"/>
              </a:spcBef>
              <a:buChar char="»"/>
              <a:defRPr sz="3200">
                <a:solidFill>
                  <a:schemeClr val="tx1"/>
                </a:solidFill>
                <a:latin typeface="Arial" pitchFamily="34" charset="0"/>
                <a:ea typeface="ＭＳ Ｐゴシック" pitchFamily="34" charset="-128"/>
              </a:defRPr>
            </a:lvl5pPr>
            <a:lvl6pPr marL="3991425"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6pPr>
            <a:lvl7pPr marL="4717138"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7pPr>
            <a:lvl8pPr marL="5442852"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8pPr>
            <a:lvl9pPr marL="6168565"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9pPr>
          </a:lstStyle>
          <a:p>
            <a:pPr>
              <a:spcBef>
                <a:spcPct val="0"/>
              </a:spcBef>
              <a:buFontTx/>
              <a:buNone/>
            </a:pPr>
            <a:fld id="{AFFD46C8-FA42-49E5-8727-2C816BB532A3}" type="slidenum">
              <a:rPr lang="en-US" altLang="en-US" sz="3800"/>
              <a:pPr>
                <a:spcBef>
                  <a:spcPct val="0"/>
                </a:spcBef>
                <a:buFontTx/>
                <a:buNone/>
              </a:pPr>
              <a:t>31</a:t>
            </a:fld>
            <a:endParaRPr lang="en-US" altLang="en-US" sz="3800"/>
          </a:p>
        </p:txBody>
      </p:sp>
      <p:sp>
        <p:nvSpPr>
          <p:cNvPr id="23557" name="Rectangle 5"/>
          <p:cNvSpPr>
            <a:spLocks noChangeArrowheads="1"/>
          </p:cNvSpPr>
          <p:nvPr/>
        </p:nvSpPr>
        <p:spPr bwMode="auto">
          <a:xfrm>
            <a:off x="1086557" y="3898901"/>
            <a:ext cx="13281378" cy="43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43" tIns="72571" rIns="145143" bIns="72571">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AU" altLang="en-US" sz="1900" b="1"/>
              <a:t>Student A				       Student B</a:t>
            </a:r>
            <a:endParaRPr lang="en-US" altLang="en-US" sz="1900"/>
          </a:p>
        </p:txBody>
      </p:sp>
      <p:pic>
        <p:nvPicPr>
          <p:cNvPr id="2355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6557" y="4284134"/>
            <a:ext cx="7052732" cy="364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5001" y="4284134"/>
            <a:ext cx="7066844" cy="363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137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smtClean="0"/>
              <a:t>Defining a task – </a:t>
            </a:r>
            <a:r>
              <a:rPr lang="en-US" altLang="en-US" dirty="0" smtClean="0">
                <a:hlinkClick r:id="rId2" action="ppaction://hlinkfile"/>
              </a:rPr>
              <a:t>Clowns </a:t>
            </a:r>
            <a:r>
              <a:rPr lang="en-US" altLang="en-US" dirty="0" smtClean="0"/>
              <a:t>Example		</a:t>
            </a:r>
          </a:p>
        </p:txBody>
      </p:sp>
      <p:sp>
        <p:nvSpPr>
          <p:cNvPr id="3" name="Content Placeholder 2"/>
          <p:cNvSpPr>
            <a:spLocks noGrp="1"/>
          </p:cNvSpPr>
          <p:nvPr>
            <p:ph idx="1"/>
          </p:nvPr>
        </p:nvSpPr>
        <p:spPr>
          <a:xfrm>
            <a:off x="1343379" y="1210733"/>
            <a:ext cx="13442245" cy="2305051"/>
          </a:xfrm>
        </p:spPr>
        <p:txBody>
          <a:bodyPr/>
          <a:lstStyle/>
          <a:p>
            <a:pPr>
              <a:defRPr/>
            </a:pPr>
            <a:r>
              <a:rPr lang="en-AU" sz="2200" b="1" dirty="0">
                <a:latin typeface="+mj-lt"/>
              </a:rPr>
              <a:t>Graphical components outlined</a:t>
            </a:r>
            <a:endParaRPr lang="en-AU" sz="2200" kern="1200" dirty="0">
              <a:latin typeface="+mj-lt"/>
              <a:cs typeface="Arial" charset="0"/>
            </a:endParaRPr>
          </a:p>
          <a:p>
            <a:pPr>
              <a:defRPr/>
            </a:pPr>
            <a:r>
              <a:rPr lang="en-AU" sz="2200" kern="1200" dirty="0">
                <a:latin typeface="+mj-lt"/>
                <a:cs typeface="Arial" charset="0"/>
              </a:rPr>
              <a:t>Find patterns, form rules and form conclusions.</a:t>
            </a:r>
            <a:endParaRPr lang="en-US" sz="2200" kern="1200" dirty="0">
              <a:latin typeface="+mj-lt"/>
              <a:cs typeface="Arial" charset="0"/>
            </a:endParaRPr>
          </a:p>
          <a:p>
            <a:pPr>
              <a:defRPr/>
            </a:pPr>
            <a:r>
              <a:rPr lang="en-AU" sz="2200" kern="1200" dirty="0">
                <a:latin typeface="+mj-lt"/>
                <a:cs typeface="Arial" charset="0"/>
              </a:rPr>
              <a:t>Share information and discuss the rules, negotiate allocation of resources.</a:t>
            </a:r>
          </a:p>
          <a:p>
            <a:pPr>
              <a:defRPr/>
            </a:pPr>
            <a:endParaRPr lang="en-AU" sz="2200" kern="1200" dirty="0">
              <a:latin typeface="+mj-lt"/>
              <a:cs typeface="Arial" charset="0"/>
            </a:endParaRPr>
          </a:p>
          <a:p>
            <a:pPr>
              <a:buFont typeface="Arial"/>
              <a:buChar char="•"/>
              <a:defRPr/>
            </a:pPr>
            <a:r>
              <a:rPr lang="en-US" sz="2200" i="1" kern="1200" dirty="0">
                <a:latin typeface="+mj-lt"/>
                <a:cs typeface="Arial" charset="0"/>
              </a:rPr>
              <a:t>Symmetrical </a:t>
            </a:r>
          </a:p>
          <a:p>
            <a:pPr>
              <a:buFont typeface="Arial"/>
              <a:buChar char="•"/>
              <a:defRPr/>
            </a:pPr>
            <a:r>
              <a:rPr lang="en-US" sz="2200" i="1" kern="1200" dirty="0">
                <a:latin typeface="+mj-lt"/>
                <a:cs typeface="Arial" charset="0"/>
              </a:rPr>
              <a:t>Shared resources</a:t>
            </a:r>
          </a:p>
          <a:p>
            <a:pPr>
              <a:buFont typeface="Arial"/>
              <a:buChar char="•"/>
              <a:defRPr/>
            </a:pPr>
            <a:r>
              <a:rPr lang="en-US" sz="2200" i="1" kern="1200" dirty="0">
                <a:latin typeface="+mj-lt"/>
                <a:cs typeface="Arial" charset="0"/>
              </a:rPr>
              <a:t>Solution  dependent on collaboration</a:t>
            </a:r>
          </a:p>
          <a:p>
            <a:pPr>
              <a:buFont typeface="Arial"/>
              <a:buChar char="•"/>
              <a:defRPr/>
            </a:pPr>
            <a:r>
              <a:rPr lang="en-US" sz="2200" i="1" kern="1200" dirty="0">
                <a:latin typeface="+mj-lt"/>
                <a:cs typeface="Arial" charset="0"/>
              </a:rPr>
              <a:t>Single page</a:t>
            </a:r>
          </a:p>
          <a:p>
            <a:pPr>
              <a:defRPr/>
            </a:pPr>
            <a:endParaRPr lang="en-AU" sz="1900" b="1" dirty="0"/>
          </a:p>
          <a:p>
            <a:pPr>
              <a:defRPr/>
            </a:pPr>
            <a:r>
              <a:rPr lang="en-AU" sz="1900" b="1" dirty="0"/>
              <a:t>Student A				     Student B</a:t>
            </a:r>
            <a:endParaRPr lang="en-US" sz="1900" dirty="0"/>
          </a:p>
          <a:p>
            <a:pPr>
              <a:defRPr/>
            </a:pPr>
            <a:endParaRPr lang="en-US" sz="1900" dirty="0"/>
          </a:p>
          <a:p>
            <a:pPr>
              <a:defRPr/>
            </a:pPr>
            <a:r>
              <a:rPr lang="en-AU" sz="6300" b="1" dirty="0"/>
              <a:t>Student B</a:t>
            </a:r>
            <a:endParaRPr lang="en-US" sz="6300" dirty="0"/>
          </a:p>
          <a:p>
            <a:pPr>
              <a:defRPr/>
            </a:pPr>
            <a:endParaRPr lang="en-US" sz="6300" dirty="0"/>
          </a:p>
          <a:p>
            <a:pPr>
              <a:defRPr/>
            </a:pPr>
            <a:endParaRPr lang="en-US" dirty="0"/>
          </a:p>
        </p:txBody>
      </p:sp>
      <p:sp>
        <p:nvSpPr>
          <p:cNvPr id="24580" name="Slide Number Placeholder 3"/>
          <p:cNvSpPr>
            <a:spLocks noGrp="1"/>
          </p:cNvSpPr>
          <p:nvPr>
            <p:ph type="sldNum" sz="quarter" idx="4294967295"/>
          </p:nvPr>
        </p:nvSpPr>
        <p:spPr bwMode="auto">
          <a:xfrm>
            <a:off x="11650133" y="8326967"/>
            <a:ext cx="3793067" cy="635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43" tIns="72571" rIns="145143" bIns="72571"/>
          <a:lstStyle>
            <a:lvl1pPr>
              <a:spcBef>
                <a:spcPct val="20000"/>
              </a:spcBef>
              <a:buChar char="•"/>
              <a:defRPr sz="5100">
                <a:solidFill>
                  <a:schemeClr val="tx1"/>
                </a:solidFill>
                <a:latin typeface="Arial" pitchFamily="34" charset="0"/>
                <a:ea typeface="ＭＳ Ｐゴシック" pitchFamily="34" charset="-128"/>
              </a:defRPr>
            </a:lvl1pPr>
            <a:lvl2pPr marL="1179285" indent="-453571">
              <a:spcBef>
                <a:spcPct val="20000"/>
              </a:spcBef>
              <a:buChar char="–"/>
              <a:defRPr sz="4400">
                <a:solidFill>
                  <a:schemeClr val="tx1"/>
                </a:solidFill>
                <a:latin typeface="Arial" pitchFamily="34" charset="0"/>
                <a:ea typeface="ＭＳ Ｐゴシック" pitchFamily="34" charset="-128"/>
              </a:defRPr>
            </a:lvl2pPr>
            <a:lvl3pPr marL="1814284" indent="-362857">
              <a:spcBef>
                <a:spcPct val="20000"/>
              </a:spcBef>
              <a:buChar char="•"/>
              <a:defRPr sz="3800">
                <a:solidFill>
                  <a:schemeClr val="tx1"/>
                </a:solidFill>
                <a:latin typeface="Arial" pitchFamily="34" charset="0"/>
                <a:ea typeface="ＭＳ Ｐゴシック" pitchFamily="34" charset="-128"/>
              </a:defRPr>
            </a:lvl3pPr>
            <a:lvl4pPr marL="2539997" indent="-362857">
              <a:spcBef>
                <a:spcPct val="20000"/>
              </a:spcBef>
              <a:buChar char="–"/>
              <a:defRPr sz="3200">
                <a:solidFill>
                  <a:schemeClr val="tx1"/>
                </a:solidFill>
                <a:latin typeface="Arial" pitchFamily="34" charset="0"/>
                <a:ea typeface="ＭＳ Ｐゴシック" pitchFamily="34" charset="-128"/>
              </a:defRPr>
            </a:lvl4pPr>
            <a:lvl5pPr marL="3265711" indent="-362857">
              <a:spcBef>
                <a:spcPct val="20000"/>
              </a:spcBef>
              <a:buChar char="»"/>
              <a:defRPr sz="3200">
                <a:solidFill>
                  <a:schemeClr val="tx1"/>
                </a:solidFill>
                <a:latin typeface="Arial" pitchFamily="34" charset="0"/>
                <a:ea typeface="ＭＳ Ｐゴシック" pitchFamily="34" charset="-128"/>
              </a:defRPr>
            </a:lvl5pPr>
            <a:lvl6pPr marL="3991425"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6pPr>
            <a:lvl7pPr marL="4717138"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7pPr>
            <a:lvl8pPr marL="5442852"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8pPr>
            <a:lvl9pPr marL="6168565"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9pPr>
          </a:lstStyle>
          <a:p>
            <a:pPr>
              <a:spcBef>
                <a:spcPct val="0"/>
              </a:spcBef>
              <a:buFontTx/>
              <a:buNone/>
            </a:pPr>
            <a:fld id="{695C8E08-EA02-4504-8517-7BDE8645810A}" type="slidenum">
              <a:rPr lang="en-US" altLang="en-US" sz="3800"/>
              <a:pPr>
                <a:spcBef>
                  <a:spcPct val="0"/>
                </a:spcBef>
                <a:buFontTx/>
                <a:buNone/>
              </a:pPr>
              <a:t>32</a:t>
            </a:fld>
            <a:endParaRPr lang="en-US" altLang="en-US" sz="3800"/>
          </a:p>
        </p:txBody>
      </p:sp>
      <p:pic>
        <p:nvPicPr>
          <p:cNvPr id="2458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4824" y="4859867"/>
            <a:ext cx="6042377" cy="353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3378" y="4859867"/>
            <a:ext cx="5887156" cy="353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2239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Defining a task – Clowns Example</a:t>
            </a:r>
          </a:p>
        </p:txBody>
      </p:sp>
      <p:graphicFrame>
        <p:nvGraphicFramePr>
          <p:cNvPr id="5" name="Content Placeholder 4"/>
          <p:cNvGraphicFramePr>
            <a:graphicFrameLocks noGrp="1"/>
          </p:cNvGraphicFramePr>
          <p:nvPr>
            <p:ph idx="1"/>
          </p:nvPr>
        </p:nvGraphicFramePr>
        <p:xfrm>
          <a:off x="445911" y="1500719"/>
          <a:ext cx="15364178" cy="6720412"/>
        </p:xfrm>
        <a:graphic>
          <a:graphicData uri="http://schemas.openxmlformats.org/drawingml/2006/table">
            <a:tbl>
              <a:tblPr>
                <a:tableStyleId>{2A488322-F2BA-4B5B-9748-0D474271808F}</a:tableStyleId>
              </a:tblPr>
              <a:tblGrid>
                <a:gridCol w="2154708"/>
                <a:gridCol w="4307436"/>
                <a:gridCol w="8902034"/>
              </a:tblGrid>
              <a:tr h="451297">
                <a:tc>
                  <a:txBody>
                    <a:bodyPr/>
                    <a:lstStyle/>
                    <a:p>
                      <a:r>
                        <a:rPr lang="en-US" sz="2100" b="1" dirty="0" smtClean="0">
                          <a:latin typeface="+mj-lt"/>
                        </a:rPr>
                        <a:t>Event</a:t>
                      </a:r>
                      <a:endParaRPr lang="en-US" sz="2100" b="1" dirty="0">
                        <a:latin typeface="+mj-lt"/>
                      </a:endParaRPr>
                    </a:p>
                  </a:txBody>
                  <a:tcPr marL="162587" marR="162587" marT="60957" marB="60957"/>
                </a:tc>
                <a:tc>
                  <a:txBody>
                    <a:bodyPr/>
                    <a:lstStyle/>
                    <a:p>
                      <a:r>
                        <a:rPr lang="en-US" sz="2100" b="1" dirty="0" smtClean="0">
                          <a:latin typeface="+mj-lt"/>
                        </a:rPr>
                        <a:t>Data</a:t>
                      </a:r>
                      <a:endParaRPr lang="en-US" sz="2100" b="1" dirty="0">
                        <a:latin typeface="+mj-lt"/>
                      </a:endParaRPr>
                    </a:p>
                  </a:txBody>
                  <a:tcPr marL="162587" marR="162587" marT="60957" marB="60957"/>
                </a:tc>
                <a:tc>
                  <a:txBody>
                    <a:bodyPr/>
                    <a:lstStyle/>
                    <a:p>
                      <a:r>
                        <a:rPr lang="en-US" sz="2100" b="1" dirty="0" smtClean="0">
                          <a:latin typeface="+mj-lt"/>
                        </a:rPr>
                        <a:t>Comments</a:t>
                      </a:r>
                      <a:endParaRPr lang="en-US" sz="2100" b="1" dirty="0">
                        <a:latin typeface="+mj-lt"/>
                      </a:endParaRPr>
                    </a:p>
                  </a:txBody>
                  <a:tcPr marL="162587" marR="162587" marT="60957" marB="60957"/>
                </a:tc>
              </a:tr>
              <a:tr h="451297">
                <a:tc>
                  <a:txBody>
                    <a:bodyPr/>
                    <a:lstStyle/>
                    <a:p>
                      <a:r>
                        <a:rPr lang="en-US" sz="2100" dirty="0" smtClean="0">
                          <a:latin typeface="+mj-lt"/>
                        </a:rPr>
                        <a:t>Start</a:t>
                      </a:r>
                      <a:r>
                        <a:rPr lang="en-US" sz="2100" baseline="0" dirty="0" smtClean="0">
                          <a:latin typeface="+mj-lt"/>
                        </a:rPr>
                        <a:t> </a:t>
                      </a:r>
                      <a:endParaRPr lang="en-US" sz="2100" dirty="0">
                        <a:latin typeface="+mj-lt"/>
                      </a:endParaRPr>
                    </a:p>
                  </a:txBody>
                  <a:tcPr marL="162587" marR="162587" marT="60957" marB="60957"/>
                </a:tc>
                <a:tc>
                  <a:txBody>
                    <a:bodyPr/>
                    <a:lstStyle/>
                    <a:p>
                      <a:r>
                        <a:rPr lang="en-US" sz="2100" dirty="0" smtClean="0">
                          <a:latin typeface="+mj-lt"/>
                        </a:rPr>
                        <a:t>Task started is 103</a:t>
                      </a:r>
                      <a:endParaRPr lang="en-US" sz="2100" dirty="0">
                        <a:latin typeface="+mj-lt"/>
                      </a:endParaRPr>
                    </a:p>
                  </a:txBody>
                  <a:tcPr marL="162587" marR="162587" marT="60957" marB="60957"/>
                </a:tc>
                <a:tc>
                  <a:txBody>
                    <a:bodyPr/>
                    <a:lstStyle/>
                    <a:p>
                      <a:r>
                        <a:rPr lang="en-US" sz="2100" dirty="0" smtClean="0">
                          <a:latin typeface="+mj-lt"/>
                        </a:rPr>
                        <a:t>Indicates the start of task</a:t>
                      </a:r>
                      <a:endParaRPr lang="en-US" sz="2100" dirty="0">
                        <a:latin typeface="+mj-lt"/>
                      </a:endParaRPr>
                    </a:p>
                  </a:txBody>
                  <a:tcPr marL="162587" marR="162587" marT="60957" marB="60957"/>
                </a:tc>
              </a:tr>
              <a:tr h="451297">
                <a:tc>
                  <a:txBody>
                    <a:bodyPr/>
                    <a:lstStyle/>
                    <a:p>
                      <a:r>
                        <a:rPr lang="en-US" sz="2100" dirty="0" smtClean="0">
                          <a:latin typeface="+mj-lt"/>
                        </a:rPr>
                        <a:t>Action</a:t>
                      </a:r>
                      <a:endParaRPr lang="en-US" sz="2100" dirty="0">
                        <a:latin typeface="+mj-lt"/>
                      </a:endParaRPr>
                    </a:p>
                  </a:txBody>
                  <a:tcPr marL="162587" marR="162587" marT="60957" marB="60957"/>
                </a:tc>
                <a:tc>
                  <a:txBody>
                    <a:bodyPr/>
                    <a:lstStyle/>
                    <a:p>
                      <a:r>
                        <a:rPr lang="en-AU" sz="2100" b="1" kern="1200" dirty="0" smtClean="0">
                          <a:solidFill>
                            <a:schemeClr val="dk1"/>
                          </a:solidFill>
                          <a:effectLst/>
                          <a:latin typeface="+mj-lt"/>
                          <a:ea typeface="+mn-ea"/>
                          <a:cs typeface="+mn-cs"/>
                        </a:rPr>
                        <a:t>startDrag</a:t>
                      </a:r>
                      <a:r>
                        <a:rPr lang="en-AU" sz="2100" kern="1200" dirty="0" smtClean="0">
                          <a:solidFill>
                            <a:schemeClr val="dk1"/>
                          </a:solidFill>
                          <a:effectLst/>
                          <a:latin typeface="+mj-lt"/>
                          <a:ea typeface="+mn-ea"/>
                          <a:cs typeface="+mn-cs"/>
                        </a:rPr>
                        <a:t>:ball12:535:85</a:t>
                      </a:r>
                      <a:endParaRPr lang="en-US" sz="2100" kern="1200" dirty="0">
                        <a:solidFill>
                          <a:schemeClr val="dk1"/>
                        </a:solidFill>
                        <a:effectLst/>
                        <a:latin typeface="+mj-lt"/>
                        <a:ea typeface="+mn-ea"/>
                        <a:cs typeface="+mn-cs"/>
                      </a:endParaRPr>
                    </a:p>
                  </a:txBody>
                  <a:tcPr marL="162587" marR="162587" marT="60957" marB="6095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100" kern="1200" dirty="0" smtClean="0">
                          <a:solidFill>
                            <a:schemeClr val="dk1"/>
                          </a:solidFill>
                          <a:effectLst/>
                          <a:latin typeface="+mj-lt"/>
                          <a:ea typeface="+mn-ea"/>
                          <a:cs typeface="+mn-cs"/>
                        </a:rPr>
                        <a:t>The ball was picked up</a:t>
                      </a:r>
                      <a:endParaRPr lang="en-US" sz="2100" dirty="0">
                        <a:latin typeface="+mj-lt"/>
                      </a:endParaRPr>
                    </a:p>
                  </a:txBody>
                  <a:tcPr marL="162587" marR="162587" marT="60957" marB="60957"/>
                </a:tc>
              </a:tr>
              <a:tr h="760104">
                <a:tc>
                  <a:txBody>
                    <a:bodyPr/>
                    <a:lstStyle/>
                    <a:p>
                      <a:endParaRPr lang="en-US" sz="2100" dirty="0">
                        <a:latin typeface="+mj-lt"/>
                      </a:endParaRPr>
                    </a:p>
                  </a:txBody>
                  <a:tcPr marL="162587" marR="162587" marT="60957" marB="60957"/>
                </a:tc>
                <a:tc>
                  <a:txBody>
                    <a:bodyPr/>
                    <a:lstStyle/>
                    <a:p>
                      <a:r>
                        <a:rPr lang="en-AU" sz="2100" b="1" kern="1200" dirty="0" smtClean="0">
                          <a:solidFill>
                            <a:schemeClr val="dk1"/>
                          </a:solidFill>
                          <a:effectLst/>
                          <a:latin typeface="+mj-lt"/>
                          <a:ea typeface="+mn-ea"/>
                          <a:cs typeface="+mn-cs"/>
                        </a:rPr>
                        <a:t>stopDrag</a:t>
                      </a:r>
                      <a:r>
                        <a:rPr lang="en-AU" sz="2100" kern="1200" dirty="0" smtClean="0">
                          <a:solidFill>
                            <a:schemeClr val="dk1"/>
                          </a:solidFill>
                          <a:effectLst/>
                          <a:latin typeface="+mj-lt"/>
                          <a:ea typeface="+mn-ea"/>
                          <a:cs typeface="+mn-cs"/>
                        </a:rPr>
                        <a:t>:ball12:535:85</a:t>
                      </a:r>
                      <a:endParaRPr lang="en-US" sz="2100" kern="1200" dirty="0">
                        <a:solidFill>
                          <a:schemeClr val="dk1"/>
                        </a:solidFill>
                        <a:effectLst/>
                        <a:latin typeface="+mj-lt"/>
                        <a:ea typeface="+mn-ea"/>
                        <a:cs typeface="+mn-cs"/>
                      </a:endParaRPr>
                    </a:p>
                  </a:txBody>
                  <a:tcPr marL="162587" marR="162587" marT="60957" marB="6095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100" kern="1200" dirty="0" smtClean="0">
                          <a:solidFill>
                            <a:schemeClr val="dk1"/>
                          </a:solidFill>
                          <a:effectLst/>
                          <a:latin typeface="+mj-lt"/>
                          <a:ea typeface="+mn-ea"/>
                          <a:cs typeface="+mn-cs"/>
                        </a:rPr>
                        <a:t>The ball</a:t>
                      </a:r>
                      <a:r>
                        <a:rPr lang="en-AU" sz="2100" kern="1200" baseline="0" dirty="0" smtClean="0">
                          <a:solidFill>
                            <a:schemeClr val="dk1"/>
                          </a:solidFill>
                          <a:effectLst/>
                          <a:latin typeface="+mj-lt"/>
                          <a:ea typeface="+mn-ea"/>
                          <a:cs typeface="+mn-cs"/>
                        </a:rPr>
                        <a:t> was </a:t>
                      </a:r>
                      <a:r>
                        <a:rPr lang="en-AU" sz="2100" kern="1200" dirty="0" smtClean="0">
                          <a:solidFill>
                            <a:schemeClr val="dk1"/>
                          </a:solidFill>
                          <a:effectLst/>
                          <a:latin typeface="+mj-lt"/>
                          <a:ea typeface="+mn-ea"/>
                          <a:cs typeface="+mn-cs"/>
                        </a:rPr>
                        <a:t>dropped</a:t>
                      </a:r>
                      <a:r>
                        <a:rPr lang="en-AU" sz="2100" kern="1200" baseline="0" dirty="0" smtClean="0">
                          <a:solidFill>
                            <a:schemeClr val="dk1"/>
                          </a:solidFill>
                          <a:effectLst/>
                          <a:latin typeface="+mj-lt"/>
                          <a:ea typeface="+mn-ea"/>
                          <a:cs typeface="+mn-cs"/>
                        </a:rPr>
                        <a:t> (reset back to </a:t>
                      </a:r>
                      <a:r>
                        <a:rPr lang="en-AU" sz="2100" kern="1200" baseline="0" dirty="0" err="1" smtClean="0">
                          <a:solidFill>
                            <a:schemeClr val="dk1"/>
                          </a:solidFill>
                          <a:effectLst/>
                          <a:latin typeface="+mj-lt"/>
                          <a:ea typeface="+mn-ea"/>
                          <a:cs typeface="+mn-cs"/>
                        </a:rPr>
                        <a:t>intial</a:t>
                      </a:r>
                      <a:r>
                        <a:rPr lang="en-AU" sz="2100" kern="1200" baseline="0" dirty="0" smtClean="0">
                          <a:solidFill>
                            <a:schemeClr val="dk1"/>
                          </a:solidFill>
                          <a:effectLst/>
                          <a:latin typeface="+mj-lt"/>
                          <a:ea typeface="+mn-ea"/>
                          <a:cs typeface="+mn-cs"/>
                        </a:rPr>
                        <a:t> position)</a:t>
                      </a:r>
                      <a:endParaRPr lang="en-US" sz="2100" dirty="0">
                        <a:latin typeface="+mj-lt"/>
                      </a:endParaRPr>
                    </a:p>
                  </a:txBody>
                  <a:tcPr marL="162587" marR="162587" marT="60957" marB="60957"/>
                </a:tc>
              </a:tr>
              <a:tr h="1341521">
                <a:tc>
                  <a:txBody>
                    <a:bodyPr/>
                    <a:lstStyle/>
                    <a:p>
                      <a:endParaRPr lang="en-US" sz="2100" dirty="0">
                        <a:latin typeface="+mj-lt"/>
                      </a:endParaRPr>
                    </a:p>
                  </a:txBody>
                  <a:tcPr marL="162587" marR="162587" marT="60957" marB="6095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100" b="1" kern="1200" dirty="0" smtClean="0">
                          <a:solidFill>
                            <a:schemeClr val="dk1"/>
                          </a:solidFill>
                          <a:effectLst/>
                          <a:latin typeface="+mj-lt"/>
                          <a:ea typeface="+mn-ea"/>
                          <a:cs typeface="+mn-cs"/>
                        </a:rPr>
                        <a:t>dropShute</a:t>
                      </a:r>
                      <a:r>
                        <a:rPr lang="en-AU" sz="2100" kern="1200" dirty="0" smtClean="0">
                          <a:solidFill>
                            <a:schemeClr val="dk1"/>
                          </a:solidFill>
                          <a:effectLst/>
                          <a:latin typeface="+mj-lt"/>
                          <a:ea typeface="+mn-ea"/>
                          <a:cs typeface="+mn-cs"/>
                        </a:rPr>
                        <a:t>M:ball11:824:136</a:t>
                      </a:r>
                      <a:endParaRPr lang="en-US" sz="2100" kern="1200" dirty="0" smtClean="0">
                        <a:solidFill>
                          <a:schemeClr val="dk1"/>
                        </a:solidFill>
                        <a:effectLst/>
                        <a:latin typeface="+mj-lt"/>
                        <a:ea typeface="+mn-ea"/>
                        <a:cs typeface="+mn-cs"/>
                      </a:endParaRPr>
                    </a:p>
                    <a:p>
                      <a:endParaRPr lang="en-US" sz="2100" kern="1200" dirty="0">
                        <a:solidFill>
                          <a:schemeClr val="dk1"/>
                        </a:solidFill>
                        <a:effectLst/>
                        <a:latin typeface="+mj-lt"/>
                        <a:ea typeface="+mn-ea"/>
                        <a:cs typeface="+mn-cs"/>
                      </a:endParaRPr>
                    </a:p>
                  </a:txBody>
                  <a:tcPr marL="162587" marR="162587" marT="60957" marB="60957"/>
                </a:tc>
                <a:tc>
                  <a:txBody>
                    <a:bodyPr/>
                    <a:lstStyle/>
                    <a:p>
                      <a:r>
                        <a:rPr lang="en-AU" sz="2100" kern="1200" dirty="0" smtClean="0">
                          <a:solidFill>
                            <a:schemeClr val="dk1"/>
                          </a:solidFill>
                          <a:effectLst/>
                          <a:latin typeface="+mj-lt"/>
                          <a:ea typeface="+mn-ea"/>
                          <a:cs typeface="+mn-cs"/>
                        </a:rPr>
                        <a:t>This shows that the ball was dropped, "Shute"__ where __ indicates position of clown's mouth. Ex., L=left, M=middle, R=right</a:t>
                      </a:r>
                      <a:r>
                        <a:rPr lang="en-US" sz="2100" dirty="0" smtClean="0">
                          <a:effectLst/>
                          <a:latin typeface="+mj-lt"/>
                        </a:rPr>
                        <a:t> </a:t>
                      </a:r>
                      <a:endParaRPr lang="en-US" sz="2100" dirty="0">
                        <a:latin typeface="+mj-lt"/>
                      </a:endParaRPr>
                    </a:p>
                  </a:txBody>
                  <a:tcPr marL="162587" marR="162587" marT="60957" marB="60957"/>
                </a:tc>
              </a:tr>
              <a:tr h="1078580">
                <a:tc>
                  <a:txBody>
                    <a:bodyPr/>
                    <a:lstStyle/>
                    <a:p>
                      <a:endParaRPr lang="en-US" sz="2100" dirty="0">
                        <a:latin typeface="+mj-lt"/>
                      </a:endParaRPr>
                    </a:p>
                  </a:txBody>
                  <a:tcPr marL="162587" marR="162587" marT="60957" marB="6095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100" b="1" kern="1200" dirty="0" smtClean="0">
                          <a:solidFill>
                            <a:schemeClr val="dk1"/>
                          </a:solidFill>
                          <a:effectLst/>
                          <a:latin typeface="+mj-lt"/>
                          <a:ea typeface="+mn-ea"/>
                          <a:cs typeface="+mn-cs"/>
                        </a:rPr>
                        <a:t>radioSelection</a:t>
                      </a:r>
                      <a:r>
                        <a:rPr lang="en-AU" sz="2100" kern="1200" dirty="0" smtClean="0">
                          <a:solidFill>
                            <a:schemeClr val="dk1"/>
                          </a:solidFill>
                          <a:effectLst/>
                          <a:latin typeface="+mj-lt"/>
                          <a:ea typeface="+mn-ea"/>
                          <a:cs typeface="+mn-cs"/>
                        </a:rPr>
                        <a:t>:1</a:t>
                      </a:r>
                      <a:endParaRPr lang="en-US" sz="2100" kern="1200" dirty="0" smtClean="0">
                        <a:solidFill>
                          <a:schemeClr val="dk1"/>
                        </a:solidFill>
                        <a:effectLst/>
                        <a:latin typeface="+mj-lt"/>
                        <a:ea typeface="+mn-ea"/>
                        <a:cs typeface="+mn-cs"/>
                      </a:endParaRPr>
                    </a:p>
                    <a:p>
                      <a:endParaRPr lang="en-US" sz="2100" kern="1200" dirty="0">
                        <a:solidFill>
                          <a:schemeClr val="dk1"/>
                        </a:solidFill>
                        <a:effectLst/>
                        <a:latin typeface="+mj-lt"/>
                        <a:ea typeface="+mn-ea"/>
                        <a:cs typeface="+mn-cs"/>
                      </a:endParaRPr>
                    </a:p>
                  </a:txBody>
                  <a:tcPr marL="162587" marR="162587" marT="60957" marB="60957"/>
                </a:tc>
                <a:tc>
                  <a:txBody>
                    <a:bodyPr/>
                    <a:lstStyle/>
                    <a:p>
                      <a:r>
                        <a:rPr lang="en-AU" sz="2100" kern="1200" dirty="0" smtClean="0">
                          <a:solidFill>
                            <a:schemeClr val="dk1"/>
                          </a:solidFill>
                          <a:effectLst/>
                          <a:latin typeface="+mj-lt"/>
                          <a:ea typeface="+mn-ea"/>
                          <a:cs typeface="+mn-cs"/>
                        </a:rPr>
                        <a:t>This shows A/B's answer. 0=machines are the same, 1=machines are different</a:t>
                      </a:r>
                      <a:r>
                        <a:rPr lang="en-US" sz="2100" dirty="0" smtClean="0">
                          <a:effectLst/>
                          <a:latin typeface="+mj-lt"/>
                        </a:rPr>
                        <a:t> </a:t>
                      </a:r>
                      <a:endParaRPr lang="en-US" sz="2100" dirty="0">
                        <a:latin typeface="+mj-lt"/>
                      </a:endParaRPr>
                    </a:p>
                  </a:txBody>
                  <a:tcPr marL="162587" marR="162587" marT="60957" marB="60957"/>
                </a:tc>
              </a:tr>
              <a:tr h="10785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100" kern="1200" dirty="0" smtClean="0">
                          <a:solidFill>
                            <a:schemeClr val="dk1"/>
                          </a:solidFill>
                          <a:effectLst/>
                          <a:latin typeface="+mj-lt"/>
                          <a:ea typeface="+mn-ea"/>
                          <a:cs typeface="+mn-cs"/>
                        </a:rPr>
                        <a:t>Chat</a:t>
                      </a:r>
                      <a:endParaRPr lang="en-US" sz="2100" kern="1200" dirty="0" smtClean="0">
                        <a:solidFill>
                          <a:schemeClr val="dk1"/>
                        </a:solidFill>
                        <a:effectLst/>
                        <a:latin typeface="+mj-lt"/>
                        <a:ea typeface="+mn-ea"/>
                        <a:cs typeface="+mn-cs"/>
                      </a:endParaRPr>
                    </a:p>
                    <a:p>
                      <a:endParaRPr lang="en-US" sz="2100" dirty="0">
                        <a:latin typeface="+mj-lt"/>
                      </a:endParaRPr>
                    </a:p>
                  </a:txBody>
                  <a:tcPr marL="162587" marR="162587" marT="60957" marB="6095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100" kern="1200" dirty="0" err="1" smtClean="0">
                          <a:solidFill>
                            <a:schemeClr val="dk1"/>
                          </a:solidFill>
                          <a:effectLst/>
                          <a:latin typeface="+mj-lt"/>
                          <a:ea typeface="+mn-ea"/>
                          <a:cs typeface="+mn-cs"/>
                        </a:rPr>
                        <a:t>im</a:t>
                      </a:r>
                      <a:r>
                        <a:rPr lang="en-AU" sz="2100" kern="1200" dirty="0" smtClean="0">
                          <a:solidFill>
                            <a:schemeClr val="dk1"/>
                          </a:solidFill>
                          <a:effectLst/>
                          <a:latin typeface="+mj-lt"/>
                          <a:ea typeface="+mn-ea"/>
                          <a:cs typeface="+mn-cs"/>
                        </a:rPr>
                        <a:t> finished</a:t>
                      </a:r>
                      <a:endParaRPr lang="en-US" sz="2100" kern="1200" dirty="0" smtClean="0">
                        <a:solidFill>
                          <a:schemeClr val="dk1"/>
                        </a:solidFill>
                        <a:effectLst/>
                        <a:latin typeface="+mj-lt"/>
                        <a:ea typeface="+mn-ea"/>
                        <a:cs typeface="+mn-cs"/>
                      </a:endParaRPr>
                    </a:p>
                    <a:p>
                      <a:endParaRPr lang="en-US" sz="2100" dirty="0">
                        <a:latin typeface="+mj-lt"/>
                      </a:endParaRPr>
                    </a:p>
                  </a:txBody>
                  <a:tcPr marL="162587" marR="162587" marT="60957" marB="60957"/>
                </a:tc>
                <a:tc>
                  <a:txBody>
                    <a:bodyPr/>
                    <a:lstStyle/>
                    <a:p>
                      <a:r>
                        <a:rPr lang="en-AU" sz="2100" kern="1200" dirty="0" smtClean="0">
                          <a:solidFill>
                            <a:schemeClr val="dk1"/>
                          </a:solidFill>
                          <a:effectLst/>
                          <a:latin typeface="+mj-lt"/>
                          <a:ea typeface="+mn-ea"/>
                          <a:cs typeface="+mn-cs"/>
                        </a:rPr>
                        <a:t>When event column is "chat", data column shows the actual message written by the students</a:t>
                      </a:r>
                      <a:r>
                        <a:rPr lang="en-US" sz="2100" dirty="0" smtClean="0">
                          <a:effectLst/>
                          <a:latin typeface="+mj-lt"/>
                        </a:rPr>
                        <a:t> </a:t>
                      </a:r>
                      <a:endParaRPr lang="en-US" sz="2100" dirty="0">
                        <a:latin typeface="+mj-lt"/>
                      </a:endParaRPr>
                    </a:p>
                  </a:txBody>
                  <a:tcPr marL="162587" marR="162587" marT="60957" marB="60957"/>
                </a:tc>
              </a:tr>
              <a:tr h="1107736">
                <a:tc>
                  <a:txBody>
                    <a:bodyPr/>
                    <a:lstStyle/>
                    <a:p>
                      <a:r>
                        <a:rPr lang="en-US" sz="2100" dirty="0" err="1" smtClean="0">
                          <a:latin typeface="+mj-lt"/>
                        </a:rPr>
                        <a:t>FInished</a:t>
                      </a:r>
                      <a:endParaRPr lang="en-US" sz="2100" dirty="0">
                        <a:latin typeface="+mj-lt"/>
                      </a:endParaRPr>
                    </a:p>
                  </a:txBody>
                  <a:tcPr marL="162587" marR="162587" marT="60957" marB="6095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100" kern="1200" dirty="0" smtClean="0">
                          <a:solidFill>
                            <a:schemeClr val="dk1"/>
                          </a:solidFill>
                          <a:effectLst/>
                          <a:latin typeface="+mj-lt"/>
                          <a:ea typeface="+mn-ea"/>
                          <a:cs typeface="+mn-cs"/>
                        </a:rPr>
                        <a:t>Student pressed the Finished button</a:t>
                      </a:r>
                      <a:endParaRPr lang="en-US" sz="2100" kern="1200" dirty="0" smtClean="0">
                        <a:solidFill>
                          <a:schemeClr val="dk1"/>
                        </a:solidFill>
                        <a:effectLst/>
                        <a:latin typeface="+mj-lt"/>
                        <a:ea typeface="+mn-ea"/>
                        <a:cs typeface="+mn-cs"/>
                      </a:endParaRPr>
                    </a:p>
                    <a:p>
                      <a:endParaRPr lang="en-US" sz="2100" dirty="0">
                        <a:latin typeface="+mj-lt"/>
                      </a:endParaRPr>
                    </a:p>
                  </a:txBody>
                  <a:tcPr marL="162587" marR="162587" marT="60957" marB="6095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100" kern="1200" dirty="0" smtClean="0">
                          <a:solidFill>
                            <a:schemeClr val="dk1"/>
                          </a:solidFill>
                          <a:effectLst/>
                          <a:latin typeface="+mj-lt"/>
                          <a:ea typeface="+mn-ea"/>
                          <a:cs typeface="+mn-cs"/>
                        </a:rPr>
                        <a:t>indicates the end of the task</a:t>
                      </a:r>
                      <a:endParaRPr lang="en-US" sz="2100" kern="1200" dirty="0" smtClean="0">
                        <a:solidFill>
                          <a:schemeClr val="dk1"/>
                        </a:solidFill>
                        <a:effectLst/>
                        <a:latin typeface="+mj-lt"/>
                        <a:ea typeface="+mn-ea"/>
                        <a:cs typeface="+mn-cs"/>
                      </a:endParaRPr>
                    </a:p>
                    <a:p>
                      <a:endParaRPr lang="en-US" sz="2100" dirty="0">
                        <a:latin typeface="+mj-lt"/>
                      </a:endParaRPr>
                    </a:p>
                  </a:txBody>
                  <a:tcPr marL="162587" marR="162587" marT="60957" marB="60957"/>
                </a:tc>
              </a:tr>
            </a:tbl>
          </a:graphicData>
        </a:graphic>
      </p:graphicFrame>
      <p:sp>
        <p:nvSpPr>
          <p:cNvPr id="48158" name="Slide Number Placeholder 3"/>
          <p:cNvSpPr>
            <a:spLocks noGrp="1"/>
          </p:cNvSpPr>
          <p:nvPr>
            <p:ph type="sldNum" sz="quarter" idx="4294967295"/>
          </p:nvPr>
        </p:nvSpPr>
        <p:spPr bwMode="auto">
          <a:xfrm>
            <a:off x="11650133" y="8326967"/>
            <a:ext cx="3793067" cy="635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43" tIns="72571" rIns="145143" bIns="72571"/>
          <a:lstStyle>
            <a:lvl1pPr>
              <a:spcBef>
                <a:spcPct val="20000"/>
              </a:spcBef>
              <a:buChar char="•"/>
              <a:defRPr sz="5100">
                <a:solidFill>
                  <a:schemeClr val="tx1"/>
                </a:solidFill>
                <a:latin typeface="Arial" pitchFamily="34" charset="0"/>
                <a:ea typeface="ＭＳ Ｐゴシック" pitchFamily="34" charset="-128"/>
              </a:defRPr>
            </a:lvl1pPr>
            <a:lvl2pPr marL="1179285" indent="-453571">
              <a:spcBef>
                <a:spcPct val="20000"/>
              </a:spcBef>
              <a:buChar char="–"/>
              <a:defRPr sz="4400">
                <a:solidFill>
                  <a:schemeClr val="tx1"/>
                </a:solidFill>
                <a:latin typeface="Arial" pitchFamily="34" charset="0"/>
                <a:ea typeface="ＭＳ Ｐゴシック" pitchFamily="34" charset="-128"/>
              </a:defRPr>
            </a:lvl2pPr>
            <a:lvl3pPr marL="1814274" indent="-362857">
              <a:spcBef>
                <a:spcPct val="20000"/>
              </a:spcBef>
              <a:buChar char="•"/>
              <a:defRPr sz="3800">
                <a:solidFill>
                  <a:schemeClr val="tx1"/>
                </a:solidFill>
                <a:latin typeface="Arial" pitchFamily="34" charset="0"/>
                <a:ea typeface="ＭＳ Ｐゴシック" pitchFamily="34" charset="-128"/>
              </a:defRPr>
            </a:lvl3pPr>
            <a:lvl4pPr marL="2539980" indent="-362857">
              <a:spcBef>
                <a:spcPct val="20000"/>
              </a:spcBef>
              <a:buChar char="–"/>
              <a:defRPr sz="3200">
                <a:solidFill>
                  <a:schemeClr val="tx1"/>
                </a:solidFill>
                <a:latin typeface="Arial" pitchFamily="34" charset="0"/>
                <a:ea typeface="ＭＳ Ｐゴシック" pitchFamily="34" charset="-128"/>
              </a:defRPr>
            </a:lvl4pPr>
            <a:lvl5pPr marL="3265692" indent="-362857">
              <a:spcBef>
                <a:spcPct val="20000"/>
              </a:spcBef>
              <a:buChar char="»"/>
              <a:defRPr sz="3200">
                <a:solidFill>
                  <a:schemeClr val="tx1"/>
                </a:solidFill>
                <a:latin typeface="Arial" pitchFamily="34" charset="0"/>
                <a:ea typeface="ＭＳ Ｐゴシック" pitchFamily="34" charset="-128"/>
              </a:defRPr>
            </a:lvl5pPr>
            <a:lvl6pPr marL="3991402"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6pPr>
            <a:lvl7pPr marL="4717110"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7pPr>
            <a:lvl8pPr marL="5442820"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8pPr>
            <a:lvl9pPr marL="6168527" indent="-362857" eaLnBrk="0" fontAlgn="base" hangingPunct="0">
              <a:spcBef>
                <a:spcPct val="20000"/>
              </a:spcBef>
              <a:spcAft>
                <a:spcPct val="0"/>
              </a:spcAft>
              <a:buChar char="»"/>
              <a:defRPr sz="3200">
                <a:solidFill>
                  <a:schemeClr val="tx1"/>
                </a:solidFill>
                <a:latin typeface="Arial" pitchFamily="34" charset="0"/>
                <a:ea typeface="ＭＳ Ｐゴシック" pitchFamily="34" charset="-128"/>
              </a:defRPr>
            </a:lvl9pPr>
          </a:lstStyle>
          <a:p>
            <a:pPr algn="l" eaLnBrk="0" hangingPunct="0">
              <a:spcBef>
                <a:spcPct val="0"/>
              </a:spcBef>
              <a:buFontTx/>
              <a:buNone/>
            </a:pPr>
            <a:fld id="{06DDFDBE-562C-4850-BB6A-AF2E82D2DC97}" type="slidenum">
              <a:rPr lang="en-US" altLang="en-US" sz="3800">
                <a:solidFill>
                  <a:srgbClr val="000000"/>
                </a:solidFill>
              </a:rPr>
              <a:pPr algn="l" eaLnBrk="0" hangingPunct="0">
                <a:spcBef>
                  <a:spcPct val="0"/>
                </a:spcBef>
                <a:buFontTx/>
                <a:buNone/>
              </a:pPr>
              <a:t>33</a:t>
            </a:fld>
            <a:endParaRPr lang="en-US" altLang="en-US" sz="3800">
              <a:solidFill>
                <a:srgbClr val="000000"/>
              </a:solidFill>
            </a:endParaRPr>
          </a:p>
        </p:txBody>
      </p:sp>
    </p:spTree>
    <p:extLst>
      <p:ext uri="{BB962C8B-B14F-4D97-AF65-F5344CB8AC3E}">
        <p14:creationId xmlns:p14="http://schemas.microsoft.com/office/powerpoint/2010/main" val="1688631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21818416"/>
              </p:ext>
            </p:extLst>
          </p:nvPr>
        </p:nvGraphicFramePr>
        <p:xfrm>
          <a:off x="0" y="7"/>
          <a:ext cx="15976871" cy="8936972"/>
        </p:xfrm>
        <a:graphic>
          <a:graphicData uri="http://schemas.openxmlformats.org/drawingml/2006/table">
            <a:tbl>
              <a:tblPr firstRow="1" firstCol="1" bandRow="1">
                <a:tableStyleId>{5C22544A-7EE6-4342-B048-85BDC9FD1C3A}</a:tableStyleId>
              </a:tblPr>
              <a:tblGrid>
                <a:gridCol w="3519488"/>
                <a:gridCol w="5040560"/>
                <a:gridCol w="7416823"/>
              </a:tblGrid>
              <a:tr h="1192468">
                <a:tc>
                  <a:txBody>
                    <a:bodyPr/>
                    <a:lstStyle/>
                    <a:p>
                      <a:pPr indent="457200" algn="ctr">
                        <a:spcAft>
                          <a:spcPts val="0"/>
                        </a:spcAft>
                      </a:pPr>
                      <a:r>
                        <a:rPr lang="en-GB" sz="2400" dirty="0" smtClean="0">
                          <a:solidFill>
                            <a:schemeClr val="tx1"/>
                          </a:solidFill>
                          <a:effectLst/>
                        </a:rPr>
                        <a:t>Element</a:t>
                      </a:r>
                      <a:endParaRPr lang="en-AU" sz="2400" dirty="0">
                        <a:solidFill>
                          <a:schemeClr val="tx1"/>
                        </a:solidFill>
                        <a:effectLst/>
                        <a:latin typeface="Times New Roman"/>
                        <a:ea typeface="Times New Roman"/>
                      </a:endParaRPr>
                    </a:p>
                  </a:txBody>
                  <a:tcPr marL="68580" marR="68580" marT="0" marB="0" anchor="ctr"/>
                </a:tc>
                <a:tc>
                  <a:txBody>
                    <a:bodyPr/>
                    <a:lstStyle/>
                    <a:p>
                      <a:pPr indent="457200" algn="r">
                        <a:spcAft>
                          <a:spcPts val="0"/>
                        </a:spcAft>
                      </a:pPr>
                      <a:r>
                        <a:rPr lang="en-GB" sz="2400" dirty="0">
                          <a:solidFill>
                            <a:schemeClr val="tx1"/>
                          </a:solidFill>
                          <a:effectLst/>
                        </a:rPr>
                        <a:t>Behaviour</a:t>
                      </a:r>
                      <a:endParaRPr lang="en-AU" sz="2400" dirty="0">
                        <a:solidFill>
                          <a:schemeClr val="tx1"/>
                        </a:solidFill>
                        <a:effectLst/>
                        <a:latin typeface="Times New Roman"/>
                        <a:ea typeface="Times New Roman"/>
                      </a:endParaRPr>
                    </a:p>
                  </a:txBody>
                  <a:tcPr marL="68580" marR="68580" marT="0" marB="0" anchor="ctr"/>
                </a:tc>
                <a:tc>
                  <a:txBody>
                    <a:bodyPr/>
                    <a:lstStyle/>
                    <a:p>
                      <a:pPr indent="457200" algn="r">
                        <a:spcAft>
                          <a:spcPts val="0"/>
                        </a:spcAft>
                      </a:pPr>
                      <a:r>
                        <a:rPr lang="en-GB" sz="2400">
                          <a:solidFill>
                            <a:schemeClr val="tx1"/>
                          </a:solidFill>
                          <a:effectLst/>
                        </a:rPr>
                        <a:t>An example of data </a:t>
                      </a:r>
                      <a:endParaRPr lang="en-AU" sz="2400">
                        <a:solidFill>
                          <a:schemeClr val="tx1"/>
                        </a:solidFill>
                        <a:effectLst/>
                      </a:endParaRPr>
                    </a:p>
                    <a:p>
                      <a:pPr indent="457200" algn="r">
                        <a:spcAft>
                          <a:spcPts val="0"/>
                        </a:spcAft>
                      </a:pPr>
                      <a:r>
                        <a:rPr lang="en-GB" sz="2400">
                          <a:solidFill>
                            <a:schemeClr val="tx1"/>
                          </a:solidFill>
                          <a:effectLst/>
                        </a:rPr>
                        <a:t>captured for assessing</a:t>
                      </a:r>
                      <a:endParaRPr lang="en-AU" sz="2400">
                        <a:solidFill>
                          <a:schemeClr val="tx1"/>
                        </a:solidFill>
                        <a:effectLst/>
                        <a:latin typeface="Times New Roman"/>
                        <a:ea typeface="Times New Roman"/>
                      </a:endParaRPr>
                    </a:p>
                  </a:txBody>
                  <a:tcPr marL="68580" marR="68580" marT="0" marB="0" anchor="ctr"/>
                </a:tc>
              </a:tr>
              <a:tr h="1011495">
                <a:tc>
                  <a:txBody>
                    <a:bodyPr/>
                    <a:lstStyle/>
                    <a:p>
                      <a:pPr marL="0" indent="0" algn="ctr">
                        <a:spcAft>
                          <a:spcPts val="0"/>
                        </a:spcAft>
                      </a:pPr>
                      <a:r>
                        <a:rPr lang="en-GB" sz="2400" dirty="0">
                          <a:solidFill>
                            <a:schemeClr val="tx1"/>
                          </a:solidFill>
                          <a:effectLst/>
                        </a:rPr>
                        <a:t>Interaction</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dirty="0">
                          <a:solidFill>
                            <a:schemeClr val="tx1"/>
                          </a:solidFill>
                          <a:effectLst/>
                        </a:rPr>
                        <a:t>Interacting with partner</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a:solidFill>
                            <a:schemeClr val="tx1"/>
                          </a:solidFill>
                          <a:effectLst/>
                        </a:rPr>
                        <a:t>Presence of chat before allowing partner to make a move </a:t>
                      </a:r>
                      <a:endParaRPr lang="en-AU" sz="2400">
                        <a:solidFill>
                          <a:schemeClr val="tx1"/>
                        </a:solidFill>
                        <a:effectLst/>
                        <a:latin typeface="Times New Roman"/>
                        <a:ea typeface="Times New Roman"/>
                      </a:endParaRPr>
                    </a:p>
                  </a:txBody>
                  <a:tcPr marL="68580" marR="68580" marT="0" marB="0"/>
                </a:tc>
              </a:tr>
              <a:tr h="1390277">
                <a:tc>
                  <a:txBody>
                    <a:bodyPr/>
                    <a:lstStyle/>
                    <a:p>
                      <a:pPr marL="0" indent="0" algn="ctr">
                        <a:spcAft>
                          <a:spcPts val="0"/>
                        </a:spcAft>
                      </a:pPr>
                      <a:r>
                        <a:rPr lang="en-GB" sz="2400" dirty="0">
                          <a:solidFill>
                            <a:schemeClr val="tx1"/>
                          </a:solidFill>
                          <a:effectLst/>
                        </a:rPr>
                        <a:t>Audience Awareness </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dirty="0">
                          <a:solidFill>
                            <a:schemeClr val="tx1"/>
                          </a:solidFill>
                          <a:effectLst/>
                        </a:rPr>
                        <a:t>Adapts contributions to increase understanding for partner</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dirty="0">
                          <a:solidFill>
                            <a:schemeClr val="tx1"/>
                          </a:solidFill>
                          <a:effectLst/>
                        </a:rPr>
                        <a:t>Number of ball moves attempted before stopping and waiting for partner to move or respond</a:t>
                      </a:r>
                      <a:endParaRPr lang="en-AU" sz="2400" dirty="0">
                        <a:solidFill>
                          <a:schemeClr val="tx1"/>
                        </a:solidFill>
                        <a:effectLst/>
                        <a:latin typeface="Times New Roman"/>
                        <a:ea typeface="Times New Roman"/>
                      </a:endParaRPr>
                    </a:p>
                  </a:txBody>
                  <a:tcPr marL="68580" marR="68580" marT="0" marB="0"/>
                </a:tc>
              </a:tr>
              <a:tr h="1432364">
                <a:tc>
                  <a:txBody>
                    <a:bodyPr/>
                    <a:lstStyle/>
                    <a:p>
                      <a:pPr marL="0" indent="0" algn="ctr">
                        <a:spcAft>
                          <a:spcPts val="0"/>
                        </a:spcAft>
                      </a:pPr>
                      <a:r>
                        <a:rPr lang="en-GB" sz="2400" dirty="0">
                          <a:solidFill>
                            <a:schemeClr val="tx1"/>
                          </a:solidFill>
                          <a:effectLst/>
                        </a:rPr>
                        <a:t>Responsibility initiative</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dirty="0">
                          <a:solidFill>
                            <a:schemeClr val="tx1"/>
                          </a:solidFill>
                          <a:effectLst/>
                        </a:rPr>
                        <a:t>Takes responsibility for progress for the group task </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dirty="0">
                          <a:solidFill>
                            <a:schemeClr val="tx1"/>
                          </a:solidFill>
                          <a:effectLst/>
                        </a:rPr>
                        <a:t>Number of times communicated with partner before the first half of the shared balls were used up</a:t>
                      </a:r>
                      <a:endParaRPr lang="en-AU" sz="2400" dirty="0">
                        <a:solidFill>
                          <a:schemeClr val="tx1"/>
                        </a:solidFill>
                        <a:effectLst/>
                        <a:latin typeface="Times New Roman"/>
                        <a:ea typeface="Times New Roman"/>
                      </a:endParaRPr>
                    </a:p>
                  </a:txBody>
                  <a:tcPr marL="68580" marR="68580" marT="0" marB="0"/>
                </a:tc>
              </a:tr>
              <a:tr h="937139">
                <a:tc>
                  <a:txBody>
                    <a:bodyPr/>
                    <a:lstStyle/>
                    <a:p>
                      <a:pPr marL="0" indent="0" algn="ctr">
                        <a:spcAft>
                          <a:spcPts val="0"/>
                        </a:spcAft>
                      </a:pPr>
                      <a:r>
                        <a:rPr lang="en-GB" sz="2400" dirty="0">
                          <a:solidFill>
                            <a:schemeClr val="tx1"/>
                          </a:solidFill>
                          <a:effectLst/>
                        </a:rPr>
                        <a:t>Resource Management</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a:solidFill>
                            <a:schemeClr val="tx1"/>
                          </a:solidFill>
                          <a:effectLst/>
                        </a:rPr>
                        <a:t>Manages resources</a:t>
                      </a:r>
                      <a:endParaRPr lang="en-AU" sz="240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dirty="0">
                          <a:solidFill>
                            <a:schemeClr val="tx1"/>
                          </a:solidFill>
                          <a:effectLst/>
                        </a:rPr>
                        <a:t>Realises that balls are meant to be shared and uses only allotted half</a:t>
                      </a:r>
                      <a:endParaRPr lang="en-AU" sz="2400" dirty="0">
                        <a:solidFill>
                          <a:schemeClr val="tx1"/>
                        </a:solidFill>
                        <a:effectLst/>
                        <a:latin typeface="Times New Roman"/>
                        <a:ea typeface="Times New Roman"/>
                      </a:endParaRPr>
                    </a:p>
                  </a:txBody>
                  <a:tcPr marL="68580" marR="68580" marT="0" marB="0"/>
                </a:tc>
              </a:tr>
              <a:tr h="1010091">
                <a:tc>
                  <a:txBody>
                    <a:bodyPr/>
                    <a:lstStyle/>
                    <a:p>
                      <a:pPr marL="0" indent="0" algn="ctr">
                        <a:spcAft>
                          <a:spcPts val="0"/>
                        </a:spcAft>
                      </a:pPr>
                      <a:r>
                        <a:rPr lang="en-GB" sz="2400" dirty="0" err="1">
                          <a:solidFill>
                            <a:schemeClr val="tx1"/>
                          </a:solidFill>
                          <a:effectLst/>
                        </a:rPr>
                        <a:t>Systematicity</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a:solidFill>
                            <a:schemeClr val="tx1"/>
                          </a:solidFill>
                          <a:effectLst/>
                        </a:rPr>
                        <a:t>Implements possible solutions to a problem</a:t>
                      </a:r>
                      <a:endParaRPr lang="en-AU" sz="240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dirty="0">
                          <a:solidFill>
                            <a:schemeClr val="tx1"/>
                          </a:solidFill>
                          <a:effectLst/>
                        </a:rPr>
                        <a:t>Uses the allotted half of the balls to cover the positions in a sequential order</a:t>
                      </a:r>
                      <a:endParaRPr lang="en-AU" sz="2400" dirty="0">
                        <a:solidFill>
                          <a:schemeClr val="tx1"/>
                        </a:solidFill>
                        <a:effectLst/>
                        <a:latin typeface="Times New Roman"/>
                        <a:ea typeface="Times New Roman"/>
                      </a:endParaRPr>
                    </a:p>
                  </a:txBody>
                  <a:tcPr marL="68580" marR="68580" marT="0" marB="0"/>
                </a:tc>
              </a:tr>
              <a:tr h="1177883">
                <a:tc>
                  <a:txBody>
                    <a:bodyPr/>
                    <a:lstStyle/>
                    <a:p>
                      <a:pPr marL="0" indent="0" algn="ctr">
                        <a:spcAft>
                          <a:spcPts val="0"/>
                        </a:spcAft>
                      </a:pPr>
                      <a:r>
                        <a:rPr lang="en-GB" sz="2400" dirty="0">
                          <a:solidFill>
                            <a:schemeClr val="tx1"/>
                          </a:solidFill>
                          <a:effectLst/>
                        </a:rPr>
                        <a:t>Relationships </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a:solidFill>
                            <a:schemeClr val="tx1"/>
                          </a:solidFill>
                          <a:effectLst/>
                        </a:rPr>
                        <a:t>Identifies connections and patterns between elements of knowledge</a:t>
                      </a:r>
                      <a:endParaRPr lang="en-AU" sz="240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dirty="0">
                          <a:solidFill>
                            <a:schemeClr val="tx1"/>
                          </a:solidFill>
                          <a:effectLst/>
                        </a:rPr>
                        <a:t>Both students coming to an agreement on how their machine works</a:t>
                      </a:r>
                      <a:endParaRPr lang="en-AU" sz="2400" dirty="0">
                        <a:solidFill>
                          <a:schemeClr val="tx1"/>
                        </a:solidFill>
                        <a:effectLst/>
                        <a:latin typeface="Times New Roman"/>
                        <a:ea typeface="Times New Roman"/>
                      </a:endParaRPr>
                    </a:p>
                  </a:txBody>
                  <a:tcPr marL="68580" marR="68580" marT="0" marB="0"/>
                </a:tc>
              </a:tr>
              <a:tr h="785255">
                <a:tc>
                  <a:txBody>
                    <a:bodyPr/>
                    <a:lstStyle/>
                    <a:p>
                      <a:pPr marL="0" indent="0" algn="ctr">
                        <a:spcAft>
                          <a:spcPts val="0"/>
                        </a:spcAft>
                      </a:pPr>
                      <a:r>
                        <a:rPr lang="en-GB" sz="2400" dirty="0">
                          <a:solidFill>
                            <a:schemeClr val="tx1"/>
                          </a:solidFill>
                          <a:effectLst/>
                        </a:rPr>
                        <a:t>Solution</a:t>
                      </a:r>
                      <a:endParaRPr lang="en-AU" sz="2400" dirty="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a:solidFill>
                            <a:schemeClr val="tx1"/>
                          </a:solidFill>
                          <a:effectLst/>
                        </a:rPr>
                        <a:t>Correct answer</a:t>
                      </a:r>
                      <a:endParaRPr lang="en-AU" sz="2400">
                        <a:solidFill>
                          <a:schemeClr val="tx1"/>
                        </a:solidFill>
                        <a:effectLst/>
                        <a:latin typeface="Times New Roman"/>
                        <a:ea typeface="Times New Roman"/>
                      </a:endParaRPr>
                    </a:p>
                  </a:txBody>
                  <a:tcPr marL="68580" marR="68580" marT="0" marB="0"/>
                </a:tc>
                <a:tc>
                  <a:txBody>
                    <a:bodyPr/>
                    <a:lstStyle/>
                    <a:p>
                      <a:pPr indent="457200" algn="r">
                        <a:spcAft>
                          <a:spcPts val="0"/>
                        </a:spcAft>
                      </a:pPr>
                      <a:r>
                        <a:rPr lang="en-GB" sz="2400" dirty="0">
                          <a:solidFill>
                            <a:schemeClr val="tx1"/>
                          </a:solidFill>
                          <a:effectLst/>
                        </a:rPr>
                        <a:t>Selection of the correct option by A and B on how their machine works</a:t>
                      </a:r>
                      <a:endParaRPr lang="en-AU" sz="2400" dirty="0">
                        <a:solidFill>
                          <a:schemeClr val="tx1"/>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510620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5960533" y="0"/>
            <a:ext cx="10295467" cy="1016000"/>
          </a:xfrm>
        </p:spPr>
        <p:txBody>
          <a:bodyPr/>
          <a:lstStyle/>
          <a:p>
            <a:pPr eaLnBrk="1" hangingPunct="1"/>
            <a:r>
              <a:rPr lang="en-AU" sz="5100" b="0"/>
              <a:t>Collaborative problem solving </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b="37444"/>
          <a:stretch>
            <a:fillRect/>
          </a:stretch>
        </p:blipFill>
        <p:spPr bwMode="auto">
          <a:xfrm>
            <a:off x="4312358" y="1947333"/>
            <a:ext cx="8286044" cy="572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 descr="MC900433942[1]"/>
          <p:cNvPicPr>
            <a:picLocks noChangeAspect="1" noChangeArrowheads="1"/>
          </p:cNvPicPr>
          <p:nvPr/>
        </p:nvPicPr>
        <p:blipFill>
          <a:blip r:embed="rId4">
            <a:extLst>
              <a:ext uri="{28A0092B-C50C-407E-A947-70E740481C1C}">
                <a14:useLocalDpi xmlns:a14="http://schemas.microsoft.com/office/drawing/2010/main" val="0"/>
              </a:ext>
            </a:extLst>
          </a:blip>
          <a:srcRect t="10837"/>
          <a:stretch>
            <a:fillRect/>
          </a:stretch>
        </p:blipFill>
        <p:spPr bwMode="auto">
          <a:xfrm>
            <a:off x="801517" y="6208185"/>
            <a:ext cx="3191934" cy="230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Documents and Settings\ecare\Local Settings\Temporary Internet Files\Content.IE5\APTXU5ID\MC900433944[1].png"/>
          <p:cNvPicPr>
            <a:picLocks/>
          </p:cNvPicPr>
          <p:nvPr/>
        </p:nvPicPr>
        <p:blipFill>
          <a:blip r:embed="rId5" cstate="print"/>
          <a:srcRect/>
          <a:stretch>
            <a:fillRect/>
          </a:stretch>
        </p:blipFill>
        <p:spPr bwMode="auto">
          <a:xfrm flipH="1">
            <a:off x="12558484" y="6208541"/>
            <a:ext cx="3069120" cy="2365283"/>
          </a:xfrm>
          <a:prstGeom prst="rect">
            <a:avLst/>
          </a:prstGeom>
          <a:noFill/>
          <a:ln w="9525">
            <a:noFill/>
            <a:miter lim="800000"/>
            <a:headEnd/>
            <a:tailEnd/>
          </a:ln>
          <a:scene3d>
            <a:camera prst="orthographicFront">
              <a:rot lat="0" lon="21299999" rev="0"/>
            </a:camera>
            <a:lightRig rig="threePt" dir="t"/>
          </a:scene3d>
        </p:spPr>
      </p:pic>
    </p:spTree>
    <p:extLst>
      <p:ext uri="{BB962C8B-B14F-4D97-AF65-F5344CB8AC3E}">
        <p14:creationId xmlns:p14="http://schemas.microsoft.com/office/powerpoint/2010/main" val="2321298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1938" y="250826"/>
            <a:ext cx="5889753" cy="661722"/>
          </a:xfrm>
          <a:prstGeom prst="rect">
            <a:avLst/>
          </a:prstGeom>
        </p:spPr>
        <p:txBody>
          <a:bodyPr wrap="none" lIns="91440" tIns="45721" rIns="91440" bIns="45721">
            <a:spAutoFit/>
          </a:bodyPr>
          <a:lstStyle/>
          <a:p>
            <a:pPr algn="r">
              <a:defRPr/>
            </a:pPr>
            <a:r>
              <a:rPr lang="en-AU" kern="0" dirty="0">
                <a:solidFill>
                  <a:schemeClr val="bg1"/>
                </a:solidFill>
              </a:rPr>
              <a:t>Curriculum based- Science</a:t>
            </a:r>
          </a:p>
        </p:txBody>
      </p:sp>
      <p:pic>
        <p:nvPicPr>
          <p:cNvPr id="788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4" y="1114443"/>
            <a:ext cx="6656388" cy="489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663" y="1835167"/>
            <a:ext cx="8277225" cy="556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descr="http://upload.wikimedia.org/wikipedia/commons/thumb/2/25/PSM_V37_D360_Balance_of_equal_arms.jpg/800px-PSM_V37_D360_Balance_of_equal_ar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6011865"/>
            <a:ext cx="53911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7877" y="179512"/>
            <a:ext cx="8775717" cy="792088"/>
          </a:xfrm>
        </p:spPr>
        <p:txBody>
          <a:bodyPr/>
          <a:lstStyle/>
          <a:p>
            <a:pPr algn="l"/>
            <a:r>
              <a:rPr lang="en-AU" altLang="en-US" sz="4000" dirty="0">
                <a:solidFill>
                  <a:schemeClr val="bg1">
                    <a:lumMod val="95000"/>
                  </a:schemeClr>
                </a:solidFill>
              </a:rPr>
              <a:t>Non-technology example</a:t>
            </a:r>
            <a:endParaRPr lang="en-AU" sz="4000" dirty="0"/>
          </a:p>
        </p:txBody>
      </p:sp>
      <p:sp>
        <p:nvSpPr>
          <p:cNvPr id="8" name="Rectangle 7"/>
          <p:cNvSpPr/>
          <p:nvPr/>
        </p:nvSpPr>
        <p:spPr>
          <a:xfrm>
            <a:off x="10017447" y="8764918"/>
            <a:ext cx="1107996" cy="661722"/>
          </a:xfrm>
          <a:prstGeom prst="rect">
            <a:avLst/>
          </a:prstGeom>
        </p:spPr>
        <p:txBody>
          <a:bodyPr wrap="none" lIns="91440" tIns="45721" rIns="91440" bIns="45721">
            <a:spAutoFit/>
          </a:bodyPr>
          <a:lstStyle/>
          <a:p>
            <a:pPr defTabSz="457200"/>
            <a:r>
              <a:rPr lang="en-AU" b="1" dirty="0">
                <a:solidFill>
                  <a:prstClr val="white"/>
                </a:solidFill>
                <a:latin typeface="Gill Sans"/>
                <a:ea typeface="ヒラギノ角ゴ ProN W3"/>
              </a:rPr>
              <a:t>Part</a:t>
            </a:r>
          </a:p>
        </p:txBody>
      </p:sp>
      <p:sp>
        <p:nvSpPr>
          <p:cNvPr id="11" name="AutoShape 3"/>
          <p:cNvSpPr>
            <a:spLocks noChangeAspect="1" noChangeArrowheads="1" noTextEdit="1"/>
          </p:cNvSpPr>
          <p:nvPr/>
        </p:nvSpPr>
        <p:spPr bwMode="auto">
          <a:xfrm>
            <a:off x="495300" y="1331922"/>
            <a:ext cx="13681076"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endParaRPr lang="en-AU"/>
          </a:p>
        </p:txBody>
      </p:sp>
      <p:sp>
        <p:nvSpPr>
          <p:cNvPr id="2050" name="Line 26"/>
          <p:cNvSpPr>
            <a:spLocks noChangeShapeType="1"/>
          </p:cNvSpPr>
          <p:nvPr/>
        </p:nvSpPr>
        <p:spPr bwMode="auto">
          <a:xfrm>
            <a:off x="488951" y="2103439"/>
            <a:ext cx="13693774"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57" name="Line 33"/>
          <p:cNvSpPr>
            <a:spLocks noChangeShapeType="1"/>
          </p:cNvSpPr>
          <p:nvPr/>
        </p:nvSpPr>
        <p:spPr bwMode="auto">
          <a:xfrm>
            <a:off x="488951" y="7077076"/>
            <a:ext cx="13693774"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59" name="Line 35"/>
          <p:cNvSpPr>
            <a:spLocks noChangeShapeType="1"/>
          </p:cNvSpPr>
          <p:nvPr/>
        </p:nvSpPr>
        <p:spPr bwMode="auto">
          <a:xfrm>
            <a:off x="495300" y="1385897"/>
            <a:ext cx="0" cy="7118351"/>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60" name="Line 36"/>
          <p:cNvSpPr>
            <a:spLocks noChangeShapeType="1"/>
          </p:cNvSpPr>
          <p:nvPr/>
        </p:nvSpPr>
        <p:spPr bwMode="auto">
          <a:xfrm>
            <a:off x="2943424" y="2987825"/>
            <a:ext cx="0" cy="711676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61" name="Line 37"/>
          <p:cNvSpPr>
            <a:spLocks noChangeShapeType="1"/>
          </p:cNvSpPr>
          <p:nvPr/>
        </p:nvSpPr>
        <p:spPr bwMode="auto">
          <a:xfrm>
            <a:off x="488951" y="1392239"/>
            <a:ext cx="13693774"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62" name="Line 38"/>
          <p:cNvSpPr>
            <a:spLocks noChangeShapeType="1"/>
          </p:cNvSpPr>
          <p:nvPr/>
        </p:nvSpPr>
        <p:spPr bwMode="auto">
          <a:xfrm>
            <a:off x="488951" y="8497888"/>
            <a:ext cx="13693774"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63" name="Rectangle 39"/>
          <p:cNvSpPr>
            <a:spLocks noChangeArrowheads="1"/>
          </p:cNvSpPr>
          <p:nvPr/>
        </p:nvSpPr>
        <p:spPr bwMode="auto">
          <a:xfrm>
            <a:off x="587382" y="1428759"/>
            <a:ext cx="92333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marL="914400" algn="l">
              <a:defRPr>
                <a:solidFill>
                  <a:schemeClr val="tx1"/>
                </a:solidFill>
                <a:latin typeface="Arial" pitchFamily="34" charset="0"/>
                <a:cs typeface="Arial" pitchFamily="34" charset="0"/>
              </a:defRPr>
            </a:lvl3pPr>
            <a:lvl4pPr marL="1371600" algn="l">
              <a:defRPr>
                <a:solidFill>
                  <a:schemeClr val="tx1"/>
                </a:solidFill>
                <a:latin typeface="Arial" pitchFamily="34" charset="0"/>
                <a:cs typeface="Arial" pitchFamily="34" charset="0"/>
              </a:defRPr>
            </a:lvl4pPr>
            <a:lvl5pPr marL="1828800"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93"/>
            <a:r>
              <a:rPr lang="en-US" altLang="en-US" b="1" dirty="0">
                <a:solidFill>
                  <a:srgbClr val="FFFFFF"/>
                </a:solidFill>
              </a:rPr>
              <a:t>Part</a:t>
            </a:r>
            <a:endParaRPr lang="en-US" altLang="en-US" sz="1700" dirty="0"/>
          </a:p>
        </p:txBody>
      </p:sp>
      <p:sp>
        <p:nvSpPr>
          <p:cNvPr id="2064" name="Rectangle 40"/>
          <p:cNvSpPr>
            <a:spLocks noChangeArrowheads="1"/>
          </p:cNvSpPr>
          <p:nvPr/>
        </p:nvSpPr>
        <p:spPr bwMode="auto">
          <a:xfrm>
            <a:off x="1701801" y="1428759"/>
            <a:ext cx="179536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marL="914400" algn="l">
              <a:defRPr>
                <a:solidFill>
                  <a:schemeClr val="tx1"/>
                </a:solidFill>
                <a:latin typeface="Arial" pitchFamily="34" charset="0"/>
                <a:cs typeface="Arial" pitchFamily="34" charset="0"/>
              </a:defRPr>
            </a:lvl3pPr>
            <a:lvl4pPr marL="1371600" algn="l">
              <a:defRPr>
                <a:solidFill>
                  <a:schemeClr val="tx1"/>
                </a:solidFill>
                <a:latin typeface="Arial" pitchFamily="34" charset="0"/>
                <a:cs typeface="Arial" pitchFamily="34" charset="0"/>
              </a:defRPr>
            </a:lvl4pPr>
            <a:lvl5pPr marL="1828800"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93"/>
            <a:r>
              <a:rPr lang="en-US" altLang="en-US" b="1">
                <a:solidFill>
                  <a:srgbClr val="FFFFFF"/>
                </a:solidFill>
              </a:rPr>
              <a:t>Content</a:t>
            </a:r>
            <a:endParaRPr lang="en-US" altLang="en-US" sz="17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30" y="1428751"/>
            <a:ext cx="9073008" cy="6804756"/>
          </a:xfrm>
          <a:prstGeom prst="rect">
            <a:avLst/>
          </a:prstGeom>
        </p:spPr>
      </p:pic>
      <p:sp>
        <p:nvSpPr>
          <p:cNvPr id="3" name="TextBox 2"/>
          <p:cNvSpPr txBox="1"/>
          <p:nvPr/>
        </p:nvSpPr>
        <p:spPr>
          <a:xfrm>
            <a:off x="10720292" y="1912949"/>
            <a:ext cx="5040560" cy="5786201"/>
          </a:xfrm>
          <a:prstGeom prst="rect">
            <a:avLst/>
          </a:prstGeom>
          <a:noFill/>
        </p:spPr>
        <p:txBody>
          <a:bodyPr wrap="square" lIns="91440" tIns="45721" rIns="91440" bIns="45721" rtlCol="0">
            <a:spAutoFit/>
          </a:bodyPr>
          <a:lstStyle/>
          <a:p>
            <a:r>
              <a:rPr lang="en-AU" dirty="0" smtClean="0"/>
              <a:t>In the playground…</a:t>
            </a:r>
          </a:p>
          <a:p>
            <a:endParaRPr lang="en-AU" dirty="0"/>
          </a:p>
          <a:p>
            <a:r>
              <a:rPr lang="en-AU" dirty="0" smtClean="0"/>
              <a:t>What do the players have to do to solve this?</a:t>
            </a:r>
          </a:p>
          <a:p>
            <a:r>
              <a:rPr lang="en-AU" dirty="0" smtClean="0"/>
              <a:t>‘what are the steps?</a:t>
            </a:r>
          </a:p>
          <a:p>
            <a:endParaRPr lang="en-AU" dirty="0"/>
          </a:p>
          <a:p>
            <a:r>
              <a:rPr lang="en-AU" dirty="0" smtClean="0"/>
              <a:t>How generalisable are these steps?</a:t>
            </a:r>
          </a:p>
          <a:p>
            <a:endParaRPr lang="en-AU" dirty="0"/>
          </a:p>
        </p:txBody>
      </p:sp>
    </p:spTree>
    <p:extLst>
      <p:ext uri="{BB962C8B-B14F-4D97-AF65-F5344CB8AC3E}">
        <p14:creationId xmlns:p14="http://schemas.microsoft.com/office/powerpoint/2010/main" val="2074938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147733" y="366193"/>
            <a:ext cx="11108267" cy="654049"/>
          </a:xfrm>
        </p:spPr>
        <p:txBody>
          <a:bodyPr>
            <a:noAutofit/>
          </a:bodyPr>
          <a:lstStyle/>
          <a:p>
            <a:r>
              <a:rPr lang="en-AU" sz="3800" dirty="0"/>
              <a:t>Collaborative problem solving in the Park</a:t>
            </a:r>
          </a:p>
        </p:txBody>
      </p:sp>
      <p:pic>
        <p:nvPicPr>
          <p:cNvPr id="6" name="IMG_2294.MO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rotWithShape="1">
          <a:blip r:embed="rId5"/>
          <a:srcRect l="7897" t="-918" r="11437" b="918"/>
          <a:stretch/>
        </p:blipFill>
        <p:spPr>
          <a:xfrm>
            <a:off x="2" y="1187459"/>
            <a:ext cx="10459156" cy="6868583"/>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8625" y="1115617"/>
            <a:ext cx="5767387" cy="69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848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5461561"/>
              </p:ext>
            </p:extLst>
          </p:nvPr>
        </p:nvGraphicFramePr>
        <p:xfrm>
          <a:off x="639788" y="1331931"/>
          <a:ext cx="15049079" cy="7200903"/>
        </p:xfrm>
        <a:graphic>
          <a:graphicData uri="http://schemas.openxmlformats.org/drawingml/2006/table">
            <a:tbl>
              <a:tblPr firstRow="1" bandRow="1">
                <a:tableStyleId>{5C22544A-7EE6-4342-B048-85BDC9FD1C3A}</a:tableStyleId>
              </a:tblPr>
              <a:tblGrid>
                <a:gridCol w="3740007"/>
                <a:gridCol w="3784532"/>
                <a:gridCol w="3762270"/>
                <a:gridCol w="3762270"/>
              </a:tblGrid>
              <a:tr h="446400">
                <a:tc>
                  <a:txBody>
                    <a:bodyPr/>
                    <a:lstStyle/>
                    <a:p>
                      <a:r>
                        <a:rPr lang="en-AU" sz="2000" dirty="0" smtClean="0">
                          <a:solidFill>
                            <a:schemeClr val="tx1"/>
                          </a:solidFill>
                        </a:rPr>
                        <a:t>Strand</a:t>
                      </a:r>
                      <a:endParaRPr lang="en-AU" sz="2000" dirty="0">
                        <a:solidFill>
                          <a:schemeClr val="tx1"/>
                        </a:solidFill>
                      </a:endParaRPr>
                    </a:p>
                  </a:txBody>
                  <a:tcPr marL="91438" marR="91438" marT="45721" marB="45721"/>
                </a:tc>
                <a:tc>
                  <a:txBody>
                    <a:bodyPr/>
                    <a:lstStyle/>
                    <a:p>
                      <a:r>
                        <a:rPr lang="en-AU" sz="2000" dirty="0" smtClean="0">
                          <a:solidFill>
                            <a:schemeClr val="tx1"/>
                          </a:solidFill>
                        </a:rPr>
                        <a:t>Element</a:t>
                      </a:r>
                      <a:endParaRPr lang="en-AU" sz="2000" dirty="0">
                        <a:solidFill>
                          <a:schemeClr val="tx1"/>
                        </a:solidFill>
                      </a:endParaRPr>
                    </a:p>
                  </a:txBody>
                  <a:tcPr marL="91438" marR="91438" marT="45721" marB="45721"/>
                </a:tc>
                <a:tc>
                  <a:txBody>
                    <a:bodyPr/>
                    <a:lstStyle/>
                    <a:p>
                      <a:r>
                        <a:rPr lang="en-AU" sz="2000" dirty="0" smtClean="0">
                          <a:solidFill>
                            <a:schemeClr val="tx1"/>
                          </a:solidFill>
                        </a:rPr>
                        <a:t>Description</a:t>
                      </a:r>
                      <a:endParaRPr lang="en-AU" sz="2000" dirty="0">
                        <a:solidFill>
                          <a:schemeClr val="tx1"/>
                        </a:solidFill>
                      </a:endParaRPr>
                    </a:p>
                  </a:txBody>
                  <a:tcPr marL="91438" marR="91438" marT="45721" marB="4572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000" dirty="0" smtClean="0">
                          <a:solidFill>
                            <a:schemeClr val="tx1"/>
                          </a:solidFill>
                        </a:rPr>
                        <a:t>Students Behaviour</a:t>
                      </a:r>
                    </a:p>
                  </a:txBody>
                  <a:tcPr marL="91438" marR="91438" marT="45721" marB="45721"/>
                </a:tc>
              </a:tr>
              <a:tr h="789787">
                <a:tc>
                  <a:txBody>
                    <a:bodyPr/>
                    <a:lstStyle/>
                    <a:p>
                      <a:r>
                        <a:rPr lang="en-AU" sz="2000" b="1" dirty="0" smtClean="0"/>
                        <a:t>Participation</a:t>
                      </a:r>
                      <a:endParaRPr lang="en-AU" sz="2000" b="1" dirty="0"/>
                    </a:p>
                  </a:txBody>
                  <a:tcPr marL="91438" marR="91438" marT="45721" marB="45721"/>
                </a:tc>
                <a:tc>
                  <a:txBody>
                    <a:bodyPr/>
                    <a:lstStyle/>
                    <a:p>
                      <a:r>
                        <a:rPr lang="en-AU" sz="2000" dirty="0" smtClean="0"/>
                        <a:t>Action</a:t>
                      </a:r>
                      <a:endParaRPr lang="en-AU" sz="2000" dirty="0"/>
                    </a:p>
                  </a:txBody>
                  <a:tcPr marL="91438" marR="91438" marT="45721" marB="45721"/>
                </a:tc>
                <a:tc>
                  <a:txBody>
                    <a:bodyPr/>
                    <a:lstStyle/>
                    <a:p>
                      <a:r>
                        <a:rPr lang="en-AU" sz="2000" dirty="0" smtClean="0"/>
                        <a:t>Activity within environment</a:t>
                      </a:r>
                      <a:endParaRPr lang="en-AU" sz="2000" dirty="0"/>
                    </a:p>
                  </a:txBody>
                  <a:tcPr marL="91438" marR="91438" marT="45721" marB="45721"/>
                </a:tc>
                <a:tc>
                  <a:txBody>
                    <a:bodyPr/>
                    <a:lstStyle/>
                    <a:p>
                      <a:r>
                        <a:rPr lang="en-AU" sz="2000" dirty="0" smtClean="0"/>
                        <a:t>Student A passes student B a mass</a:t>
                      </a:r>
                    </a:p>
                  </a:txBody>
                  <a:tcPr marL="91438" marR="91438" marT="45721" marB="45721"/>
                </a:tc>
              </a:tr>
              <a:tr h="1476557">
                <a:tc>
                  <a:txBody>
                    <a:bodyPr/>
                    <a:lstStyle/>
                    <a:p>
                      <a:r>
                        <a:rPr lang="en-AU" sz="2000" b="1" dirty="0" smtClean="0"/>
                        <a:t>Participation</a:t>
                      </a:r>
                      <a:endParaRPr lang="en-AU" sz="2000" b="1" dirty="0"/>
                    </a:p>
                  </a:txBody>
                  <a:tcPr marL="91438" marR="91438" marT="45721" marB="45721"/>
                </a:tc>
                <a:tc>
                  <a:txBody>
                    <a:bodyPr/>
                    <a:lstStyle/>
                    <a:p>
                      <a:r>
                        <a:rPr lang="en-AU" sz="2000" dirty="0" smtClean="0"/>
                        <a:t>Task</a:t>
                      </a:r>
                      <a:r>
                        <a:rPr lang="en-AU" sz="2000" baseline="0" dirty="0" smtClean="0"/>
                        <a:t> completion/ perseverance</a:t>
                      </a:r>
                      <a:endParaRPr lang="en-AU" sz="2000" dirty="0"/>
                    </a:p>
                  </a:txBody>
                  <a:tcPr marL="91438" marR="91438" marT="45721" marB="45721"/>
                </a:tc>
                <a:tc>
                  <a:txBody>
                    <a:bodyPr/>
                    <a:lstStyle/>
                    <a:p>
                      <a:r>
                        <a:rPr lang="en-AU" sz="2000" dirty="0" smtClean="0"/>
                        <a:t>Understands task</a:t>
                      </a:r>
                      <a:endParaRPr lang="en-AU" sz="2000" dirty="0"/>
                    </a:p>
                  </a:txBody>
                  <a:tcPr marL="91438" marR="91438" marT="45721" marB="45721"/>
                </a:tc>
                <a:tc>
                  <a:txBody>
                    <a:bodyPr/>
                    <a:lstStyle/>
                    <a:p>
                      <a:r>
                        <a:rPr lang="en-AU" sz="2000" dirty="0" smtClean="0"/>
                        <a:t>Student</a:t>
                      </a:r>
                      <a:r>
                        <a:rPr lang="en-AU" sz="2000" baseline="0" dirty="0" smtClean="0"/>
                        <a:t> follows the instructions of the task, student understands scales must balance</a:t>
                      </a:r>
                      <a:endParaRPr lang="en-AU" sz="2000" dirty="0"/>
                    </a:p>
                  </a:txBody>
                  <a:tcPr marL="91438" marR="91438" marT="45721" marB="45721"/>
                </a:tc>
              </a:tr>
              <a:tr h="1662655">
                <a:tc>
                  <a:txBody>
                    <a:bodyPr/>
                    <a:lstStyle/>
                    <a:p>
                      <a:r>
                        <a:rPr lang="en-AU" sz="2000" b="1" dirty="0" smtClean="0"/>
                        <a:t>Perspective Taking</a:t>
                      </a:r>
                      <a:endParaRPr lang="en-AU" sz="2000" b="1" dirty="0"/>
                    </a:p>
                  </a:txBody>
                  <a:tcPr marL="91438" marR="91438" marT="45721" marB="45721"/>
                </a:tc>
                <a:tc>
                  <a:txBody>
                    <a:bodyPr/>
                    <a:lstStyle/>
                    <a:p>
                      <a:r>
                        <a:rPr lang="en-AU" sz="2000" dirty="0" smtClean="0"/>
                        <a:t>Responsiveness</a:t>
                      </a:r>
                      <a:endParaRPr lang="en-AU" sz="2000" dirty="0"/>
                    </a:p>
                  </a:txBody>
                  <a:tcPr marL="91438" marR="91438" marT="45721" marB="45721"/>
                </a:tc>
                <a:tc>
                  <a:txBody>
                    <a:bodyPr/>
                    <a:lstStyle/>
                    <a:p>
                      <a:r>
                        <a:rPr lang="en-AU" sz="2000" dirty="0" smtClean="0"/>
                        <a:t>Responds to contributions of partner/s</a:t>
                      </a:r>
                      <a:endParaRPr lang="en-AU" sz="2000" dirty="0"/>
                    </a:p>
                  </a:txBody>
                  <a:tcPr marL="91438" marR="91438" marT="45721" marB="45721"/>
                </a:tc>
                <a:tc>
                  <a:txBody>
                    <a:bodyPr/>
                    <a:lstStyle/>
                    <a:p>
                      <a:r>
                        <a:rPr lang="en-AU" sz="2000" dirty="0" smtClean="0"/>
                        <a:t>Student B responds to incorrect masses sent by partner, by sending back 50g when</a:t>
                      </a:r>
                      <a:r>
                        <a:rPr lang="en-AU" sz="2000" baseline="0" dirty="0" smtClean="0"/>
                        <a:t> it doesn’t balance</a:t>
                      </a:r>
                      <a:endParaRPr lang="en-AU" sz="2000" dirty="0"/>
                    </a:p>
                  </a:txBody>
                  <a:tcPr marL="91438" marR="91438" marT="45721" marB="45721"/>
                </a:tc>
              </a:tr>
              <a:tr h="1348947">
                <a:tc>
                  <a:txBody>
                    <a:bodyPr/>
                    <a:lstStyle/>
                    <a:p>
                      <a:r>
                        <a:rPr lang="en-AU" sz="1900" b="1" dirty="0" smtClean="0"/>
                        <a:t>Task Regulation</a:t>
                      </a:r>
                      <a:endParaRPr lang="en-AU" sz="1900" b="1" dirty="0"/>
                    </a:p>
                  </a:txBody>
                  <a:tcPr marL="91438" marR="91438" marT="45721" marB="45721"/>
                </a:tc>
                <a:tc>
                  <a:txBody>
                    <a:bodyPr/>
                    <a:lstStyle/>
                    <a:p>
                      <a:r>
                        <a:rPr lang="en-AU" sz="2000" b="0" dirty="0" smtClean="0"/>
                        <a:t>Sets Goals</a:t>
                      </a:r>
                      <a:endParaRPr lang="en-AU" sz="2000" b="0" dirty="0"/>
                    </a:p>
                  </a:txBody>
                  <a:tcPr marL="91438" marR="91438" marT="45721" marB="45721"/>
                </a:tc>
                <a:tc>
                  <a:txBody>
                    <a:bodyPr/>
                    <a:lstStyle/>
                    <a:p>
                      <a:r>
                        <a:rPr lang="en-AU" sz="2000" dirty="0" smtClean="0"/>
                        <a:t>Set goals for task</a:t>
                      </a:r>
                      <a:endParaRPr lang="en-AU" sz="2000" dirty="0"/>
                    </a:p>
                  </a:txBody>
                  <a:tcPr marL="91438" marR="91438" marT="45721" marB="45721"/>
                </a:tc>
                <a:tc>
                  <a:txBody>
                    <a:bodyPr/>
                    <a:lstStyle/>
                    <a:p>
                      <a:r>
                        <a:rPr lang="en-AU" sz="2000" dirty="0" smtClean="0"/>
                        <a:t>Student</a:t>
                      </a:r>
                      <a:r>
                        <a:rPr lang="en-AU" sz="2000" baseline="0" dirty="0" smtClean="0"/>
                        <a:t> asks where partner puts mass in anticipation of needing that information later</a:t>
                      </a:r>
                      <a:endParaRPr lang="en-AU" sz="2000" dirty="0"/>
                    </a:p>
                  </a:txBody>
                  <a:tcPr marL="91438" marR="91438" marT="45721" marB="45721"/>
                </a:tc>
              </a:tr>
              <a:tr h="1476557">
                <a:tc>
                  <a:txBody>
                    <a:bodyPr/>
                    <a:lstStyle/>
                    <a:p>
                      <a:r>
                        <a:rPr lang="en-AU" sz="2000" b="1" dirty="0" smtClean="0"/>
                        <a:t>Task Regulation</a:t>
                      </a:r>
                      <a:endParaRPr lang="en-AU" sz="2000" b="1" dirty="0"/>
                    </a:p>
                  </a:txBody>
                  <a:tcPr marL="91438" marR="91438" marT="45721" marB="4572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000" b="0" dirty="0" smtClean="0"/>
                        <a:t>Collects information</a:t>
                      </a:r>
                    </a:p>
                    <a:p>
                      <a:endParaRPr lang="en-AU" sz="2000" dirty="0"/>
                    </a:p>
                  </a:txBody>
                  <a:tcPr marL="91438" marR="91438" marT="45721" marB="45721"/>
                </a:tc>
                <a:tc>
                  <a:txBody>
                    <a:bodyPr/>
                    <a:lstStyle/>
                    <a:p>
                      <a:r>
                        <a:rPr lang="en-AU" sz="2000" dirty="0" smtClean="0"/>
                        <a:t>Collects information</a:t>
                      </a:r>
                      <a:endParaRPr lang="en-AU" sz="2000" dirty="0"/>
                    </a:p>
                  </a:txBody>
                  <a:tcPr marL="91438" marR="91438" marT="45721" marB="4572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000" dirty="0" smtClean="0"/>
                        <a:t>Student asks partner</a:t>
                      </a:r>
                      <a:r>
                        <a:rPr lang="en-AU" sz="2000" baseline="0" dirty="0" smtClean="0"/>
                        <a:t> when unsure or needs more information</a:t>
                      </a:r>
                      <a:endParaRPr lang="en-AU" sz="2000" dirty="0" smtClean="0"/>
                    </a:p>
                  </a:txBody>
                  <a:tcPr marL="91438" marR="91438" marT="45721" marB="45721"/>
                </a:tc>
              </a:tr>
            </a:tbl>
          </a:graphicData>
        </a:graphic>
      </p:graphicFrame>
      <p:sp>
        <p:nvSpPr>
          <p:cNvPr id="5" name="Title 1"/>
          <p:cNvSpPr txBox="1">
            <a:spLocks/>
          </p:cNvSpPr>
          <p:nvPr/>
        </p:nvSpPr>
        <p:spPr>
          <a:xfrm>
            <a:off x="782638" y="179389"/>
            <a:ext cx="14630400" cy="792163"/>
          </a:xfrm>
          <a:prstGeom prst="rect">
            <a:avLst/>
          </a:prstGeom>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lgn="r">
              <a:defRPr/>
            </a:pPr>
            <a:r>
              <a:rPr lang="en-AU" altLang="en-US" sz="4000" kern="0" dirty="0">
                <a:solidFill>
                  <a:prstClr val="white">
                    <a:lumMod val="95000"/>
                  </a:prstClr>
                </a:solidFill>
              </a:rPr>
              <a:t>Skill examples  </a:t>
            </a:r>
            <a:endParaRPr lang="en-AU" sz="4000" kern="0" dirty="0">
              <a:solidFill>
                <a:prstClr val="black"/>
              </a:solidFill>
            </a:endParaRPr>
          </a:p>
        </p:txBody>
      </p:sp>
      <p:sp>
        <p:nvSpPr>
          <p:cNvPr id="2" name="TextBox 1"/>
          <p:cNvSpPr txBox="1"/>
          <p:nvPr/>
        </p:nvSpPr>
        <p:spPr>
          <a:xfrm>
            <a:off x="6471821" y="570595"/>
            <a:ext cx="2160240" cy="415500"/>
          </a:xfrm>
          <a:prstGeom prst="rect">
            <a:avLst/>
          </a:prstGeom>
          <a:noFill/>
        </p:spPr>
        <p:txBody>
          <a:bodyPr wrap="square" lIns="91440" tIns="45721" rIns="91440" bIns="45721" rtlCol="0">
            <a:spAutoFit/>
          </a:bodyPr>
          <a:lstStyle/>
          <a:p>
            <a:r>
              <a:rPr lang="en-AU" sz="2100" dirty="0"/>
              <a:t>v</a:t>
            </a:r>
            <a:r>
              <a:rPr lang="en-AU" sz="2100" dirty="0">
                <a:hlinkClick r:id="rId3" action="ppaction://hlinkfile"/>
              </a:rPr>
              <a:t>i</a:t>
            </a:r>
            <a:r>
              <a:rPr lang="en-AU" sz="2100" dirty="0"/>
              <a:t>deo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nvPicPr>
        <p:blipFill>
          <a:blip r:embed="rId2">
            <a:extLst>
              <a:ext uri="{28A0092B-C50C-407E-A947-70E740481C1C}">
                <a14:useLocalDpi xmlns:a14="http://schemas.microsoft.com/office/drawing/2010/main" val="0"/>
              </a:ext>
            </a:extLst>
          </a:blip>
          <a:srcRect t="26830"/>
          <a:stretch>
            <a:fillRect/>
          </a:stretch>
        </p:blipFill>
        <p:spPr bwMode="auto">
          <a:xfrm>
            <a:off x="2655888" y="1474789"/>
            <a:ext cx="11809412"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3016251" y="6732606"/>
            <a:ext cx="3527426" cy="11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spAutoFit/>
          </a:bodyPr>
          <a:lstStyle>
            <a:lvl1pPr algn="l" eaLnBrk="0" hangingPunct="0">
              <a:spcBef>
                <a:spcPct val="20000"/>
              </a:spcBef>
              <a:buChar char="•"/>
              <a:defRPr sz="3800">
                <a:solidFill>
                  <a:schemeClr val="tx1"/>
                </a:solidFill>
                <a:latin typeface="Arial" pitchFamily="34" charset="0"/>
                <a:cs typeface="Arial" pitchFamily="34" charset="0"/>
              </a:defRPr>
            </a:lvl1pPr>
            <a:lvl2pPr marL="742950" indent="-285750" algn="l" eaLnBrk="0" hangingPunct="0">
              <a:spcBef>
                <a:spcPct val="20000"/>
              </a:spcBef>
              <a:buChar char="–"/>
              <a:defRPr sz="3800">
                <a:solidFill>
                  <a:schemeClr val="tx1"/>
                </a:solidFill>
                <a:latin typeface="Arial" pitchFamily="34" charset="0"/>
                <a:cs typeface="Arial" pitchFamily="34" charset="0"/>
              </a:defRPr>
            </a:lvl2pPr>
            <a:lvl3pPr marL="1812925" indent="-361950" algn="l" eaLnBrk="0" hangingPunct="0">
              <a:spcBef>
                <a:spcPct val="20000"/>
              </a:spcBef>
              <a:buChar char="•"/>
              <a:defRPr sz="3800">
                <a:solidFill>
                  <a:schemeClr val="tx1"/>
                </a:solidFill>
                <a:latin typeface="Arial" pitchFamily="34" charset="0"/>
                <a:cs typeface="Arial" pitchFamily="34" charset="0"/>
              </a:defRPr>
            </a:lvl3pPr>
            <a:lvl4pPr marL="2538413" indent="-361950" algn="l" eaLnBrk="0" hangingPunct="0">
              <a:spcBef>
                <a:spcPct val="20000"/>
              </a:spcBef>
              <a:buChar char="–"/>
              <a:defRPr sz="3800">
                <a:solidFill>
                  <a:schemeClr val="tx1"/>
                </a:solidFill>
                <a:latin typeface="Arial" pitchFamily="34" charset="0"/>
                <a:cs typeface="Arial" pitchFamily="34" charset="0"/>
              </a:defRPr>
            </a:lvl4pPr>
            <a:lvl5pPr marL="3265488" indent="-361950" algn="l" eaLnBrk="0" hangingPunct="0">
              <a:spcBef>
                <a:spcPct val="20000"/>
              </a:spcBef>
              <a:buChar char="»"/>
              <a:defRPr sz="3800">
                <a:solidFill>
                  <a:schemeClr val="tx1"/>
                </a:solidFill>
                <a:latin typeface="Arial" pitchFamily="34" charset="0"/>
                <a:cs typeface="Arial" pitchFamily="34" charset="0"/>
              </a:defRPr>
            </a:lvl5pPr>
            <a:lvl6pPr marL="3722688" indent="-36195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4179888" indent="-36195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4637088" indent="-36195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5094288" indent="-36195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ctr" eaLnBrk="1" hangingPunct="1">
              <a:spcBef>
                <a:spcPct val="0"/>
              </a:spcBef>
              <a:buFontTx/>
              <a:buNone/>
            </a:pPr>
            <a:r>
              <a:rPr lang="en-AU" altLang="en-US" sz="1700">
                <a:solidFill>
                  <a:srgbClr val="000000"/>
                </a:solidFill>
                <a:latin typeface="Gill Sans" pitchFamily="-84" charset="0"/>
              </a:rPr>
              <a:t>Observation of performance</a:t>
            </a:r>
          </a:p>
          <a:p>
            <a:pPr algn="ctr" eaLnBrk="1" hangingPunct="1">
              <a:spcBef>
                <a:spcPct val="0"/>
              </a:spcBef>
              <a:buFontTx/>
              <a:buNone/>
            </a:pPr>
            <a:endParaRPr lang="en-AU" altLang="en-US" sz="1700">
              <a:solidFill>
                <a:srgbClr val="000000"/>
              </a:solidFill>
              <a:latin typeface="Gill Sans" pitchFamily="-84" charset="0"/>
            </a:endParaRPr>
          </a:p>
          <a:p>
            <a:pPr algn="ctr" eaLnBrk="1" hangingPunct="1">
              <a:spcBef>
                <a:spcPct val="0"/>
              </a:spcBef>
              <a:buFontTx/>
              <a:buNone/>
            </a:pPr>
            <a:r>
              <a:rPr lang="en-AU" altLang="en-US" sz="1700">
                <a:solidFill>
                  <a:srgbClr val="000000"/>
                </a:solidFill>
                <a:latin typeface="Gill Sans" pitchFamily="-84" charset="0"/>
              </a:rPr>
              <a:t> behaviours, skills, artisans</a:t>
            </a:r>
          </a:p>
          <a:p>
            <a:pPr algn="ctr" eaLnBrk="1" hangingPunct="1">
              <a:spcBef>
                <a:spcPct val="0"/>
              </a:spcBef>
              <a:buFontTx/>
              <a:buNone/>
            </a:pPr>
            <a:r>
              <a:rPr lang="en-AU" altLang="en-US" sz="1700" b="1">
                <a:solidFill>
                  <a:srgbClr val="000000"/>
                </a:solidFill>
                <a:latin typeface="Gill Sans" pitchFamily="-84" charset="0"/>
              </a:rPr>
              <a:t>Land and religion  </a:t>
            </a:r>
          </a:p>
        </p:txBody>
      </p:sp>
      <p:sp>
        <p:nvSpPr>
          <p:cNvPr id="30724" name="TextBox 4"/>
          <p:cNvSpPr txBox="1">
            <a:spLocks noChangeArrowheads="1"/>
          </p:cNvSpPr>
          <p:nvPr/>
        </p:nvSpPr>
        <p:spPr bwMode="auto">
          <a:xfrm>
            <a:off x="7204075" y="5219702"/>
            <a:ext cx="3155950" cy="364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spAutoFit/>
          </a:bodyPr>
          <a:lstStyle>
            <a:lvl1pPr algn="l" eaLnBrk="0" hangingPunct="0">
              <a:spcBef>
                <a:spcPct val="20000"/>
              </a:spcBef>
              <a:buChar char="•"/>
              <a:defRPr sz="3800">
                <a:solidFill>
                  <a:schemeClr val="tx1"/>
                </a:solidFill>
                <a:latin typeface="Arial" pitchFamily="34" charset="0"/>
                <a:cs typeface="Arial" pitchFamily="34" charset="0"/>
              </a:defRPr>
            </a:lvl1pPr>
            <a:lvl2pPr marL="742950" indent="-285750" algn="l" eaLnBrk="0" hangingPunct="0">
              <a:spcBef>
                <a:spcPct val="20000"/>
              </a:spcBef>
              <a:buChar char="–"/>
              <a:defRPr sz="3800">
                <a:solidFill>
                  <a:schemeClr val="tx1"/>
                </a:solidFill>
                <a:latin typeface="Arial" pitchFamily="34" charset="0"/>
                <a:cs typeface="Arial" pitchFamily="34" charset="0"/>
              </a:defRPr>
            </a:lvl2pPr>
            <a:lvl3pPr marL="1812925" indent="-361950" algn="l" eaLnBrk="0" hangingPunct="0">
              <a:spcBef>
                <a:spcPct val="20000"/>
              </a:spcBef>
              <a:buChar char="•"/>
              <a:defRPr sz="3800">
                <a:solidFill>
                  <a:schemeClr val="tx1"/>
                </a:solidFill>
                <a:latin typeface="Arial" pitchFamily="34" charset="0"/>
                <a:cs typeface="Arial" pitchFamily="34" charset="0"/>
              </a:defRPr>
            </a:lvl3pPr>
            <a:lvl4pPr marL="2538413" indent="-361950" algn="l" eaLnBrk="0" hangingPunct="0">
              <a:spcBef>
                <a:spcPct val="20000"/>
              </a:spcBef>
              <a:buChar char="–"/>
              <a:defRPr sz="3800">
                <a:solidFill>
                  <a:schemeClr val="tx1"/>
                </a:solidFill>
                <a:latin typeface="Arial" pitchFamily="34" charset="0"/>
                <a:cs typeface="Arial" pitchFamily="34" charset="0"/>
              </a:defRPr>
            </a:lvl4pPr>
            <a:lvl5pPr marL="3265488" indent="-361950" algn="l" eaLnBrk="0" hangingPunct="0">
              <a:spcBef>
                <a:spcPct val="20000"/>
              </a:spcBef>
              <a:buChar char="»"/>
              <a:defRPr sz="3800">
                <a:solidFill>
                  <a:schemeClr val="tx1"/>
                </a:solidFill>
                <a:latin typeface="Arial" pitchFamily="34" charset="0"/>
                <a:cs typeface="Arial" pitchFamily="34" charset="0"/>
              </a:defRPr>
            </a:lvl5pPr>
            <a:lvl6pPr marL="3722688" indent="-36195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4179888" indent="-36195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4637088" indent="-36195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5094288" indent="-36195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ctr" eaLnBrk="1" hangingPunct="1">
              <a:spcBef>
                <a:spcPct val="0"/>
              </a:spcBef>
              <a:buFontTx/>
              <a:buNone/>
            </a:pPr>
            <a:r>
              <a:rPr lang="en-AU" altLang="en-US" sz="2100">
                <a:solidFill>
                  <a:srgbClr val="000000"/>
                </a:solidFill>
                <a:latin typeface="Gill Sans" pitchFamily="-84" charset="0"/>
              </a:rPr>
              <a:t>Psychometric and standardised tests, MCQ summative assessments, sorting and selecting, rewarding knowledge</a:t>
            </a:r>
          </a:p>
          <a:p>
            <a:pPr algn="ctr" eaLnBrk="1" hangingPunct="1">
              <a:spcBef>
                <a:spcPct val="0"/>
              </a:spcBef>
              <a:buFontTx/>
              <a:buNone/>
            </a:pPr>
            <a:endParaRPr lang="en-AU" altLang="en-US" sz="2100">
              <a:solidFill>
                <a:srgbClr val="000000"/>
              </a:solidFill>
              <a:latin typeface="Gill Sans" pitchFamily="-84" charset="0"/>
            </a:endParaRPr>
          </a:p>
          <a:p>
            <a:pPr algn="ctr" eaLnBrk="1" hangingPunct="1">
              <a:spcBef>
                <a:spcPct val="0"/>
              </a:spcBef>
              <a:buFontTx/>
              <a:buNone/>
            </a:pPr>
            <a:r>
              <a:rPr lang="en-AU" altLang="en-US" sz="2100">
                <a:solidFill>
                  <a:srgbClr val="000000"/>
                </a:solidFill>
                <a:latin typeface="Gill Sans" pitchFamily="-84" charset="0"/>
              </a:rPr>
              <a:t>Read, write and arithmetic</a:t>
            </a:r>
          </a:p>
          <a:p>
            <a:pPr algn="ctr" eaLnBrk="1" hangingPunct="1">
              <a:spcBef>
                <a:spcPct val="0"/>
              </a:spcBef>
              <a:buFontTx/>
              <a:buNone/>
            </a:pPr>
            <a:r>
              <a:rPr lang="en-AU" altLang="en-US" sz="2100" b="1">
                <a:solidFill>
                  <a:srgbClr val="000000"/>
                </a:solidFill>
                <a:latin typeface="Gill Sans" pitchFamily="-84" charset="0"/>
              </a:rPr>
              <a:t>Labour and capital</a:t>
            </a:r>
            <a:r>
              <a:rPr lang="en-AU" altLang="en-US" sz="2100">
                <a:solidFill>
                  <a:srgbClr val="000000"/>
                </a:solidFill>
                <a:latin typeface="Gill Sans" pitchFamily="-84" charset="0"/>
              </a:rPr>
              <a:t>;</a:t>
            </a:r>
          </a:p>
          <a:p>
            <a:pPr algn="ctr" eaLnBrk="1" hangingPunct="1">
              <a:spcBef>
                <a:spcPct val="0"/>
              </a:spcBef>
              <a:buFontTx/>
              <a:buNone/>
            </a:pPr>
            <a:endParaRPr lang="en-AU" altLang="en-US" sz="2100">
              <a:solidFill>
                <a:srgbClr val="000000"/>
              </a:solidFill>
              <a:latin typeface="Gill Sans" pitchFamily="-84" charset="0"/>
            </a:endParaRPr>
          </a:p>
        </p:txBody>
      </p:sp>
      <p:sp>
        <p:nvSpPr>
          <p:cNvPr id="30725" name="TextBox 5"/>
          <p:cNvSpPr txBox="1">
            <a:spLocks noChangeArrowheads="1"/>
          </p:cNvSpPr>
          <p:nvPr/>
        </p:nvSpPr>
        <p:spPr bwMode="auto">
          <a:xfrm>
            <a:off x="10998225" y="4500564"/>
            <a:ext cx="2449513" cy="349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spAutoFit/>
          </a:bodyPr>
          <a:lstStyle>
            <a:lvl1pPr algn="l" eaLnBrk="0" hangingPunct="0">
              <a:spcBef>
                <a:spcPct val="20000"/>
              </a:spcBef>
              <a:buChar char="•"/>
              <a:defRPr sz="3800">
                <a:solidFill>
                  <a:schemeClr val="tx1"/>
                </a:solidFill>
                <a:latin typeface="Arial" pitchFamily="34" charset="0"/>
                <a:cs typeface="Arial" pitchFamily="34" charset="0"/>
              </a:defRPr>
            </a:lvl1pPr>
            <a:lvl2pPr marL="742950" indent="-285750" algn="l" eaLnBrk="0" hangingPunct="0">
              <a:spcBef>
                <a:spcPct val="20000"/>
              </a:spcBef>
              <a:buChar char="–"/>
              <a:defRPr sz="3800">
                <a:solidFill>
                  <a:schemeClr val="tx1"/>
                </a:solidFill>
                <a:latin typeface="Arial" pitchFamily="34" charset="0"/>
                <a:cs typeface="Arial" pitchFamily="34" charset="0"/>
              </a:defRPr>
            </a:lvl2pPr>
            <a:lvl3pPr marL="1812925" indent="-361950" algn="l" eaLnBrk="0" hangingPunct="0">
              <a:spcBef>
                <a:spcPct val="20000"/>
              </a:spcBef>
              <a:buChar char="•"/>
              <a:defRPr sz="3800">
                <a:solidFill>
                  <a:schemeClr val="tx1"/>
                </a:solidFill>
                <a:latin typeface="Arial" pitchFamily="34" charset="0"/>
                <a:cs typeface="Arial" pitchFamily="34" charset="0"/>
              </a:defRPr>
            </a:lvl3pPr>
            <a:lvl4pPr marL="2538413" indent="-361950" algn="l" eaLnBrk="0" hangingPunct="0">
              <a:spcBef>
                <a:spcPct val="20000"/>
              </a:spcBef>
              <a:buChar char="–"/>
              <a:defRPr sz="3800">
                <a:solidFill>
                  <a:schemeClr val="tx1"/>
                </a:solidFill>
                <a:latin typeface="Arial" pitchFamily="34" charset="0"/>
                <a:cs typeface="Arial" pitchFamily="34" charset="0"/>
              </a:defRPr>
            </a:lvl4pPr>
            <a:lvl5pPr marL="3265488" indent="-361950" algn="l" eaLnBrk="0" hangingPunct="0">
              <a:spcBef>
                <a:spcPct val="20000"/>
              </a:spcBef>
              <a:buChar char="»"/>
              <a:defRPr sz="3800">
                <a:solidFill>
                  <a:schemeClr val="tx1"/>
                </a:solidFill>
                <a:latin typeface="Arial" pitchFamily="34" charset="0"/>
                <a:cs typeface="Arial" pitchFamily="34" charset="0"/>
              </a:defRPr>
            </a:lvl5pPr>
            <a:lvl6pPr marL="3722688" indent="-36195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4179888" indent="-36195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4637088" indent="-36195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5094288" indent="-36195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ctr" eaLnBrk="1" hangingPunct="1">
              <a:spcBef>
                <a:spcPct val="0"/>
              </a:spcBef>
              <a:buFontTx/>
              <a:buNone/>
            </a:pPr>
            <a:r>
              <a:rPr lang="en-AU" altLang="en-US" sz="1700">
                <a:solidFill>
                  <a:srgbClr val="000000"/>
                </a:solidFill>
                <a:latin typeface="Gill Sans" pitchFamily="-84" charset="0"/>
              </a:rPr>
              <a:t>Collaboration, creativity, communication, critical thinking,</a:t>
            </a:r>
          </a:p>
          <a:p>
            <a:pPr algn="ctr" eaLnBrk="1" hangingPunct="1">
              <a:spcBef>
                <a:spcPct val="0"/>
              </a:spcBef>
              <a:buFontTx/>
              <a:buNone/>
            </a:pPr>
            <a:r>
              <a:rPr lang="en-AU" altLang="en-US" sz="1700">
                <a:solidFill>
                  <a:srgbClr val="000000"/>
                </a:solidFill>
                <a:latin typeface="Gill Sans" pitchFamily="-84" charset="0"/>
              </a:rPr>
              <a:t>Power and reward  in sharing, </a:t>
            </a:r>
          </a:p>
          <a:p>
            <a:pPr algn="ctr" eaLnBrk="1" hangingPunct="1">
              <a:spcBef>
                <a:spcPct val="0"/>
              </a:spcBef>
              <a:buFontTx/>
              <a:buNone/>
            </a:pPr>
            <a:r>
              <a:rPr lang="en-AU" altLang="en-US" sz="1700">
                <a:solidFill>
                  <a:srgbClr val="000000"/>
                </a:solidFill>
                <a:latin typeface="Gill Sans" pitchFamily="-84" charset="0"/>
              </a:rPr>
              <a:t>Accessing  and evaluate information</a:t>
            </a:r>
          </a:p>
          <a:p>
            <a:pPr algn="ctr" eaLnBrk="1" hangingPunct="1">
              <a:spcBef>
                <a:spcPct val="0"/>
              </a:spcBef>
              <a:buFontTx/>
              <a:buNone/>
            </a:pPr>
            <a:r>
              <a:rPr lang="en-AU" altLang="en-US" sz="1700">
                <a:solidFill>
                  <a:srgbClr val="000000"/>
                </a:solidFill>
                <a:latin typeface="Gill Sans" pitchFamily="-84" charset="0"/>
              </a:rPr>
              <a:t>Internet performance assessments</a:t>
            </a:r>
          </a:p>
          <a:p>
            <a:pPr algn="ctr" eaLnBrk="1" hangingPunct="1">
              <a:spcBef>
                <a:spcPct val="0"/>
              </a:spcBef>
              <a:buFontTx/>
              <a:buNone/>
            </a:pPr>
            <a:r>
              <a:rPr lang="en-AU" altLang="en-US" sz="1700" b="1">
                <a:solidFill>
                  <a:srgbClr val="000000"/>
                </a:solidFill>
                <a:latin typeface="Gill Sans" pitchFamily="-84" charset="0"/>
              </a:rPr>
              <a:t>Information and  literacy</a:t>
            </a:r>
          </a:p>
          <a:p>
            <a:pPr algn="ctr" eaLnBrk="1" hangingPunct="1">
              <a:spcBef>
                <a:spcPct val="0"/>
              </a:spcBef>
              <a:buFontTx/>
              <a:buNone/>
            </a:pPr>
            <a:r>
              <a:rPr lang="en-AU" altLang="en-US" sz="1700">
                <a:solidFill>
                  <a:srgbClr val="000000"/>
                </a:solidFill>
                <a:latin typeface="Gill Sans" pitchFamily="-84" charset="0"/>
              </a:rPr>
              <a:t> </a:t>
            </a:r>
          </a:p>
        </p:txBody>
      </p:sp>
      <p:sp>
        <p:nvSpPr>
          <p:cNvPr id="9" name="Title 1"/>
          <p:cNvSpPr txBox="1">
            <a:spLocks/>
          </p:cNvSpPr>
          <p:nvPr/>
        </p:nvSpPr>
        <p:spPr bwMode="auto">
          <a:xfrm>
            <a:off x="2943249" y="0"/>
            <a:ext cx="12288837" cy="1055688"/>
          </a:xfrm>
          <a:prstGeom prst="rect">
            <a:avLst/>
          </a:prstGeom>
          <a:noFill/>
          <a:ln w="9525">
            <a:noFill/>
            <a:miter lim="800000"/>
            <a:headEnd/>
            <a:tailEnd/>
          </a:ln>
        </p:spPr>
        <p:txBody>
          <a:bodyPr lIns="145143" tIns="72571" rIns="145143" bIns="72571" anchor="ctr"/>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cs typeface="Arial" charset="0"/>
              </a:defRPr>
            </a:lvl2pPr>
            <a:lvl3pPr algn="l" rtl="0" eaLnBrk="0" fontAlgn="base" hangingPunct="0">
              <a:spcBef>
                <a:spcPct val="0"/>
              </a:spcBef>
              <a:spcAft>
                <a:spcPct val="0"/>
              </a:spcAft>
              <a:defRPr sz="3200" b="1">
                <a:solidFill>
                  <a:schemeClr val="bg1"/>
                </a:solidFill>
                <a:latin typeface="Arial" charset="0"/>
                <a:cs typeface="Arial" charset="0"/>
              </a:defRPr>
            </a:lvl3pPr>
            <a:lvl4pPr algn="l" rtl="0" eaLnBrk="0" fontAlgn="base" hangingPunct="0">
              <a:spcBef>
                <a:spcPct val="0"/>
              </a:spcBef>
              <a:spcAft>
                <a:spcPct val="0"/>
              </a:spcAft>
              <a:defRPr sz="3200" b="1">
                <a:solidFill>
                  <a:schemeClr val="bg1"/>
                </a:solidFill>
                <a:latin typeface="Arial" charset="0"/>
                <a:cs typeface="Arial" charset="0"/>
              </a:defRPr>
            </a:lvl4pPr>
            <a:lvl5pPr algn="l" rtl="0" eaLnBrk="0" fontAlgn="base" hangingPunct="0">
              <a:spcBef>
                <a:spcPct val="0"/>
              </a:spcBef>
              <a:spcAft>
                <a:spcPct val="0"/>
              </a:spcAft>
              <a:defRPr sz="3200" b="1">
                <a:solidFill>
                  <a:schemeClr val="bg1"/>
                </a:solidFill>
                <a:latin typeface="Arial" charset="0"/>
                <a:cs typeface="Arial" charset="0"/>
              </a:defRPr>
            </a:lvl5pPr>
            <a:lvl6pPr marL="725714" algn="l" rtl="0" fontAlgn="base">
              <a:spcBef>
                <a:spcPct val="0"/>
              </a:spcBef>
              <a:spcAft>
                <a:spcPct val="0"/>
              </a:spcAft>
              <a:defRPr sz="3200" b="1">
                <a:solidFill>
                  <a:schemeClr val="bg1"/>
                </a:solidFill>
                <a:latin typeface="Arial" charset="0"/>
                <a:cs typeface="Arial" charset="0"/>
              </a:defRPr>
            </a:lvl6pPr>
            <a:lvl7pPr marL="1451427" algn="l" rtl="0" fontAlgn="base">
              <a:spcBef>
                <a:spcPct val="0"/>
              </a:spcBef>
              <a:spcAft>
                <a:spcPct val="0"/>
              </a:spcAft>
              <a:defRPr sz="3200" b="1">
                <a:solidFill>
                  <a:schemeClr val="bg1"/>
                </a:solidFill>
                <a:latin typeface="Arial" charset="0"/>
                <a:cs typeface="Arial" charset="0"/>
              </a:defRPr>
            </a:lvl7pPr>
            <a:lvl8pPr marL="2177141" algn="l" rtl="0" fontAlgn="base">
              <a:spcBef>
                <a:spcPct val="0"/>
              </a:spcBef>
              <a:spcAft>
                <a:spcPct val="0"/>
              </a:spcAft>
              <a:defRPr sz="3200" b="1">
                <a:solidFill>
                  <a:schemeClr val="bg1"/>
                </a:solidFill>
                <a:latin typeface="Arial" charset="0"/>
                <a:cs typeface="Arial" charset="0"/>
              </a:defRPr>
            </a:lvl8pPr>
            <a:lvl9pPr marL="2902854" algn="l" rtl="0" fontAlgn="base">
              <a:spcBef>
                <a:spcPct val="0"/>
              </a:spcBef>
              <a:spcAft>
                <a:spcPct val="0"/>
              </a:spcAft>
              <a:defRPr sz="3200" b="1">
                <a:solidFill>
                  <a:schemeClr val="bg1"/>
                </a:solidFill>
                <a:latin typeface="Arial" charset="0"/>
                <a:cs typeface="Arial" charset="0"/>
              </a:defRPr>
            </a:lvl9pPr>
          </a:lstStyle>
          <a:p>
            <a:pPr algn="r">
              <a:defRPr/>
            </a:pPr>
            <a:r>
              <a:rPr lang="en-AU" sz="4000" b="0" kern="0" dirty="0">
                <a:solidFill>
                  <a:srgbClr val="FFFFFF"/>
                </a:solidFill>
              </a:rPr>
              <a:t>C</a:t>
            </a:r>
            <a:r>
              <a:rPr lang="en-AU" sz="4000" b="0" kern="0" dirty="0">
                <a:solidFill>
                  <a:srgbClr val="FFFFFF"/>
                </a:solidFill>
              </a:rPr>
              <a:t>hange in assessment and teaching needed</a:t>
            </a:r>
            <a:endParaRPr lang="en-AU" sz="4000" b="0" kern="0" dirty="0">
              <a:solidFill>
                <a:srgbClr val="FFFFFF"/>
              </a:solidFill>
            </a:endParaRPr>
          </a:p>
        </p:txBody>
      </p:sp>
      <p:sp>
        <p:nvSpPr>
          <p:cNvPr id="30727" name="TextBox 12"/>
          <p:cNvSpPr txBox="1">
            <a:spLocks noChangeArrowheads="1"/>
          </p:cNvSpPr>
          <p:nvPr/>
        </p:nvSpPr>
        <p:spPr bwMode="auto">
          <a:xfrm>
            <a:off x="3654425" y="7956554"/>
            <a:ext cx="12601575" cy="66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spAutoFit/>
          </a:bodyPr>
          <a:lstStyle>
            <a:lvl1pPr algn="l" eaLnBrk="0" hangingPunct="0">
              <a:spcBef>
                <a:spcPct val="20000"/>
              </a:spcBef>
              <a:buChar char="•"/>
              <a:defRPr sz="3800">
                <a:solidFill>
                  <a:schemeClr val="tx1"/>
                </a:solidFill>
                <a:latin typeface="Arial" pitchFamily="34" charset="0"/>
                <a:cs typeface="Arial" pitchFamily="34" charset="0"/>
              </a:defRPr>
            </a:lvl1pPr>
            <a:lvl2pPr marL="742950" indent="-285750" algn="l" eaLnBrk="0" hangingPunct="0">
              <a:spcBef>
                <a:spcPct val="20000"/>
              </a:spcBef>
              <a:buChar char="–"/>
              <a:defRPr sz="3800">
                <a:solidFill>
                  <a:schemeClr val="tx1"/>
                </a:solidFill>
                <a:latin typeface="Arial" pitchFamily="34" charset="0"/>
                <a:cs typeface="Arial" pitchFamily="34" charset="0"/>
              </a:defRPr>
            </a:lvl2pPr>
            <a:lvl3pPr marL="1812925" indent="-361950" algn="l" eaLnBrk="0" hangingPunct="0">
              <a:spcBef>
                <a:spcPct val="20000"/>
              </a:spcBef>
              <a:buChar char="•"/>
              <a:defRPr sz="3800">
                <a:solidFill>
                  <a:schemeClr val="tx1"/>
                </a:solidFill>
                <a:latin typeface="Arial" pitchFamily="34" charset="0"/>
                <a:cs typeface="Arial" pitchFamily="34" charset="0"/>
              </a:defRPr>
            </a:lvl3pPr>
            <a:lvl4pPr marL="2538413" indent="-361950" algn="l" eaLnBrk="0" hangingPunct="0">
              <a:spcBef>
                <a:spcPct val="20000"/>
              </a:spcBef>
              <a:buChar char="–"/>
              <a:defRPr sz="3800">
                <a:solidFill>
                  <a:schemeClr val="tx1"/>
                </a:solidFill>
                <a:latin typeface="Arial" pitchFamily="34" charset="0"/>
                <a:cs typeface="Arial" pitchFamily="34" charset="0"/>
              </a:defRPr>
            </a:lvl4pPr>
            <a:lvl5pPr marL="3265488" indent="-361950" algn="l" eaLnBrk="0" hangingPunct="0">
              <a:spcBef>
                <a:spcPct val="20000"/>
              </a:spcBef>
              <a:buChar char="»"/>
              <a:defRPr sz="3800">
                <a:solidFill>
                  <a:schemeClr val="tx1"/>
                </a:solidFill>
                <a:latin typeface="Arial" pitchFamily="34" charset="0"/>
                <a:cs typeface="Arial" pitchFamily="34" charset="0"/>
              </a:defRPr>
            </a:lvl5pPr>
            <a:lvl6pPr marL="3722688" indent="-36195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4179888" indent="-36195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4637088" indent="-36195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5094288" indent="-36195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ctr" eaLnBrk="1" hangingPunct="1">
              <a:spcBef>
                <a:spcPct val="0"/>
              </a:spcBef>
              <a:buFontTx/>
              <a:buNone/>
            </a:pPr>
            <a:r>
              <a:rPr lang="en-AU" altLang="en-US" sz="3700">
                <a:solidFill>
                  <a:srgbClr val="000000"/>
                </a:solidFill>
                <a:latin typeface="Gill Sans" pitchFamily="-84" charset="0"/>
              </a:rPr>
              <a:t>farm                   factory                  office             internet </a:t>
            </a:r>
          </a:p>
        </p:txBody>
      </p:sp>
      <p:sp>
        <p:nvSpPr>
          <p:cNvPr id="30728" name="TextBox 13"/>
          <p:cNvSpPr txBox="1">
            <a:spLocks noChangeArrowheads="1"/>
          </p:cNvSpPr>
          <p:nvPr/>
        </p:nvSpPr>
        <p:spPr bwMode="auto">
          <a:xfrm>
            <a:off x="14536740" y="5087939"/>
            <a:ext cx="863600" cy="66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spAutoFit/>
          </a:bodyPr>
          <a:lstStyle>
            <a:lvl1pPr algn="l" eaLnBrk="0" hangingPunct="0">
              <a:spcBef>
                <a:spcPct val="20000"/>
              </a:spcBef>
              <a:buChar char="•"/>
              <a:defRPr sz="3800">
                <a:solidFill>
                  <a:schemeClr val="tx1"/>
                </a:solidFill>
                <a:latin typeface="Arial" pitchFamily="34" charset="0"/>
                <a:cs typeface="Arial" pitchFamily="34" charset="0"/>
              </a:defRPr>
            </a:lvl1pPr>
            <a:lvl2pPr marL="742950" indent="-285750" algn="l" eaLnBrk="0" hangingPunct="0">
              <a:spcBef>
                <a:spcPct val="20000"/>
              </a:spcBef>
              <a:buChar char="–"/>
              <a:defRPr sz="3800">
                <a:solidFill>
                  <a:schemeClr val="tx1"/>
                </a:solidFill>
                <a:latin typeface="Arial" pitchFamily="34" charset="0"/>
                <a:cs typeface="Arial" pitchFamily="34" charset="0"/>
              </a:defRPr>
            </a:lvl2pPr>
            <a:lvl3pPr marL="1812925" indent="-361950" algn="l" eaLnBrk="0" hangingPunct="0">
              <a:spcBef>
                <a:spcPct val="20000"/>
              </a:spcBef>
              <a:buChar char="•"/>
              <a:defRPr sz="3800">
                <a:solidFill>
                  <a:schemeClr val="tx1"/>
                </a:solidFill>
                <a:latin typeface="Arial" pitchFamily="34" charset="0"/>
                <a:cs typeface="Arial" pitchFamily="34" charset="0"/>
              </a:defRPr>
            </a:lvl3pPr>
            <a:lvl4pPr marL="2538413" indent="-361950" algn="l" eaLnBrk="0" hangingPunct="0">
              <a:spcBef>
                <a:spcPct val="20000"/>
              </a:spcBef>
              <a:buChar char="–"/>
              <a:defRPr sz="3800">
                <a:solidFill>
                  <a:schemeClr val="tx1"/>
                </a:solidFill>
                <a:latin typeface="Arial" pitchFamily="34" charset="0"/>
                <a:cs typeface="Arial" pitchFamily="34" charset="0"/>
              </a:defRPr>
            </a:lvl4pPr>
            <a:lvl5pPr marL="3265488" indent="-361950" algn="l" eaLnBrk="0" hangingPunct="0">
              <a:spcBef>
                <a:spcPct val="20000"/>
              </a:spcBef>
              <a:buChar char="»"/>
              <a:defRPr sz="3800">
                <a:solidFill>
                  <a:schemeClr val="tx1"/>
                </a:solidFill>
                <a:latin typeface="Arial" pitchFamily="34" charset="0"/>
                <a:cs typeface="Arial" pitchFamily="34" charset="0"/>
              </a:defRPr>
            </a:lvl5pPr>
            <a:lvl6pPr marL="3722688" indent="-36195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4179888" indent="-36195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4637088" indent="-36195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5094288" indent="-36195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ctr" eaLnBrk="1" hangingPunct="1">
              <a:spcBef>
                <a:spcPct val="0"/>
              </a:spcBef>
              <a:buFontTx/>
              <a:buNone/>
            </a:pPr>
            <a:r>
              <a:rPr lang="en-AU" altLang="en-US" sz="3700">
                <a:solidFill>
                  <a:srgbClr val="000000"/>
                </a:solidFill>
                <a:latin typeface="Gill Sans" pitchFamily="-84" charset="0"/>
              </a:rPr>
              <a:t>?</a:t>
            </a:r>
          </a:p>
        </p:txBody>
      </p:sp>
      <p:cxnSp>
        <p:nvCxnSpPr>
          <p:cNvPr id="10" name="Straight Arrow Connector 9"/>
          <p:cNvCxnSpPr/>
          <p:nvPr/>
        </p:nvCxnSpPr>
        <p:spPr>
          <a:xfrm>
            <a:off x="5556251" y="8286751"/>
            <a:ext cx="1968500" cy="0"/>
          </a:xfrm>
          <a:prstGeom prst="straightConnector1">
            <a:avLst/>
          </a:prstGeom>
          <a:ln w="120650"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434516" y="8269288"/>
            <a:ext cx="1568450" cy="50800"/>
          </a:xfrm>
          <a:prstGeom prst="straightConnector1">
            <a:avLst/>
          </a:prstGeom>
          <a:ln w="120650"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2520614" y="8337551"/>
            <a:ext cx="1487486" cy="0"/>
          </a:xfrm>
          <a:prstGeom prst="straightConnector1">
            <a:avLst/>
          </a:prstGeom>
          <a:ln w="120650"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017447" y="8764918"/>
            <a:ext cx="1107996" cy="661722"/>
          </a:xfrm>
          <a:prstGeom prst="rect">
            <a:avLst/>
          </a:prstGeom>
        </p:spPr>
        <p:txBody>
          <a:bodyPr wrap="none" lIns="91440" tIns="45721" rIns="91440" bIns="45721">
            <a:spAutoFit/>
          </a:bodyPr>
          <a:lstStyle/>
          <a:p>
            <a:pPr defTabSz="457200"/>
            <a:r>
              <a:rPr lang="en-AU" b="1" dirty="0">
                <a:solidFill>
                  <a:prstClr val="white"/>
                </a:solidFill>
                <a:latin typeface="Gill Sans"/>
                <a:ea typeface="ヒラギノ角ゴ ProN W3"/>
              </a:rPr>
              <a:t>Part</a:t>
            </a:r>
          </a:p>
        </p:txBody>
      </p:sp>
      <p:sp>
        <p:nvSpPr>
          <p:cNvPr id="11" name="AutoShape 3"/>
          <p:cNvSpPr>
            <a:spLocks noChangeAspect="1" noChangeArrowheads="1" noTextEdit="1"/>
          </p:cNvSpPr>
          <p:nvPr/>
        </p:nvSpPr>
        <p:spPr bwMode="auto">
          <a:xfrm>
            <a:off x="495300" y="1331922"/>
            <a:ext cx="13681076"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endParaRPr lang="en-AU"/>
          </a:p>
        </p:txBody>
      </p:sp>
      <p:sp>
        <p:nvSpPr>
          <p:cNvPr id="2050" name="Line 26"/>
          <p:cNvSpPr>
            <a:spLocks noChangeShapeType="1"/>
          </p:cNvSpPr>
          <p:nvPr/>
        </p:nvSpPr>
        <p:spPr bwMode="auto">
          <a:xfrm>
            <a:off x="488951" y="2103439"/>
            <a:ext cx="13693774"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57" name="Line 33"/>
          <p:cNvSpPr>
            <a:spLocks noChangeShapeType="1"/>
          </p:cNvSpPr>
          <p:nvPr/>
        </p:nvSpPr>
        <p:spPr bwMode="auto">
          <a:xfrm>
            <a:off x="488951" y="7077076"/>
            <a:ext cx="13693774"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59" name="Line 35"/>
          <p:cNvSpPr>
            <a:spLocks noChangeShapeType="1"/>
          </p:cNvSpPr>
          <p:nvPr/>
        </p:nvSpPr>
        <p:spPr bwMode="auto">
          <a:xfrm>
            <a:off x="495300" y="1385897"/>
            <a:ext cx="0" cy="7118351"/>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60" name="Line 36"/>
          <p:cNvSpPr>
            <a:spLocks noChangeShapeType="1"/>
          </p:cNvSpPr>
          <p:nvPr/>
        </p:nvSpPr>
        <p:spPr bwMode="auto">
          <a:xfrm>
            <a:off x="2943424" y="2987825"/>
            <a:ext cx="0" cy="711676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61" name="Line 37"/>
          <p:cNvSpPr>
            <a:spLocks noChangeShapeType="1"/>
          </p:cNvSpPr>
          <p:nvPr/>
        </p:nvSpPr>
        <p:spPr bwMode="auto">
          <a:xfrm>
            <a:off x="488951" y="1392239"/>
            <a:ext cx="13693774"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62" name="Line 38"/>
          <p:cNvSpPr>
            <a:spLocks noChangeShapeType="1"/>
          </p:cNvSpPr>
          <p:nvPr/>
        </p:nvSpPr>
        <p:spPr bwMode="auto">
          <a:xfrm>
            <a:off x="488951" y="8497888"/>
            <a:ext cx="13693774"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endParaRPr lang="en-AU"/>
          </a:p>
        </p:txBody>
      </p:sp>
      <p:sp>
        <p:nvSpPr>
          <p:cNvPr id="2064" name="Rectangle 40"/>
          <p:cNvSpPr>
            <a:spLocks noChangeArrowheads="1"/>
          </p:cNvSpPr>
          <p:nvPr/>
        </p:nvSpPr>
        <p:spPr bwMode="auto">
          <a:xfrm>
            <a:off x="1523198" y="8619038"/>
            <a:ext cx="959455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marL="914400" algn="l">
              <a:defRPr>
                <a:solidFill>
                  <a:schemeClr val="tx1"/>
                </a:solidFill>
                <a:latin typeface="Arial" pitchFamily="34" charset="0"/>
                <a:cs typeface="Arial" pitchFamily="34" charset="0"/>
              </a:defRPr>
            </a:lvl3pPr>
            <a:lvl4pPr marL="1371600" algn="l">
              <a:defRPr>
                <a:solidFill>
                  <a:schemeClr val="tx1"/>
                </a:solidFill>
                <a:latin typeface="Arial" pitchFamily="34" charset="0"/>
                <a:cs typeface="Arial" pitchFamily="34" charset="0"/>
              </a:defRPr>
            </a:lvl4pPr>
            <a:lvl5pPr marL="1828800"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393"/>
            <a:r>
              <a:rPr lang="en-US" altLang="en-US" b="1" dirty="0">
                <a:solidFill>
                  <a:schemeClr val="tx2"/>
                </a:solidFill>
                <a:hlinkClick r:id="rId2" action="ppaction://hlinkfile"/>
              </a:rPr>
              <a:t>Insert screen recorded video</a:t>
            </a:r>
            <a:endParaRPr lang="en-US" altLang="en-US" sz="1700" dirty="0">
              <a:solidFill>
                <a:schemeClr val="tx2"/>
              </a:solidFill>
            </a:endParaRPr>
          </a:p>
        </p:txBody>
      </p:sp>
      <p:sp>
        <p:nvSpPr>
          <p:cNvPr id="14" name="Rectangle 13"/>
          <p:cNvSpPr/>
          <p:nvPr/>
        </p:nvSpPr>
        <p:spPr>
          <a:xfrm>
            <a:off x="7159979" y="202797"/>
            <a:ext cx="5844821" cy="700557"/>
          </a:xfrm>
          <a:prstGeom prst="rect">
            <a:avLst/>
          </a:prstGeom>
        </p:spPr>
        <p:txBody>
          <a:bodyPr wrap="square" lIns="145143" tIns="72571" rIns="145143" bIns="72571">
            <a:spAutoFit/>
          </a:bodyPr>
          <a:lstStyle/>
          <a:p>
            <a:pPr lvl="0">
              <a:lnSpc>
                <a:spcPct val="90000"/>
              </a:lnSpc>
            </a:pPr>
            <a:r>
              <a:rPr lang="en-AU" altLang="en-US" sz="4000" b="1" dirty="0">
                <a:solidFill>
                  <a:schemeClr val="bg1"/>
                </a:solidFill>
                <a:ea typeface="MS PGothic" pitchFamily="34" charset="-128"/>
                <a:sym typeface="Sofia Pro Light" pitchFamily="1" charset="0"/>
              </a:rPr>
              <a:t>Balance Beam</a:t>
            </a:r>
            <a:endParaRPr lang="en-US" altLang="en-US" sz="4000" b="1" dirty="0">
              <a:solidFill>
                <a:schemeClr val="bg1"/>
              </a:solidFill>
              <a:ea typeface="MS PGothic" pitchFamily="34" charset="-128"/>
              <a:sym typeface="Sofia Pro Light" pitchFamily="1"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290184182"/>
              </p:ext>
            </p:extLst>
          </p:nvPr>
        </p:nvGraphicFramePr>
        <p:xfrm>
          <a:off x="6" y="3"/>
          <a:ext cx="16255998" cy="8455148"/>
        </p:xfrm>
        <a:graphic>
          <a:graphicData uri="http://schemas.openxmlformats.org/drawingml/2006/table">
            <a:tbl>
              <a:tblPr firstRow="1" firstCol="1" bandRow="1">
                <a:tableStyleId>{5C22544A-7EE6-4342-B048-85BDC9FD1C3A}</a:tableStyleId>
              </a:tblPr>
              <a:tblGrid>
                <a:gridCol w="4178311"/>
                <a:gridCol w="5483486"/>
                <a:gridCol w="6594201"/>
              </a:tblGrid>
              <a:tr h="982040">
                <a:tc>
                  <a:txBody>
                    <a:bodyPr/>
                    <a:lstStyle/>
                    <a:p>
                      <a:pPr marL="0" indent="0" algn="l">
                        <a:spcAft>
                          <a:spcPts val="0"/>
                        </a:spcAft>
                      </a:pPr>
                      <a:r>
                        <a:rPr lang="en-GB" sz="2900" dirty="0">
                          <a:solidFill>
                            <a:schemeClr val="accent1">
                              <a:lumMod val="50000"/>
                            </a:schemeClr>
                          </a:solidFill>
                          <a:effectLst/>
                        </a:rPr>
                        <a:t>Skill</a:t>
                      </a:r>
                      <a:endParaRPr lang="en-AU" sz="2900" dirty="0">
                        <a:solidFill>
                          <a:schemeClr val="accent1">
                            <a:lumMod val="50000"/>
                          </a:schemeClr>
                        </a:solidFill>
                        <a:effectLst/>
                        <a:latin typeface="Times New Roman"/>
                        <a:ea typeface="Times New Roman"/>
                      </a:endParaRPr>
                    </a:p>
                  </a:txBody>
                  <a:tcPr marL="68580" marR="68580" marT="0" marB="0" anchor="ctr"/>
                </a:tc>
                <a:tc>
                  <a:txBody>
                    <a:bodyPr/>
                    <a:lstStyle/>
                    <a:p>
                      <a:pPr indent="457200" algn="l">
                        <a:spcAft>
                          <a:spcPts val="0"/>
                        </a:spcAft>
                      </a:pPr>
                      <a:r>
                        <a:rPr lang="en-GB" sz="2900" dirty="0">
                          <a:solidFill>
                            <a:schemeClr val="tx1"/>
                          </a:solidFill>
                          <a:effectLst/>
                        </a:rPr>
                        <a:t>Behaviour</a:t>
                      </a:r>
                      <a:endParaRPr lang="en-AU" sz="2900" dirty="0">
                        <a:solidFill>
                          <a:schemeClr val="tx1"/>
                        </a:solidFill>
                        <a:effectLst/>
                        <a:latin typeface="Times New Roman"/>
                        <a:ea typeface="Times New Roman"/>
                      </a:endParaRPr>
                    </a:p>
                  </a:txBody>
                  <a:tcPr marL="68580" marR="68580" marT="0" marB="0" anchor="ctr"/>
                </a:tc>
                <a:tc>
                  <a:txBody>
                    <a:bodyPr/>
                    <a:lstStyle/>
                    <a:p>
                      <a:pPr indent="457200" algn="l">
                        <a:spcAft>
                          <a:spcPts val="0"/>
                        </a:spcAft>
                      </a:pPr>
                      <a:r>
                        <a:rPr lang="en-GB" sz="2900" dirty="0">
                          <a:solidFill>
                            <a:schemeClr val="tx1"/>
                          </a:solidFill>
                          <a:effectLst/>
                        </a:rPr>
                        <a:t>An example of data </a:t>
                      </a:r>
                      <a:endParaRPr lang="en-AU" sz="2900" dirty="0">
                        <a:solidFill>
                          <a:schemeClr val="tx1"/>
                        </a:solidFill>
                        <a:effectLst/>
                      </a:endParaRPr>
                    </a:p>
                    <a:p>
                      <a:pPr indent="457200" algn="l">
                        <a:spcAft>
                          <a:spcPts val="0"/>
                        </a:spcAft>
                      </a:pPr>
                      <a:r>
                        <a:rPr lang="en-GB" sz="2900" dirty="0" smtClean="0">
                          <a:solidFill>
                            <a:schemeClr val="tx1"/>
                          </a:solidFill>
                          <a:effectLst/>
                        </a:rPr>
                        <a:t>captured</a:t>
                      </a:r>
                      <a:endParaRPr lang="en-AU" sz="2900" dirty="0">
                        <a:solidFill>
                          <a:schemeClr val="tx1"/>
                        </a:solidFill>
                        <a:effectLst/>
                        <a:latin typeface="Times New Roman"/>
                        <a:ea typeface="Times New Roman"/>
                      </a:endParaRPr>
                    </a:p>
                  </a:txBody>
                  <a:tcPr marL="68580" marR="68580" marT="0" marB="0" anchor="ctr"/>
                </a:tc>
              </a:tr>
              <a:tr h="1250252">
                <a:tc>
                  <a:txBody>
                    <a:bodyPr/>
                    <a:lstStyle/>
                    <a:p>
                      <a:pPr marL="0" indent="0" algn="l">
                        <a:spcAft>
                          <a:spcPts val="0"/>
                        </a:spcAft>
                      </a:pPr>
                      <a:r>
                        <a:rPr lang="en-GB" sz="2900" dirty="0">
                          <a:solidFill>
                            <a:schemeClr val="accent1">
                              <a:lumMod val="50000"/>
                            </a:schemeClr>
                          </a:solidFill>
                          <a:effectLst/>
                        </a:rPr>
                        <a:t>Action </a:t>
                      </a:r>
                      <a:endParaRPr lang="en-AU" sz="2900" dirty="0">
                        <a:solidFill>
                          <a:schemeClr val="accent1">
                            <a:lumMod val="50000"/>
                          </a:schemeClr>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Active </a:t>
                      </a:r>
                      <a:r>
                        <a:rPr lang="en-GB" sz="2900" dirty="0" smtClean="0">
                          <a:effectLst/>
                        </a:rPr>
                        <a:t>in scaffolded </a:t>
                      </a:r>
                      <a:endParaRPr lang="en-AU" sz="2900" dirty="0">
                        <a:effectLst/>
                      </a:endParaRPr>
                    </a:p>
                    <a:p>
                      <a:pPr marL="0" indent="0" algn="l">
                        <a:spcAft>
                          <a:spcPts val="0"/>
                        </a:spcAft>
                      </a:pPr>
                      <a:r>
                        <a:rPr lang="en-GB" sz="2900" dirty="0">
                          <a:effectLst/>
                        </a:rPr>
                        <a:t>environments</a:t>
                      </a:r>
                      <a:endParaRPr lang="en-AU" sz="2900" dirty="0">
                        <a:solidFill>
                          <a:srgbClr val="000000"/>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Student A passes B a mass </a:t>
                      </a:r>
                      <a:endParaRPr lang="en-AU" sz="2900" dirty="0">
                        <a:solidFill>
                          <a:srgbClr val="000000"/>
                        </a:solidFill>
                        <a:effectLst/>
                        <a:latin typeface="Times New Roman"/>
                        <a:ea typeface="Times New Roman"/>
                      </a:endParaRPr>
                    </a:p>
                  </a:txBody>
                  <a:tcPr marL="68580" marR="68580" marT="0" marB="0"/>
                </a:tc>
              </a:tr>
              <a:tr h="1120508">
                <a:tc>
                  <a:txBody>
                    <a:bodyPr/>
                    <a:lstStyle/>
                    <a:p>
                      <a:pPr marL="0" indent="0" algn="l">
                        <a:spcAft>
                          <a:spcPts val="0"/>
                        </a:spcAft>
                      </a:pPr>
                      <a:r>
                        <a:rPr lang="en-GB" sz="2900" dirty="0">
                          <a:solidFill>
                            <a:schemeClr val="accent1">
                              <a:lumMod val="50000"/>
                            </a:schemeClr>
                          </a:solidFill>
                          <a:effectLst/>
                        </a:rPr>
                        <a:t>Task Completion</a:t>
                      </a:r>
                      <a:endParaRPr lang="en-AU" sz="2900" dirty="0">
                        <a:solidFill>
                          <a:schemeClr val="accent1">
                            <a:lumMod val="50000"/>
                          </a:schemeClr>
                        </a:solidFill>
                        <a:effectLst/>
                        <a:latin typeface="Times New Roman"/>
                        <a:ea typeface="Times New Roman"/>
                      </a:endParaRPr>
                    </a:p>
                  </a:txBody>
                  <a:tcPr marL="68580" marR="68580" marT="0" marB="0"/>
                </a:tc>
                <a:tc>
                  <a:txBody>
                    <a:bodyPr/>
                    <a:lstStyle/>
                    <a:p>
                      <a:pPr marL="0" indent="0" algn="l">
                        <a:spcAft>
                          <a:spcPts val="0"/>
                        </a:spcAft>
                      </a:pPr>
                      <a:r>
                        <a:rPr lang="en-GB" sz="2900" dirty="0" smtClean="0">
                          <a:effectLst/>
                        </a:rPr>
                        <a:t>Undertaking part </a:t>
                      </a:r>
                      <a:r>
                        <a:rPr lang="en-GB" sz="2900" dirty="0">
                          <a:effectLst/>
                        </a:rPr>
                        <a:t>of a task </a:t>
                      </a:r>
                      <a:r>
                        <a:rPr lang="en-GB" sz="2900" dirty="0" smtClean="0">
                          <a:effectLst/>
                        </a:rPr>
                        <a:t>individually</a:t>
                      </a:r>
                      <a:endParaRPr lang="en-AU" sz="2900" dirty="0">
                        <a:solidFill>
                          <a:srgbClr val="000000"/>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Follows instructions, moves 100g to position 4</a:t>
                      </a:r>
                      <a:endParaRPr lang="en-AU" sz="2900" dirty="0">
                        <a:solidFill>
                          <a:srgbClr val="000000"/>
                        </a:solidFill>
                        <a:effectLst/>
                        <a:latin typeface="Times New Roman"/>
                        <a:ea typeface="Times New Roman"/>
                      </a:endParaRPr>
                    </a:p>
                  </a:txBody>
                  <a:tcPr marL="68580" marR="68580" marT="0" marB="0"/>
                </a:tc>
              </a:tr>
              <a:tr h="1788160">
                <a:tc>
                  <a:txBody>
                    <a:bodyPr/>
                    <a:lstStyle/>
                    <a:p>
                      <a:pPr marL="0" indent="0" algn="l">
                        <a:spcAft>
                          <a:spcPts val="0"/>
                        </a:spcAft>
                      </a:pPr>
                      <a:r>
                        <a:rPr lang="en-GB" sz="2900" dirty="0">
                          <a:solidFill>
                            <a:schemeClr val="accent1">
                              <a:lumMod val="50000"/>
                            </a:schemeClr>
                          </a:solidFill>
                          <a:effectLst/>
                        </a:rPr>
                        <a:t>Responsiveness</a:t>
                      </a:r>
                      <a:endParaRPr lang="en-AU" sz="2900" dirty="0">
                        <a:solidFill>
                          <a:schemeClr val="accent1">
                            <a:lumMod val="50000"/>
                          </a:schemeClr>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Responding to contributions of others</a:t>
                      </a:r>
                      <a:endParaRPr lang="en-AU" sz="2900" dirty="0">
                        <a:solidFill>
                          <a:srgbClr val="000000"/>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Realising that some masses cannot balance. If Student A resends 50 or 500, B returns it immediately</a:t>
                      </a:r>
                      <a:endParaRPr lang="en-AU" sz="2900" dirty="0">
                        <a:solidFill>
                          <a:srgbClr val="000000"/>
                        </a:solidFill>
                        <a:effectLst/>
                        <a:latin typeface="Times New Roman"/>
                        <a:ea typeface="Times New Roman"/>
                      </a:endParaRPr>
                    </a:p>
                  </a:txBody>
                  <a:tcPr marL="68580" marR="68580" marT="0" marB="0"/>
                </a:tc>
              </a:tr>
              <a:tr h="631948">
                <a:tc>
                  <a:txBody>
                    <a:bodyPr/>
                    <a:lstStyle/>
                    <a:p>
                      <a:pPr marL="0" indent="0" algn="l">
                        <a:spcAft>
                          <a:spcPts val="0"/>
                        </a:spcAft>
                      </a:pPr>
                      <a:r>
                        <a:rPr lang="en-GB" sz="2900" dirty="0">
                          <a:solidFill>
                            <a:schemeClr val="accent1">
                              <a:lumMod val="50000"/>
                            </a:schemeClr>
                          </a:solidFill>
                          <a:effectLst/>
                        </a:rPr>
                        <a:t>Sets Goals</a:t>
                      </a:r>
                      <a:endParaRPr lang="en-AU" sz="2900" dirty="0">
                        <a:solidFill>
                          <a:schemeClr val="accent1">
                            <a:lumMod val="50000"/>
                          </a:schemeClr>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Sets goals for a task</a:t>
                      </a:r>
                      <a:endParaRPr lang="en-AU" sz="2900" dirty="0">
                        <a:solidFill>
                          <a:srgbClr val="000000"/>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Requesting mass amounts</a:t>
                      </a:r>
                      <a:endParaRPr lang="en-AU" sz="2900" dirty="0">
                        <a:solidFill>
                          <a:srgbClr val="000000"/>
                        </a:solidFill>
                        <a:effectLst/>
                        <a:latin typeface="Times New Roman"/>
                        <a:ea typeface="Times New Roman"/>
                      </a:endParaRPr>
                    </a:p>
                  </a:txBody>
                  <a:tcPr marL="68580" marR="68580" marT="0" marB="0"/>
                </a:tc>
              </a:tr>
              <a:tr h="1341120">
                <a:tc>
                  <a:txBody>
                    <a:bodyPr/>
                    <a:lstStyle/>
                    <a:p>
                      <a:pPr marL="0" indent="0" algn="l">
                        <a:spcAft>
                          <a:spcPts val="0"/>
                        </a:spcAft>
                      </a:pPr>
                      <a:r>
                        <a:rPr lang="en-GB" sz="2900" dirty="0">
                          <a:solidFill>
                            <a:schemeClr val="accent1">
                              <a:lumMod val="50000"/>
                            </a:schemeClr>
                          </a:solidFill>
                          <a:effectLst/>
                        </a:rPr>
                        <a:t>Systematicity</a:t>
                      </a:r>
                      <a:endParaRPr lang="en-AU" sz="2900" dirty="0">
                        <a:solidFill>
                          <a:schemeClr val="accent1">
                            <a:lumMod val="50000"/>
                          </a:schemeClr>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Implements possible solutions to a problem</a:t>
                      </a:r>
                      <a:endParaRPr lang="en-AU" sz="2900" dirty="0">
                        <a:solidFill>
                          <a:srgbClr val="000000"/>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Trying out of different  </a:t>
                      </a:r>
                      <a:r>
                        <a:rPr lang="en-GB" sz="2900" dirty="0" smtClean="0">
                          <a:effectLst/>
                        </a:rPr>
                        <a:t>combinations </a:t>
                      </a:r>
                      <a:r>
                        <a:rPr lang="en-GB" sz="2900" dirty="0">
                          <a:effectLst/>
                        </a:rPr>
                        <a:t>of masses on different beam positions  </a:t>
                      </a:r>
                      <a:endParaRPr lang="en-AU" sz="2900" dirty="0">
                        <a:solidFill>
                          <a:srgbClr val="000000"/>
                        </a:solidFill>
                        <a:effectLst/>
                        <a:latin typeface="Times New Roman"/>
                        <a:ea typeface="Times New Roman"/>
                      </a:endParaRPr>
                    </a:p>
                  </a:txBody>
                  <a:tcPr marL="68580" marR="68580" marT="0" marB="0"/>
                </a:tc>
              </a:tr>
              <a:tr h="1341120">
                <a:tc>
                  <a:txBody>
                    <a:bodyPr/>
                    <a:lstStyle/>
                    <a:p>
                      <a:pPr marL="0" indent="0" algn="l">
                        <a:spcAft>
                          <a:spcPts val="0"/>
                        </a:spcAft>
                      </a:pPr>
                      <a:r>
                        <a:rPr lang="en-GB" sz="2900" dirty="0">
                          <a:solidFill>
                            <a:schemeClr val="accent1">
                              <a:lumMod val="50000"/>
                            </a:schemeClr>
                          </a:solidFill>
                          <a:effectLst/>
                        </a:rPr>
                        <a:t>Solution</a:t>
                      </a:r>
                      <a:endParaRPr lang="en-AU" sz="2900" dirty="0">
                        <a:solidFill>
                          <a:schemeClr val="accent1">
                            <a:lumMod val="50000"/>
                          </a:schemeClr>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Correct answer</a:t>
                      </a:r>
                      <a:endParaRPr lang="en-AU" sz="2900" dirty="0">
                        <a:solidFill>
                          <a:srgbClr val="000000"/>
                        </a:solidFill>
                        <a:effectLst/>
                        <a:latin typeface="Times New Roman"/>
                        <a:ea typeface="Times New Roman"/>
                      </a:endParaRPr>
                    </a:p>
                  </a:txBody>
                  <a:tcPr marL="68580" marR="68580" marT="0" marB="0"/>
                </a:tc>
                <a:tc>
                  <a:txBody>
                    <a:bodyPr/>
                    <a:lstStyle/>
                    <a:p>
                      <a:pPr marL="0" indent="0" algn="l">
                        <a:spcAft>
                          <a:spcPts val="0"/>
                        </a:spcAft>
                      </a:pPr>
                      <a:r>
                        <a:rPr lang="en-GB" sz="2900" dirty="0">
                          <a:effectLst/>
                        </a:rPr>
                        <a:t>Number of successful balances achieved (3 optimum)</a:t>
                      </a:r>
                      <a:endParaRPr lang="en-AU" sz="2900" dirty="0">
                        <a:solidFill>
                          <a:srgbClr val="000000"/>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603858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Olive oil</a:t>
            </a:r>
            <a:endParaRPr lang="en-A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43" y="1828800"/>
            <a:ext cx="15698596"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972784" y="8604448"/>
            <a:ext cx="1368153" cy="353945"/>
          </a:xfrm>
          <a:prstGeom prst="rect">
            <a:avLst/>
          </a:prstGeom>
          <a:noFill/>
        </p:spPr>
        <p:txBody>
          <a:bodyPr wrap="square" lIns="91440" tIns="45721" rIns="91440" bIns="45721" rtlCol="0">
            <a:spAutoFit/>
          </a:bodyPr>
          <a:lstStyle/>
          <a:p>
            <a:r>
              <a:rPr lang="en-AU" sz="1700" dirty="0">
                <a:hlinkClick r:id="rId3" action="ppaction://hlinkfile"/>
              </a:rPr>
              <a:t>video</a:t>
            </a:r>
            <a:endParaRPr lang="en-AU" sz="1700" dirty="0"/>
          </a:p>
        </p:txBody>
      </p:sp>
    </p:spTree>
    <p:extLst>
      <p:ext uri="{BB962C8B-B14F-4D97-AF65-F5344CB8AC3E}">
        <p14:creationId xmlns:p14="http://schemas.microsoft.com/office/powerpoint/2010/main" val="3873875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Game of 20</a:t>
            </a:r>
            <a:endParaRPr lang="en-AU"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110"/>
          <a:stretch/>
        </p:blipFill>
        <p:spPr bwMode="auto">
          <a:xfrm>
            <a:off x="83637" y="2133600"/>
            <a:ext cx="16437127"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67760" y="7452323"/>
            <a:ext cx="1728192" cy="415500"/>
          </a:xfrm>
          <a:prstGeom prst="rect">
            <a:avLst/>
          </a:prstGeom>
          <a:noFill/>
        </p:spPr>
        <p:txBody>
          <a:bodyPr wrap="square" lIns="91440" tIns="45721" rIns="91440" bIns="45721" rtlCol="0">
            <a:spAutoFit/>
          </a:bodyPr>
          <a:lstStyle/>
          <a:p>
            <a:r>
              <a:rPr lang="en-AU" sz="2100" dirty="0">
                <a:hlinkClick r:id="rId3" action="ppaction://hlinkfile"/>
              </a:rPr>
              <a:t>video</a:t>
            </a:r>
            <a:endParaRPr lang="en-AU" sz="2100" dirty="0"/>
          </a:p>
        </p:txBody>
      </p:sp>
    </p:spTree>
    <p:extLst>
      <p:ext uri="{BB962C8B-B14F-4D97-AF65-F5344CB8AC3E}">
        <p14:creationId xmlns:p14="http://schemas.microsoft.com/office/powerpoint/2010/main" val="15824199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248412" y="38100"/>
            <a:ext cx="9973733" cy="1016000"/>
          </a:xfrm>
        </p:spPr>
        <p:txBody>
          <a:bodyPr/>
          <a:lstStyle/>
          <a:p>
            <a:r>
              <a:rPr lang="en-AU" altLang="en-US" sz="5100" b="0"/>
              <a:t>Collaborative problem solving </a:t>
            </a:r>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l="38129" b="21614"/>
          <a:stretch>
            <a:fillRect/>
          </a:stretch>
        </p:blipFill>
        <p:spPr bwMode="auto">
          <a:xfrm>
            <a:off x="406400" y="2220384"/>
            <a:ext cx="855697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 descr="MC900433942[1]"/>
          <p:cNvPicPr>
            <a:picLocks noChangeAspect="1" noChangeArrowheads="1"/>
          </p:cNvPicPr>
          <p:nvPr/>
        </p:nvPicPr>
        <p:blipFill>
          <a:blip r:embed="rId3">
            <a:extLst>
              <a:ext uri="{28A0092B-C50C-407E-A947-70E740481C1C}">
                <a14:useLocalDpi xmlns:a14="http://schemas.microsoft.com/office/drawing/2010/main" val="0"/>
              </a:ext>
            </a:extLst>
          </a:blip>
          <a:srcRect t="10837"/>
          <a:stretch>
            <a:fillRect/>
          </a:stretch>
        </p:blipFill>
        <p:spPr bwMode="auto">
          <a:xfrm>
            <a:off x="406400" y="1320801"/>
            <a:ext cx="1907822" cy="138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Documents and Settings\ecare\Local Settings\Temporary Internet Files\Content.IE5\APTXU5ID\MC900433944[1].png"/>
          <p:cNvPicPr>
            <a:picLocks/>
          </p:cNvPicPr>
          <p:nvPr/>
        </p:nvPicPr>
        <p:blipFill>
          <a:blip r:embed="rId4" cstate="print"/>
          <a:srcRect/>
          <a:stretch>
            <a:fillRect/>
          </a:stretch>
        </p:blipFill>
        <p:spPr bwMode="auto">
          <a:xfrm flipH="1">
            <a:off x="14151380" y="7518400"/>
            <a:ext cx="1811664" cy="1625600"/>
          </a:xfrm>
          <a:prstGeom prst="rect">
            <a:avLst/>
          </a:prstGeom>
          <a:noFill/>
          <a:ln w="9525">
            <a:noFill/>
            <a:miter lim="800000"/>
            <a:headEnd/>
            <a:tailEnd/>
          </a:ln>
          <a:scene3d>
            <a:camera prst="orthographicFront">
              <a:rot lat="0" lon="21299999" rev="0"/>
            </a:camera>
            <a:lightRig rig="threePt" dir="t"/>
          </a:scene3d>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422" y="2197109"/>
            <a:ext cx="8568267" cy="521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08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bwMode="auto">
          <a:xfrm>
            <a:off x="0" y="179388"/>
            <a:ext cx="14630400"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1" rIns="91440" bIns="45721" numCol="1" anchor="t" anchorCtr="0" compatLnSpc="1">
            <a:prstTxWarp prst="textNoShape">
              <a:avLst/>
            </a:prstTxWarp>
          </a:bodyPr>
          <a:lstStyle/>
          <a:p>
            <a:pPr algn="l"/>
            <a:r>
              <a:rPr lang="en-AU" altLang="en-US" sz="4000"/>
              <a:t>Three Theorists  combined</a:t>
            </a: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4968875"/>
            <a:ext cx="2260601"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70536" y="5093459"/>
            <a:ext cx="2376265" cy="2939268"/>
          </a:xfrm>
          <a:prstGeom prst="rect">
            <a:avLst/>
          </a:prstGeom>
        </p:spPr>
        <p:style>
          <a:lnRef idx="1">
            <a:schemeClr val="dk1"/>
          </a:lnRef>
          <a:fillRef idx="2">
            <a:schemeClr val="dk1"/>
          </a:fillRef>
          <a:effectRef idx="1">
            <a:schemeClr val="dk1"/>
          </a:effectRef>
          <a:fontRef idx="minor">
            <a:schemeClr val="dk1"/>
          </a:fontRef>
        </p:style>
        <p:txBody>
          <a:bodyPr lIns="91440" tIns="45721" rIns="91440" bIns="45721">
            <a:spAutoFit/>
          </a:bodyPr>
          <a:lstStyle/>
          <a:p>
            <a:pPr>
              <a:defRPr/>
            </a:pPr>
            <a:r>
              <a:rPr lang="en-AU" altLang="en-US" sz="3200" b="1" dirty="0">
                <a:solidFill>
                  <a:prstClr val="black"/>
                </a:solidFill>
              </a:rPr>
              <a:t>Vygotsky</a:t>
            </a:r>
          </a:p>
          <a:p>
            <a:pPr>
              <a:defRPr/>
            </a:pPr>
            <a:endParaRPr lang="en-AU" altLang="en-US" sz="2900" dirty="0">
              <a:solidFill>
                <a:prstClr val="black"/>
              </a:solidFill>
            </a:endParaRPr>
          </a:p>
          <a:p>
            <a:pPr>
              <a:defRPr/>
            </a:pPr>
            <a:r>
              <a:rPr lang="en-AU" altLang="en-US" sz="2900" dirty="0">
                <a:solidFill>
                  <a:prstClr val="black"/>
                </a:solidFill>
              </a:rPr>
              <a:t>Zone of Proximal Development</a:t>
            </a:r>
          </a:p>
          <a:p>
            <a:pPr>
              <a:defRPr/>
            </a:pPr>
            <a:endParaRPr lang="en-AU" dirty="0">
              <a:solidFill>
                <a:prstClr val="black"/>
              </a:solidFill>
            </a:endParaRPr>
          </a:p>
        </p:txBody>
      </p:sp>
      <p:sp>
        <p:nvSpPr>
          <p:cNvPr id="6" name="TextBox 5"/>
          <p:cNvSpPr txBox="1"/>
          <p:nvPr/>
        </p:nvSpPr>
        <p:spPr>
          <a:xfrm>
            <a:off x="9139053" y="1360020"/>
            <a:ext cx="2376265" cy="2939268"/>
          </a:xfrm>
          <a:prstGeom prst="rect">
            <a:avLst/>
          </a:prstGeom>
        </p:spPr>
        <p:style>
          <a:lnRef idx="1">
            <a:schemeClr val="dk1"/>
          </a:lnRef>
          <a:fillRef idx="2">
            <a:schemeClr val="dk1"/>
          </a:fillRef>
          <a:effectRef idx="1">
            <a:schemeClr val="dk1"/>
          </a:effectRef>
          <a:fontRef idx="minor">
            <a:schemeClr val="dk1"/>
          </a:fontRef>
        </p:style>
        <p:txBody>
          <a:bodyPr lIns="91440" tIns="45721" rIns="91440" bIns="45721">
            <a:spAutoFit/>
          </a:bodyPr>
          <a:lstStyle/>
          <a:p>
            <a:pPr>
              <a:defRPr/>
            </a:pPr>
            <a:r>
              <a:rPr lang="en-AU" altLang="en-US" sz="3200" b="1" dirty="0">
                <a:solidFill>
                  <a:srgbClr val="EA157A"/>
                </a:solidFill>
              </a:rPr>
              <a:t>Glaser</a:t>
            </a:r>
          </a:p>
          <a:p>
            <a:pPr>
              <a:defRPr/>
            </a:pPr>
            <a:endParaRPr lang="en-AU" altLang="en-US" sz="2900" dirty="0">
              <a:solidFill>
                <a:prstClr val="black"/>
              </a:solidFill>
            </a:endParaRPr>
          </a:p>
          <a:p>
            <a:pPr>
              <a:buClr>
                <a:srgbClr val="EA157A"/>
              </a:buClr>
              <a:defRPr/>
            </a:pPr>
            <a:r>
              <a:rPr lang="en-AU" altLang="en-US" sz="2900" dirty="0">
                <a:solidFill>
                  <a:srgbClr val="FF0000"/>
                </a:solidFill>
              </a:rPr>
              <a:t>Criterion-referenced interpretation</a:t>
            </a:r>
          </a:p>
          <a:p>
            <a:pPr>
              <a:defRPr/>
            </a:pPr>
            <a:endParaRPr lang="en-AU" dirty="0">
              <a:solidFill>
                <a:prstClr val="black"/>
              </a:solidFill>
            </a:endParaRPr>
          </a:p>
        </p:txBody>
      </p:sp>
      <p:sp>
        <p:nvSpPr>
          <p:cNvPr id="8" name="TextBox 7"/>
          <p:cNvSpPr txBox="1"/>
          <p:nvPr/>
        </p:nvSpPr>
        <p:spPr>
          <a:xfrm>
            <a:off x="423167" y="1644697"/>
            <a:ext cx="2376265" cy="2369883"/>
          </a:xfrm>
          <a:prstGeom prst="rect">
            <a:avLst/>
          </a:prstGeom>
        </p:spPr>
        <p:style>
          <a:lnRef idx="1">
            <a:schemeClr val="dk1"/>
          </a:lnRef>
          <a:fillRef idx="2">
            <a:schemeClr val="dk1"/>
          </a:fillRef>
          <a:effectRef idx="1">
            <a:schemeClr val="dk1"/>
          </a:effectRef>
          <a:fontRef idx="minor">
            <a:schemeClr val="dk1"/>
          </a:fontRef>
        </p:style>
        <p:txBody>
          <a:bodyPr lIns="91440" tIns="45721" rIns="91440" bIns="45721">
            <a:spAutoFit/>
          </a:bodyPr>
          <a:lstStyle/>
          <a:p>
            <a:pPr>
              <a:defRPr/>
            </a:pPr>
            <a:r>
              <a:rPr lang="en-AU" altLang="en-US" sz="3200" b="1" dirty="0">
                <a:solidFill>
                  <a:srgbClr val="D6ECFF">
                    <a:lumMod val="50000"/>
                  </a:srgbClr>
                </a:solidFill>
              </a:rPr>
              <a:t>Rasch</a:t>
            </a:r>
          </a:p>
          <a:p>
            <a:pPr>
              <a:defRPr/>
            </a:pPr>
            <a:endParaRPr lang="en-AU" altLang="en-US" sz="2900" dirty="0">
              <a:solidFill>
                <a:prstClr val="black"/>
              </a:solidFill>
            </a:endParaRPr>
          </a:p>
          <a:p>
            <a:pPr>
              <a:defRPr/>
            </a:pPr>
            <a:r>
              <a:rPr lang="en-AU" altLang="en-US" sz="2900" dirty="0">
                <a:solidFill>
                  <a:srgbClr val="D6ECFF">
                    <a:lumMod val="50000"/>
                  </a:srgbClr>
                </a:solidFill>
              </a:rPr>
              <a:t>Linking task difficulty and person ability</a:t>
            </a:r>
            <a:endParaRPr lang="en-AU" dirty="0">
              <a:solidFill>
                <a:srgbClr val="D6ECFF">
                  <a:lumMod val="50000"/>
                </a:srgb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l="2" r="45380"/>
          <a:stretch>
            <a:fillRect/>
          </a:stretch>
        </p:blipFill>
        <p:spPr bwMode="auto">
          <a:xfrm>
            <a:off x="11223625" y="1106506"/>
            <a:ext cx="4322763" cy="338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nvGraphicFramePr>
        <p:xfrm>
          <a:off x="3017838" y="2190769"/>
          <a:ext cx="5092700" cy="1216025"/>
        </p:xfrm>
        <a:graphic>
          <a:graphicData uri="http://schemas.openxmlformats.org/presentationml/2006/ole">
            <mc:AlternateContent xmlns:mc="http://schemas.openxmlformats.org/markup-compatibility/2006">
              <mc:Choice xmlns:v="urn:schemas-microsoft-com:vml" Requires="v">
                <p:oleObj spid="_x0000_s53278" name="Equation" r:id="rId5" imgW="1739900" imgH="419100" progId="Equation.3">
                  <p:embed/>
                </p:oleObj>
              </mc:Choice>
              <mc:Fallback>
                <p:oleObj name="Equation" r:id="rId5" imgW="1739900" imgH="4191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838" y="2190769"/>
                        <a:ext cx="50927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Up-Down Arrow 9"/>
          <p:cNvSpPr>
            <a:spLocks noChangeArrowheads="1"/>
          </p:cNvSpPr>
          <p:nvPr/>
        </p:nvSpPr>
        <p:spPr bwMode="auto">
          <a:xfrm>
            <a:off x="13673138" y="1908176"/>
            <a:ext cx="233362" cy="2168525"/>
          </a:xfrm>
          <a:prstGeom prst="upDownArrow">
            <a:avLst>
              <a:gd name="adj1" fmla="val 50000"/>
              <a:gd name="adj2" fmla="val 49990"/>
            </a:avLst>
          </a:prstGeom>
          <a:solidFill>
            <a:schemeClr val="accent2"/>
          </a:solidFill>
          <a:ln w="25400" algn="ctr">
            <a:solidFill>
              <a:srgbClr val="000000"/>
            </a:solidFill>
            <a:round/>
            <a:headEnd/>
            <a:tailEnd/>
          </a:ln>
        </p:spPr>
        <p:txBody>
          <a:bodyPr lIns="91440" tIns="45721" rIns="91440" bIns="45721"/>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eaLnBrk="1" hangingPunct="1"/>
            <a:endParaRPr lang="en-AU" altLang="en-US"/>
          </a:p>
        </p:txBody>
      </p:sp>
      <p:pic>
        <p:nvPicPr>
          <p:cNvPr id="53264"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952539" y="5538264"/>
            <a:ext cx="2769716" cy="2579221"/>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5"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968868" y="5868162"/>
            <a:ext cx="1876240" cy="2709793"/>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70933" y="2540021"/>
            <a:ext cx="15172267" cy="537633"/>
          </a:xfrm>
        </p:spPr>
        <p:txBody>
          <a:bodyPr/>
          <a:lstStyle/>
          <a:p>
            <a:pPr eaLnBrk="1" hangingPunct="1"/>
            <a:r>
              <a:rPr lang="en-AU" altLang="en-US" smtClean="0">
                <a:solidFill>
                  <a:schemeClr val="tx1"/>
                </a:solidFill>
              </a:rPr>
              <a:t>Cognitive  Behaviour</a:t>
            </a:r>
          </a:p>
        </p:txBody>
      </p:sp>
      <p:sp>
        <p:nvSpPr>
          <p:cNvPr id="19459" name="Content Placeholder 2"/>
          <p:cNvSpPr>
            <a:spLocks noGrp="1"/>
          </p:cNvSpPr>
          <p:nvPr>
            <p:ph idx="1"/>
          </p:nvPr>
        </p:nvSpPr>
        <p:spPr>
          <a:xfrm>
            <a:off x="541868" y="1320800"/>
            <a:ext cx="15172267" cy="1219200"/>
          </a:xfrm>
        </p:spPr>
        <p:txBody>
          <a:bodyPr/>
          <a:lstStyle/>
          <a:p>
            <a:pPr eaLnBrk="1" hangingPunct="1"/>
            <a:r>
              <a:rPr lang="en-AU" altLang="en-US" smtClean="0"/>
              <a:t>U2L001A   = presence of  chat before any action</a:t>
            </a:r>
          </a:p>
        </p:txBody>
      </p:sp>
      <p:sp>
        <p:nvSpPr>
          <p:cNvPr id="5" name="Title 1"/>
          <p:cNvSpPr txBox="1">
            <a:spLocks/>
          </p:cNvSpPr>
          <p:nvPr/>
        </p:nvSpPr>
        <p:spPr>
          <a:xfrm>
            <a:off x="812800" y="579988"/>
            <a:ext cx="15172267" cy="537633"/>
          </a:xfrm>
          <a:prstGeom prst="rect">
            <a:avLst/>
          </a:prstGeom>
        </p:spPr>
        <p:txBody>
          <a:bodyPr lIns="145143" tIns="72571" rIns="145143" bIns="72571" anchor="ctr">
            <a:normAutofit fontScale="90000" lnSpcReduction="10000"/>
          </a:bodyPr>
          <a:lstStyle>
            <a:lvl1pPr algn="ctr" defTabSz="914400" rtl="0" eaLnBrk="1" latinLnBrk="0" hangingPunct="1">
              <a:spcBef>
                <a:spcPct val="0"/>
              </a:spcBef>
              <a:buNone/>
              <a:defRPr sz="3000" b="1" kern="1200">
                <a:solidFill>
                  <a:srgbClr val="FFFFFF"/>
                </a:solidFill>
                <a:latin typeface="+mj-lt"/>
                <a:ea typeface="+mj-ea"/>
                <a:cs typeface="+mj-cs"/>
              </a:defRPr>
            </a:lvl1pPr>
          </a:lstStyle>
          <a:p>
            <a:pPr>
              <a:defRPr/>
            </a:pPr>
            <a:r>
              <a:rPr lang="en-AU" smtClean="0"/>
              <a:t>Social Behaviour</a:t>
            </a:r>
            <a:endParaRPr lang="en-AU" dirty="0"/>
          </a:p>
        </p:txBody>
      </p:sp>
      <p:sp>
        <p:nvSpPr>
          <p:cNvPr id="19461" name="Content Placeholder 2"/>
          <p:cNvSpPr txBox="1">
            <a:spLocks/>
          </p:cNvSpPr>
          <p:nvPr/>
        </p:nvSpPr>
        <p:spPr bwMode="auto">
          <a:xfrm>
            <a:off x="708380" y="3352800"/>
            <a:ext cx="1517226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43" tIns="72571" rIns="145143" bIns="7257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a:spcBef>
                <a:spcPct val="20000"/>
              </a:spcBef>
              <a:buFont typeface="Arial" pitchFamily="34" charset="0"/>
              <a:buNone/>
            </a:pPr>
            <a:r>
              <a:rPr lang="en-AU" altLang="en-US" sz="2900">
                <a:solidFill>
                  <a:srgbClr val="000000"/>
                </a:solidFill>
              </a:rPr>
              <a:t>U2L00 4A   = All positions have been covered (providing player had access to 3 balls)</a:t>
            </a:r>
          </a:p>
          <a:p>
            <a:pPr algn="l">
              <a:spcBef>
                <a:spcPct val="20000"/>
              </a:spcBef>
              <a:buFont typeface="Arial" pitchFamily="34" charset="0"/>
              <a:buNone/>
            </a:pPr>
            <a:endParaRPr lang="en-AU" altLang="en-US" sz="2900">
              <a:solidFill>
                <a:srgbClr val="000000"/>
              </a:solidFill>
            </a:endParaRPr>
          </a:p>
          <a:p>
            <a:pPr algn="l">
              <a:spcBef>
                <a:spcPct val="20000"/>
              </a:spcBef>
              <a:buFont typeface="Arial" pitchFamily="34" charset="0"/>
              <a:buNone/>
            </a:pPr>
            <a:r>
              <a:rPr lang="en-AU" altLang="en-US" sz="2900">
                <a:solidFill>
                  <a:srgbClr val="000000"/>
                </a:solidFill>
              </a:rPr>
              <a:t>U2L006A = sequential placement of balls -6 combinations</a:t>
            </a:r>
          </a:p>
          <a:p>
            <a:pPr algn="l">
              <a:spcBef>
                <a:spcPct val="20000"/>
              </a:spcBef>
              <a:buFont typeface="Arial" pitchFamily="34" charset="0"/>
              <a:buNone/>
            </a:pPr>
            <a:r>
              <a:rPr lang="en-AU" altLang="en-US" sz="2900">
                <a:solidFill>
                  <a:srgbClr val="000000"/>
                </a:solidFill>
              </a:rPr>
              <a:t>LMRLMR</a:t>
            </a:r>
          </a:p>
          <a:p>
            <a:pPr algn="l">
              <a:spcBef>
                <a:spcPct val="20000"/>
              </a:spcBef>
              <a:buFont typeface="Arial" pitchFamily="34" charset="0"/>
              <a:buNone/>
            </a:pPr>
            <a:r>
              <a:rPr lang="en-AU" altLang="en-US" sz="2900">
                <a:solidFill>
                  <a:srgbClr val="000000"/>
                </a:solidFill>
              </a:rPr>
              <a:t>RMPRML</a:t>
            </a:r>
          </a:p>
          <a:p>
            <a:pPr algn="l">
              <a:spcBef>
                <a:spcPct val="20000"/>
              </a:spcBef>
              <a:buFont typeface="Arial" pitchFamily="34" charset="0"/>
              <a:buNone/>
            </a:pPr>
            <a:r>
              <a:rPr lang="en-AU" altLang="en-US" sz="2900">
                <a:solidFill>
                  <a:srgbClr val="000000"/>
                </a:solidFill>
              </a:rPr>
              <a:t>RMLLMR</a:t>
            </a:r>
          </a:p>
          <a:p>
            <a:pPr algn="l">
              <a:spcBef>
                <a:spcPct val="20000"/>
              </a:spcBef>
              <a:buFont typeface="Arial" pitchFamily="34" charset="0"/>
              <a:buNone/>
            </a:pPr>
            <a:r>
              <a:rPr lang="en-AU" altLang="en-US" sz="2900">
                <a:solidFill>
                  <a:srgbClr val="000000"/>
                </a:solidFill>
              </a:rPr>
              <a:t>LMRRML</a:t>
            </a:r>
          </a:p>
          <a:p>
            <a:pPr algn="l">
              <a:spcBef>
                <a:spcPct val="20000"/>
              </a:spcBef>
              <a:buFont typeface="Arial" pitchFamily="34" charset="0"/>
              <a:buNone/>
            </a:pPr>
            <a:r>
              <a:rPr lang="en-AU" altLang="en-US" sz="2900">
                <a:solidFill>
                  <a:srgbClr val="000000"/>
                </a:solidFill>
              </a:rPr>
              <a:t>LLMMRR</a:t>
            </a:r>
          </a:p>
          <a:p>
            <a:pPr algn="l">
              <a:spcBef>
                <a:spcPct val="20000"/>
              </a:spcBef>
              <a:buFont typeface="Arial" pitchFamily="34" charset="0"/>
              <a:buNone/>
            </a:pPr>
            <a:r>
              <a:rPr lang="en-AU" altLang="en-US" sz="2900">
                <a:solidFill>
                  <a:srgbClr val="000000"/>
                </a:solidFill>
              </a:rPr>
              <a:t>RRMMLL</a:t>
            </a:r>
          </a:p>
          <a:p>
            <a:pPr algn="l">
              <a:spcBef>
                <a:spcPct val="20000"/>
              </a:spcBef>
              <a:buFont typeface="Arial" pitchFamily="34" charset="0"/>
              <a:buNone/>
            </a:pPr>
            <a:endParaRPr lang="en-AU" altLang="en-US" sz="2900">
              <a:solidFill>
                <a:srgbClr val="000000"/>
              </a:solidFill>
            </a:endParaRPr>
          </a:p>
          <a:p>
            <a:pPr algn="l">
              <a:spcBef>
                <a:spcPct val="20000"/>
              </a:spcBef>
              <a:buFont typeface="Arial" pitchFamily="34" charset="0"/>
              <a:buNone/>
            </a:pPr>
            <a:endParaRPr lang="en-AU" altLang="en-US" sz="2900">
              <a:solidFill>
                <a:srgbClr val="000000"/>
              </a:solidFill>
            </a:endParaRPr>
          </a:p>
          <a:p>
            <a:pPr algn="l">
              <a:spcBef>
                <a:spcPct val="20000"/>
              </a:spcBef>
              <a:buFont typeface="Arial" pitchFamily="34" charset="0"/>
              <a:buNone/>
            </a:pPr>
            <a:endParaRPr lang="en-AU" altLang="en-US" sz="2900">
              <a:solidFill>
                <a:srgbClr val="000000"/>
              </a:solidFill>
            </a:endParaRPr>
          </a:p>
          <a:p>
            <a:pPr algn="l">
              <a:spcBef>
                <a:spcPct val="20000"/>
              </a:spcBef>
              <a:buFont typeface="Arial" pitchFamily="34" charset="0"/>
              <a:buNone/>
            </a:pPr>
            <a:endParaRPr lang="en-AU" altLang="en-US" sz="2900">
              <a:solidFill>
                <a:srgbClr val="000000"/>
              </a:solidFill>
            </a:endParaRPr>
          </a:p>
          <a:p>
            <a:pPr algn="l">
              <a:spcBef>
                <a:spcPct val="20000"/>
              </a:spcBef>
              <a:buFont typeface="Arial" pitchFamily="34" charset="0"/>
              <a:buNone/>
            </a:pPr>
            <a:endParaRPr lang="en-AU" altLang="en-US" sz="2900">
              <a:solidFill>
                <a:srgbClr val="000000"/>
              </a:solidFill>
            </a:endParaRPr>
          </a:p>
          <a:p>
            <a:pPr algn="l">
              <a:spcBef>
                <a:spcPct val="20000"/>
              </a:spcBef>
              <a:buFont typeface="Arial" pitchFamily="34" charset="0"/>
              <a:buNone/>
            </a:pPr>
            <a:endParaRPr lang="en-AU" altLang="en-US" sz="2900">
              <a:solidFill>
                <a:srgbClr val="000000"/>
              </a:solidFill>
            </a:endParaRPr>
          </a:p>
        </p:txBody>
      </p:sp>
      <p:sp>
        <p:nvSpPr>
          <p:cNvPr id="7" name="Footer Placeholder 3"/>
          <p:cNvSpPr txBox="1">
            <a:spLocks/>
          </p:cNvSpPr>
          <p:nvPr/>
        </p:nvSpPr>
        <p:spPr>
          <a:xfrm>
            <a:off x="7143073" y="8534400"/>
            <a:ext cx="9112955" cy="609600"/>
          </a:xfrm>
          <a:prstGeom prst="rect">
            <a:avLst/>
          </a:prstGeom>
        </p:spPr>
        <p:txBody>
          <a:bodyPr lIns="145143" tIns="72571" rIns="145143" bIns="72571">
            <a:normAutofit fontScale="47500" lnSpcReduction="20000"/>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spcBef>
                <a:spcPct val="20000"/>
              </a:spcBef>
              <a:buFont typeface="Arial" pitchFamily="34" charset="0"/>
              <a:buNone/>
              <a:defRPr/>
            </a:pPr>
            <a:r>
              <a:rPr lang="en-AU" sz="3200">
                <a:solidFill>
                  <a:srgbClr val="000000"/>
                </a:solidFill>
              </a:rPr>
              <a:t>ATC21S Assessment and Teaching of 21st Century Skills</a:t>
            </a:r>
          </a:p>
          <a:p>
            <a:pPr>
              <a:spcBef>
                <a:spcPct val="20000"/>
              </a:spcBef>
              <a:buFont typeface="Arial" pitchFamily="34" charset="0"/>
              <a:buNone/>
              <a:defRPr/>
            </a:pPr>
            <a:r>
              <a:rPr lang="en-AU" sz="3200">
                <a:solidFill>
                  <a:srgbClr val="000000"/>
                </a:solidFill>
              </a:rPr>
              <a:t>The University of Melbourne • Cisco • Intel • Microsoft • www.atc21s.org</a:t>
            </a:r>
          </a:p>
          <a:p>
            <a:pPr>
              <a:spcBef>
                <a:spcPct val="20000"/>
              </a:spcBef>
              <a:buFont typeface="Arial" pitchFamily="34" charset="0"/>
              <a:buNone/>
              <a:defRPr/>
            </a:pPr>
            <a:endParaRPr lang="en-AU" sz="3200">
              <a:solidFill>
                <a:srgbClr val="000000"/>
              </a:solidFill>
            </a:endParaRPr>
          </a:p>
        </p:txBody>
      </p:sp>
    </p:spTree>
    <p:extLst>
      <p:ext uri="{BB962C8B-B14F-4D97-AF65-F5344CB8AC3E}">
        <p14:creationId xmlns:p14="http://schemas.microsoft.com/office/powerpoint/2010/main" val="11764208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1440" r="11440"/>
          <a:stretch>
            <a:fillRect/>
          </a:stretch>
        </p:blipFill>
        <p:spPr>
          <a:xfrm>
            <a:off x="4199467" y="82572"/>
            <a:ext cx="12192000" cy="9163049"/>
          </a:xfrm>
        </p:spPr>
      </p:pic>
    </p:spTree>
    <p:extLst>
      <p:ext uri="{BB962C8B-B14F-4D97-AF65-F5344CB8AC3E}">
        <p14:creationId xmlns:p14="http://schemas.microsoft.com/office/powerpoint/2010/main" val="1240811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l="16293" t="2631" r="19092" b="17529"/>
          <a:stretch>
            <a:fillRect/>
          </a:stretch>
        </p:blipFill>
        <p:spPr>
          <a:xfrm>
            <a:off x="3386667" y="-74084"/>
            <a:ext cx="12925778" cy="9256184"/>
          </a:xfrm>
        </p:spPr>
      </p:pic>
      <p:sp>
        <p:nvSpPr>
          <p:cNvPr id="2" name="Rectangle 1"/>
          <p:cNvSpPr/>
          <p:nvPr/>
        </p:nvSpPr>
        <p:spPr>
          <a:xfrm>
            <a:off x="7992535" y="0"/>
            <a:ext cx="1083733" cy="91440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anchor="ctr"/>
          <a:lstStyle/>
          <a:p>
            <a:pPr eaLnBrk="0" hangingPunct="0">
              <a:defRPr/>
            </a:pPr>
            <a:endParaRPr lang="en-AU" sz="3800">
              <a:solidFill>
                <a:srgbClr val="FFFFFF"/>
              </a:solidFill>
            </a:endParaRPr>
          </a:p>
        </p:txBody>
      </p:sp>
      <p:sp>
        <p:nvSpPr>
          <p:cNvPr id="5" name="Rectangle 4"/>
          <p:cNvSpPr/>
          <p:nvPr/>
        </p:nvSpPr>
        <p:spPr>
          <a:xfrm>
            <a:off x="10295467" y="-38100"/>
            <a:ext cx="1219200" cy="91440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anchor="ctr"/>
          <a:lstStyle/>
          <a:p>
            <a:pPr eaLnBrk="0" hangingPunct="0">
              <a:defRPr/>
            </a:pPr>
            <a:endParaRPr lang="en-AU" sz="3800">
              <a:solidFill>
                <a:srgbClr val="FFFFFF"/>
              </a:solidFill>
            </a:endParaRPr>
          </a:p>
        </p:txBody>
      </p:sp>
      <p:sp>
        <p:nvSpPr>
          <p:cNvPr id="6" name="Rectangle 5"/>
          <p:cNvSpPr/>
          <p:nvPr/>
        </p:nvSpPr>
        <p:spPr>
          <a:xfrm>
            <a:off x="12733867" y="-38100"/>
            <a:ext cx="1083733" cy="91440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anchor="ctr"/>
          <a:lstStyle/>
          <a:p>
            <a:pPr eaLnBrk="0" hangingPunct="0">
              <a:defRPr/>
            </a:pPr>
            <a:endParaRPr lang="en-AU" sz="3800">
              <a:solidFill>
                <a:srgbClr val="FFFFFF"/>
              </a:solidFill>
            </a:endParaRPr>
          </a:p>
        </p:txBody>
      </p:sp>
      <p:sp>
        <p:nvSpPr>
          <p:cNvPr id="3" name="Rectangle 2"/>
          <p:cNvSpPr/>
          <p:nvPr/>
        </p:nvSpPr>
        <p:spPr>
          <a:xfrm>
            <a:off x="13953067" y="0"/>
            <a:ext cx="1083733" cy="9144000"/>
          </a:xfrm>
          <a:prstGeom prst="rect">
            <a:avLst/>
          </a:prstGeom>
          <a:solidFill>
            <a:schemeClr val="accent5">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anchor="ctr"/>
          <a:lstStyle/>
          <a:p>
            <a:pPr eaLnBrk="0" hangingPunct="0">
              <a:defRPr/>
            </a:pPr>
            <a:endParaRPr lang="en-AU" sz="3800">
              <a:solidFill>
                <a:srgbClr val="FFFFFF"/>
              </a:solidFill>
            </a:endParaRPr>
          </a:p>
        </p:txBody>
      </p:sp>
    </p:spTree>
    <p:extLst>
      <p:ext uri="{BB962C8B-B14F-4D97-AF65-F5344CB8AC3E}">
        <p14:creationId xmlns:p14="http://schemas.microsoft.com/office/powerpoint/2010/main" val="24918394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smtClean="0"/>
              <a:t>Example variables- Clowns Task</a:t>
            </a:r>
          </a:p>
        </p:txBody>
      </p:sp>
      <p:sp>
        <p:nvSpPr>
          <p:cNvPr id="3" name="Content Placeholder 2"/>
          <p:cNvSpPr>
            <a:spLocks noGrp="1"/>
          </p:cNvSpPr>
          <p:nvPr>
            <p:ph idx="1"/>
          </p:nvPr>
        </p:nvSpPr>
        <p:spPr>
          <a:xfrm>
            <a:off x="1625612" y="1524000"/>
            <a:ext cx="13442245" cy="575733"/>
          </a:xfrm>
        </p:spPr>
        <p:txBody>
          <a:bodyPr/>
          <a:lstStyle/>
          <a:p>
            <a:pPr marL="0" indent="0">
              <a:defRPr/>
            </a:pPr>
            <a:r>
              <a:rPr lang="en-AU" sz="2200" b="1" dirty="0">
                <a:latin typeface="+mj-lt"/>
              </a:rPr>
              <a:t>Examples of </a:t>
            </a:r>
            <a:r>
              <a:rPr lang="en-AU" sz="2200" b="1" dirty="0">
                <a:latin typeface="+mj-lt"/>
              </a:rPr>
              <a:t>indicators (all applicable to students A &amp; B in this task)</a:t>
            </a:r>
            <a:endParaRPr lang="en-AU" sz="2200" b="1"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1346620730"/>
              </p:ext>
            </p:extLst>
          </p:nvPr>
        </p:nvGraphicFramePr>
        <p:xfrm>
          <a:off x="270933" y="2032009"/>
          <a:ext cx="15578667" cy="6553199"/>
        </p:xfrm>
        <a:graphic>
          <a:graphicData uri="http://schemas.openxmlformats.org/drawingml/2006/table">
            <a:tbl>
              <a:tblPr firstRow="1" bandRow="1">
                <a:tableStyleId>{BC89EF96-8CEA-46FF-86C4-4CE0E7609802}</a:tableStyleId>
              </a:tblPr>
              <a:tblGrid>
                <a:gridCol w="2032000"/>
                <a:gridCol w="5418667"/>
                <a:gridCol w="8128000"/>
              </a:tblGrid>
              <a:tr h="864265">
                <a:tc>
                  <a:txBody>
                    <a:bodyPr/>
                    <a:lstStyle/>
                    <a:p>
                      <a:pPr algn="l" fontAlgn="b"/>
                      <a:r>
                        <a:rPr lang="en-US" sz="2100" b="0" i="0" u="none" strike="noStrike" dirty="0">
                          <a:solidFill>
                            <a:srgbClr val="000000"/>
                          </a:solidFill>
                          <a:effectLst/>
                          <a:latin typeface="Calibri"/>
                        </a:rPr>
                        <a:t>U2L001</a:t>
                      </a:r>
                    </a:p>
                  </a:txBody>
                  <a:tcPr marL="22578" marR="22578" marT="16937" marB="0" anchor="b"/>
                </a:tc>
                <a:tc>
                  <a:txBody>
                    <a:bodyPr/>
                    <a:lstStyle/>
                    <a:p>
                      <a:pPr algn="l" fontAlgn="b"/>
                      <a:r>
                        <a:rPr lang="en-US" sz="2100" b="0" i="0" u="none" strike="noStrike" dirty="0">
                          <a:solidFill>
                            <a:srgbClr val="000000"/>
                          </a:solidFill>
                          <a:effectLst/>
                          <a:latin typeface="Calibri"/>
                        </a:rPr>
                        <a:t>Awareness of </a:t>
                      </a:r>
                      <a:r>
                        <a:rPr lang="en-US" sz="2100" b="0" i="0" u="none" strike="noStrike" dirty="0" smtClean="0">
                          <a:solidFill>
                            <a:srgbClr val="000000"/>
                          </a:solidFill>
                          <a:effectLst/>
                          <a:latin typeface="Calibri"/>
                        </a:rPr>
                        <a:t>partner’s presence</a:t>
                      </a:r>
                      <a:endParaRPr lang="en-US" sz="2100" b="0" i="0" u="none" strike="noStrike" dirty="0">
                        <a:solidFill>
                          <a:srgbClr val="000000"/>
                        </a:solidFill>
                        <a:effectLst/>
                        <a:latin typeface="Calibri"/>
                      </a:endParaRPr>
                    </a:p>
                  </a:txBody>
                  <a:tcPr marL="22578" marR="22578" marT="16937" marB="0" anchor="b"/>
                </a:tc>
                <a:tc>
                  <a:txBody>
                    <a:bodyPr/>
                    <a:lstStyle/>
                    <a:p>
                      <a:pPr algn="l" fontAlgn="b"/>
                      <a:r>
                        <a:rPr lang="en-US" sz="2100" b="0" i="0" u="none" strike="noStrike" dirty="0">
                          <a:solidFill>
                            <a:srgbClr val="000000"/>
                          </a:solidFill>
                          <a:effectLst/>
                          <a:latin typeface="Calibri"/>
                        </a:rPr>
                        <a:t>Presence of chat before any moves/actions</a:t>
                      </a:r>
                    </a:p>
                  </a:txBody>
                  <a:tcPr marL="22578" marR="22578" marT="16937" marB="0" anchor="b"/>
                </a:tc>
              </a:tr>
              <a:tr h="992268">
                <a:tc>
                  <a:txBody>
                    <a:bodyPr/>
                    <a:lstStyle/>
                    <a:p>
                      <a:pPr algn="l" fontAlgn="b"/>
                      <a:r>
                        <a:rPr lang="en-US" sz="2100" b="0" i="0" u="none" strike="noStrike" dirty="0">
                          <a:solidFill>
                            <a:srgbClr val="000000"/>
                          </a:solidFill>
                          <a:effectLst/>
                          <a:latin typeface="Calibri"/>
                        </a:rPr>
                        <a:t>U2L003</a:t>
                      </a:r>
                    </a:p>
                  </a:txBody>
                  <a:tcPr marL="22578" marR="22578" marT="16937" marB="0" anchor="b"/>
                </a:tc>
                <a:tc>
                  <a:txBody>
                    <a:bodyPr/>
                    <a:lstStyle/>
                    <a:p>
                      <a:pPr algn="l" fontAlgn="b"/>
                      <a:r>
                        <a:rPr lang="en-US" sz="2100" b="0" i="0" u="none" strike="noStrike" dirty="0">
                          <a:solidFill>
                            <a:srgbClr val="000000"/>
                          </a:solidFill>
                          <a:effectLst/>
                          <a:latin typeface="Calibri"/>
                        </a:rPr>
                        <a:t>Realises that balls are meant to be shared</a:t>
                      </a:r>
                    </a:p>
                  </a:txBody>
                  <a:tcPr marL="22578" marR="22578" marT="16937" marB="0" anchor="b"/>
                </a:tc>
                <a:tc>
                  <a:txBody>
                    <a:bodyPr/>
                    <a:lstStyle/>
                    <a:p>
                      <a:pPr algn="l" fontAlgn="b"/>
                      <a:r>
                        <a:rPr lang="en-US" sz="2100" b="0" i="0" u="none" strike="noStrike" dirty="0">
                          <a:solidFill>
                            <a:srgbClr val="000000"/>
                          </a:solidFill>
                          <a:effectLst/>
                          <a:latin typeface="Calibri"/>
                        </a:rPr>
                        <a:t>Using only allotted half of the balls. Actual number of balls used. Threshold number = 6 or less.</a:t>
                      </a:r>
                    </a:p>
                  </a:txBody>
                  <a:tcPr marL="22578" marR="22578" marT="16937" marB="0" anchor="b"/>
                </a:tc>
              </a:tr>
              <a:tr h="992268">
                <a:tc>
                  <a:txBody>
                    <a:bodyPr/>
                    <a:lstStyle/>
                    <a:p>
                      <a:pPr algn="l" fontAlgn="b"/>
                      <a:r>
                        <a:rPr lang="en-US" sz="2100" b="0" i="0" u="none" strike="noStrike" dirty="0">
                          <a:solidFill>
                            <a:srgbClr val="000000"/>
                          </a:solidFill>
                          <a:effectLst/>
                          <a:latin typeface="Calibri"/>
                        </a:rPr>
                        <a:t>U2L004</a:t>
                      </a:r>
                    </a:p>
                  </a:txBody>
                  <a:tcPr marL="22578" marR="22578" marT="16937" marB="0" anchor="b"/>
                </a:tc>
                <a:tc>
                  <a:txBody>
                    <a:bodyPr/>
                    <a:lstStyle/>
                    <a:p>
                      <a:pPr algn="l" fontAlgn="b"/>
                      <a:r>
                        <a:rPr lang="en-US" sz="2100" b="0" i="0" u="none" strike="noStrike" dirty="0">
                          <a:solidFill>
                            <a:srgbClr val="000000"/>
                          </a:solidFill>
                          <a:effectLst/>
                          <a:latin typeface="Calibri"/>
                        </a:rPr>
                        <a:t>Systematic approach</a:t>
                      </a:r>
                    </a:p>
                  </a:txBody>
                  <a:tcPr marL="22578" marR="22578" marT="16937" marB="0" anchor="b"/>
                </a:tc>
                <a:tc>
                  <a:txBody>
                    <a:bodyPr/>
                    <a:lstStyle/>
                    <a:p>
                      <a:pPr algn="l" fontAlgn="b"/>
                      <a:r>
                        <a:rPr lang="en-US" sz="2100" b="0" i="0" u="none" strike="noStrike" dirty="0">
                          <a:solidFill>
                            <a:srgbClr val="000000"/>
                          </a:solidFill>
                          <a:effectLst/>
                          <a:latin typeface="Calibri"/>
                        </a:rPr>
                        <a:t>All positions have been covered (provided player has at least 3 balls)</a:t>
                      </a:r>
                    </a:p>
                  </a:txBody>
                  <a:tcPr marL="22578" marR="22578" marT="16937" marB="0" anchor="b"/>
                </a:tc>
              </a:tr>
              <a:tr h="795673">
                <a:tc>
                  <a:txBody>
                    <a:bodyPr/>
                    <a:lstStyle/>
                    <a:p>
                      <a:pPr algn="l" fontAlgn="b"/>
                      <a:r>
                        <a:rPr lang="en-US" sz="2100" b="0" i="0" u="none" strike="noStrike" dirty="0">
                          <a:solidFill>
                            <a:srgbClr val="000000"/>
                          </a:solidFill>
                          <a:effectLst/>
                          <a:latin typeface="Calibri"/>
                        </a:rPr>
                        <a:t>U2L005</a:t>
                      </a:r>
                    </a:p>
                  </a:txBody>
                  <a:tcPr marL="22578" marR="22578" marT="16937" marB="0" anchor="b"/>
                </a:tc>
                <a:tc>
                  <a:txBody>
                    <a:bodyPr/>
                    <a:lstStyle/>
                    <a:p>
                      <a:pPr algn="l" fontAlgn="b"/>
                      <a:r>
                        <a:rPr lang="en-US" sz="2100" b="0" i="0" u="none" strike="noStrike" dirty="0">
                          <a:solidFill>
                            <a:srgbClr val="000000"/>
                          </a:solidFill>
                          <a:effectLst/>
                          <a:latin typeface="Calibri"/>
                        </a:rPr>
                        <a:t>Systematic approach</a:t>
                      </a:r>
                    </a:p>
                  </a:txBody>
                  <a:tcPr marL="22578" marR="22578" marT="16937" marB="0" anchor="b"/>
                </a:tc>
                <a:tc>
                  <a:txBody>
                    <a:bodyPr/>
                    <a:lstStyle/>
                    <a:p>
                      <a:pPr algn="l" fontAlgn="b"/>
                      <a:r>
                        <a:rPr lang="en-US" sz="2100" b="0" i="0" u="none" strike="noStrike">
                          <a:solidFill>
                            <a:srgbClr val="000000"/>
                          </a:solidFill>
                          <a:effectLst/>
                          <a:latin typeface="Calibri"/>
                        </a:rPr>
                        <a:t>Using 6 balls or less + all positions have been covered</a:t>
                      </a:r>
                    </a:p>
                  </a:txBody>
                  <a:tcPr marL="22578" marR="22578" marT="16937" marB="0" anchor="b"/>
                </a:tc>
              </a:tr>
              <a:tr h="1317379">
                <a:tc>
                  <a:txBody>
                    <a:bodyPr/>
                    <a:lstStyle/>
                    <a:p>
                      <a:pPr algn="l" fontAlgn="b"/>
                      <a:r>
                        <a:rPr lang="en-US" sz="2100" b="0" i="0" u="none" strike="noStrike" dirty="0">
                          <a:solidFill>
                            <a:srgbClr val="000000"/>
                          </a:solidFill>
                          <a:effectLst/>
                          <a:latin typeface="Calibri"/>
                        </a:rPr>
                        <a:t>U2L007</a:t>
                      </a:r>
                    </a:p>
                  </a:txBody>
                  <a:tcPr marL="22578" marR="22578" marT="16937" marB="0" anchor="b"/>
                </a:tc>
                <a:tc>
                  <a:txBody>
                    <a:bodyPr/>
                    <a:lstStyle/>
                    <a:p>
                      <a:pPr algn="l" fontAlgn="b"/>
                      <a:r>
                        <a:rPr lang="en-US" sz="2100" b="0" i="0" u="none" strike="noStrike" dirty="0">
                          <a:solidFill>
                            <a:srgbClr val="000000"/>
                          </a:solidFill>
                          <a:effectLst/>
                          <a:latin typeface="Calibri"/>
                        </a:rPr>
                        <a:t>Interaction [specific location, early in task]</a:t>
                      </a:r>
                    </a:p>
                  </a:txBody>
                  <a:tcPr marL="22578" marR="22578" marT="16937" marB="0" anchor="b"/>
                </a:tc>
                <a:tc>
                  <a:txBody>
                    <a:bodyPr/>
                    <a:lstStyle/>
                    <a:p>
                      <a:pPr algn="l" fontAlgn="b"/>
                      <a:r>
                        <a:rPr lang="en-US" sz="2100" b="0" i="0" u="none" strike="noStrike" dirty="0">
                          <a:solidFill>
                            <a:srgbClr val="000000"/>
                          </a:solidFill>
                          <a:effectLst/>
                          <a:latin typeface="Calibri"/>
                        </a:rPr>
                        <a:t>Number of chat before all balls have been put in (1st half window, between 1st ball and 6th ball have been put in)</a:t>
                      </a:r>
                    </a:p>
                  </a:txBody>
                  <a:tcPr marL="22578" marR="22578" marT="16937" marB="0" anchor="b"/>
                </a:tc>
              </a:tr>
              <a:tr h="795673">
                <a:tc>
                  <a:txBody>
                    <a:bodyPr/>
                    <a:lstStyle/>
                    <a:p>
                      <a:pPr algn="l" fontAlgn="b"/>
                      <a:r>
                        <a:rPr lang="en-US" sz="2100" b="0" i="0" u="none" strike="noStrike">
                          <a:solidFill>
                            <a:srgbClr val="000000"/>
                          </a:solidFill>
                          <a:effectLst/>
                          <a:latin typeface="Calibri"/>
                        </a:rPr>
                        <a:t>U2L008</a:t>
                      </a:r>
                    </a:p>
                  </a:txBody>
                  <a:tcPr marL="22578" marR="22578" marT="16937" marB="0" anchor="b"/>
                </a:tc>
                <a:tc>
                  <a:txBody>
                    <a:bodyPr/>
                    <a:lstStyle/>
                    <a:p>
                      <a:pPr algn="l" fontAlgn="b"/>
                      <a:r>
                        <a:rPr lang="en-US" sz="2100" b="0" i="0" u="none" strike="noStrike" dirty="0">
                          <a:solidFill>
                            <a:srgbClr val="000000"/>
                          </a:solidFill>
                          <a:effectLst/>
                          <a:latin typeface="Calibri"/>
                        </a:rPr>
                        <a:t>Interaction [specific location, late in task]</a:t>
                      </a:r>
                    </a:p>
                  </a:txBody>
                  <a:tcPr marL="22578" marR="22578" marT="16937" marB="0" anchor="b"/>
                </a:tc>
                <a:tc>
                  <a:txBody>
                    <a:bodyPr/>
                    <a:lstStyle/>
                    <a:p>
                      <a:pPr algn="l" fontAlgn="b"/>
                      <a:r>
                        <a:rPr lang="en-US" sz="2100" b="0" i="0" u="none" strike="noStrike" dirty="0">
                          <a:solidFill>
                            <a:srgbClr val="000000"/>
                          </a:solidFill>
                          <a:effectLst/>
                          <a:latin typeface="Calibri"/>
                        </a:rPr>
                        <a:t>Presence of chat after last ball has been put in and before answering</a:t>
                      </a:r>
                    </a:p>
                  </a:txBody>
                  <a:tcPr marL="22578" marR="22578" marT="16937" marB="0" anchor="b"/>
                </a:tc>
              </a:tr>
              <a:tr h="795673">
                <a:tc>
                  <a:txBody>
                    <a:bodyPr/>
                    <a:lstStyle/>
                    <a:p>
                      <a:pPr algn="l" fontAlgn="b"/>
                      <a:r>
                        <a:rPr lang="en-US" sz="2100" b="0" i="0" u="none" strike="noStrike" dirty="0">
                          <a:solidFill>
                            <a:srgbClr val="000000"/>
                          </a:solidFill>
                          <a:effectLst/>
                          <a:latin typeface="Calibri"/>
                        </a:rPr>
                        <a:t>U2L009</a:t>
                      </a:r>
                    </a:p>
                  </a:txBody>
                  <a:tcPr marL="22578" marR="22578" marT="16937" marB="0" anchor="b"/>
                </a:tc>
                <a:tc>
                  <a:txBody>
                    <a:bodyPr/>
                    <a:lstStyle/>
                    <a:p>
                      <a:pPr algn="l" fontAlgn="b"/>
                      <a:r>
                        <a:rPr lang="en-US" sz="2100" b="0" i="0" u="none" strike="noStrike" dirty="0">
                          <a:solidFill>
                            <a:srgbClr val="000000"/>
                          </a:solidFill>
                          <a:effectLst/>
                          <a:latin typeface="Calibri"/>
                        </a:rPr>
                        <a:t>Consensus</a:t>
                      </a:r>
                    </a:p>
                  </a:txBody>
                  <a:tcPr marL="22578" marR="22578" marT="16937" marB="0" anchor="b"/>
                </a:tc>
                <a:tc>
                  <a:txBody>
                    <a:bodyPr/>
                    <a:lstStyle/>
                    <a:p>
                      <a:pPr algn="l" fontAlgn="b"/>
                      <a:r>
                        <a:rPr lang="en-US" sz="2100" b="0" i="0" u="none" strike="noStrike" dirty="0">
                          <a:solidFill>
                            <a:srgbClr val="000000"/>
                          </a:solidFill>
                          <a:effectLst/>
                          <a:latin typeface="Calibri"/>
                        </a:rPr>
                        <a:t>Same answer for both players</a:t>
                      </a:r>
                    </a:p>
                  </a:txBody>
                  <a:tcPr marL="22578" marR="22578" marT="16937" marB="0" anchor="b"/>
                </a:tc>
              </a:tr>
            </a:tbl>
          </a:graphicData>
        </a:graphic>
      </p:graphicFrame>
    </p:spTree>
    <p:extLst>
      <p:ext uri="{BB962C8B-B14F-4D97-AF65-F5344CB8AC3E}">
        <p14:creationId xmlns:p14="http://schemas.microsoft.com/office/powerpoint/2010/main" val="1270146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AU" altLang="en-US" smtClean="0"/>
              <a:t>Single task calibration</a:t>
            </a:r>
          </a:p>
        </p:txBody>
      </p:sp>
      <p:sp>
        <p:nvSpPr>
          <p:cNvPr id="3" name="Content Placeholder 2"/>
          <p:cNvSpPr>
            <a:spLocks noGrp="1"/>
          </p:cNvSpPr>
          <p:nvPr>
            <p:ph idx="1"/>
          </p:nvPr>
        </p:nvSpPr>
        <p:spPr>
          <a:xfrm>
            <a:off x="8511822" y="1020242"/>
            <a:ext cx="7744178" cy="7776633"/>
          </a:xfrm>
          <a:solidFill>
            <a:schemeClr val="bg2">
              <a:lumMod val="20000"/>
              <a:lumOff val="80000"/>
            </a:schemeClr>
          </a:solidFill>
        </p:spPr>
        <p:txBody>
          <a:bodyPr/>
          <a:lstStyle/>
          <a:p>
            <a:pPr>
              <a:defRPr/>
            </a:pPr>
            <a:endParaRPr lang="en-AU" sz="2500" b="1" dirty="0"/>
          </a:p>
          <a:p>
            <a:pPr>
              <a:defRPr/>
            </a:pPr>
            <a:r>
              <a:rPr lang="en-AU" sz="2500" b="1" dirty="0"/>
              <a:t>Complex systematicity</a:t>
            </a:r>
          </a:p>
          <a:p>
            <a:pPr>
              <a:defRPr/>
            </a:pPr>
            <a:endParaRPr lang="en-AU" sz="2500" b="1" dirty="0"/>
          </a:p>
          <a:p>
            <a:pPr>
              <a:defRPr/>
            </a:pPr>
            <a:endParaRPr lang="en-AU" sz="2500" b="1" dirty="0"/>
          </a:p>
          <a:p>
            <a:pPr>
              <a:defRPr/>
            </a:pPr>
            <a:endParaRPr lang="en-AU" sz="2500" b="1" dirty="0"/>
          </a:p>
          <a:p>
            <a:pPr>
              <a:defRPr/>
            </a:pPr>
            <a:endParaRPr lang="en-AU" sz="2500" b="1" dirty="0"/>
          </a:p>
          <a:p>
            <a:pPr>
              <a:defRPr/>
            </a:pPr>
            <a:endParaRPr lang="en-AU" sz="2500" b="1" dirty="0"/>
          </a:p>
          <a:p>
            <a:pPr>
              <a:defRPr/>
            </a:pPr>
            <a:endParaRPr lang="en-AU" sz="2500" b="1" dirty="0"/>
          </a:p>
          <a:p>
            <a:pPr>
              <a:defRPr/>
            </a:pPr>
            <a:endParaRPr lang="en-AU" sz="2500" b="1" dirty="0"/>
          </a:p>
          <a:p>
            <a:pPr>
              <a:defRPr/>
            </a:pPr>
            <a:endParaRPr lang="en-AU" sz="2500" b="1" dirty="0"/>
          </a:p>
          <a:p>
            <a:pPr>
              <a:defRPr/>
            </a:pPr>
            <a:endParaRPr lang="en-AU" sz="2500" b="1" dirty="0"/>
          </a:p>
          <a:p>
            <a:pPr>
              <a:defRPr/>
            </a:pPr>
            <a:endParaRPr lang="en-AU" sz="2500" b="1" dirty="0"/>
          </a:p>
          <a:p>
            <a:pPr>
              <a:defRPr/>
            </a:pPr>
            <a:r>
              <a:rPr lang="en-AU" sz="2500" b="1" dirty="0"/>
              <a:t>Systematic behaviour</a:t>
            </a:r>
          </a:p>
          <a:p>
            <a:pPr>
              <a:defRPr/>
            </a:pPr>
            <a:endParaRPr lang="en-AU" sz="2500" b="1" dirty="0"/>
          </a:p>
          <a:p>
            <a:pPr>
              <a:defRPr/>
            </a:pPr>
            <a:endParaRPr lang="en-AU" sz="2500" b="1" dirty="0"/>
          </a:p>
          <a:p>
            <a:pPr>
              <a:defRPr/>
            </a:pPr>
            <a:endParaRPr lang="en-AU" sz="2500" b="1" dirty="0"/>
          </a:p>
          <a:p>
            <a:pPr>
              <a:defRPr/>
            </a:pPr>
            <a:endParaRPr lang="en-AU" sz="2500" b="1" dirty="0"/>
          </a:p>
          <a:p>
            <a:pPr>
              <a:defRPr/>
            </a:pPr>
            <a:endParaRPr lang="en-AU" sz="2500" b="1" dirty="0"/>
          </a:p>
          <a:p>
            <a:pPr>
              <a:defRPr/>
            </a:pPr>
            <a:endParaRPr lang="en-AU" sz="2500" b="1" dirty="0"/>
          </a:p>
          <a:p>
            <a:pPr>
              <a:defRPr/>
            </a:pPr>
            <a:r>
              <a:rPr lang="en-AU" sz="2500" b="1" dirty="0"/>
              <a:t>Simple interaction – presence of chat</a:t>
            </a:r>
          </a:p>
          <a:p>
            <a:pPr>
              <a:defRPr/>
            </a:pPr>
            <a:endParaRPr lang="en-AU" sz="2500" b="1" dirty="0"/>
          </a:p>
          <a:p>
            <a:pPr>
              <a:defRPr/>
            </a:pPr>
            <a:endParaRPr lang="en-AU" sz="2500" b="1" dirty="0"/>
          </a:p>
          <a:p>
            <a:pPr>
              <a:defRPr/>
            </a:pPr>
            <a:endParaRPr lang="en-AU" sz="2500" b="1" dirty="0"/>
          </a:p>
        </p:txBody>
      </p:sp>
      <p:pic>
        <p:nvPicPr>
          <p:cNvPr id="50181" name="Content Placeholder 3"/>
          <p:cNvPicPr>
            <a:picLocks noChangeAspect="1"/>
          </p:cNvPicPr>
          <p:nvPr/>
        </p:nvPicPr>
        <p:blipFill>
          <a:blip r:embed="rId2">
            <a:extLst>
              <a:ext uri="{28A0092B-C50C-407E-A947-70E740481C1C}">
                <a14:useLocalDpi xmlns:a14="http://schemas.microsoft.com/office/drawing/2010/main" val="0"/>
              </a:ext>
            </a:extLst>
          </a:blip>
          <a:srcRect l="20116" t="34235" r="47511" b="4442"/>
          <a:stretch>
            <a:fillRect/>
          </a:stretch>
        </p:blipFill>
        <p:spPr bwMode="auto">
          <a:xfrm>
            <a:off x="0" y="1020242"/>
            <a:ext cx="8511822" cy="777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873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079329" y="1187626"/>
            <a:ext cx="12253708" cy="7788908"/>
            <a:chOff x="1722146" y="1187624"/>
            <a:chExt cx="12253708" cy="7788908"/>
          </a:xfrm>
        </p:grpSpPr>
        <p:sp>
          <p:nvSpPr>
            <p:cNvPr id="3" name="Freeform 2"/>
            <p:cNvSpPr/>
            <p:nvPr/>
          </p:nvSpPr>
          <p:spPr>
            <a:xfrm>
              <a:off x="1722146" y="1187624"/>
              <a:ext cx="2996016" cy="7788908"/>
            </a:xfrm>
            <a:custGeom>
              <a:avLst/>
              <a:gdLst>
                <a:gd name="connsiteX0" fmla="*/ 0 w 2996016"/>
                <a:gd name="connsiteY0" fmla="*/ 299602 h 7788908"/>
                <a:gd name="connsiteX1" fmla="*/ 299602 w 2996016"/>
                <a:gd name="connsiteY1" fmla="*/ 0 h 7788908"/>
                <a:gd name="connsiteX2" fmla="*/ 2696414 w 2996016"/>
                <a:gd name="connsiteY2" fmla="*/ 0 h 7788908"/>
                <a:gd name="connsiteX3" fmla="*/ 2996016 w 2996016"/>
                <a:gd name="connsiteY3" fmla="*/ 299602 h 7788908"/>
                <a:gd name="connsiteX4" fmla="*/ 2996016 w 2996016"/>
                <a:gd name="connsiteY4" fmla="*/ 7489306 h 7788908"/>
                <a:gd name="connsiteX5" fmla="*/ 2696414 w 2996016"/>
                <a:gd name="connsiteY5" fmla="*/ 7788908 h 7788908"/>
                <a:gd name="connsiteX6" fmla="*/ 299602 w 2996016"/>
                <a:gd name="connsiteY6" fmla="*/ 7788908 h 7788908"/>
                <a:gd name="connsiteX7" fmla="*/ 0 w 2996016"/>
                <a:gd name="connsiteY7" fmla="*/ 7489306 h 7788908"/>
                <a:gd name="connsiteX8" fmla="*/ 0 w 2996016"/>
                <a:gd name="connsiteY8" fmla="*/ 299602 h 77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6016" h="7788908">
                  <a:moveTo>
                    <a:pt x="0" y="299602"/>
                  </a:moveTo>
                  <a:cubicBezTo>
                    <a:pt x="0" y="134136"/>
                    <a:pt x="134136" y="0"/>
                    <a:pt x="299602" y="0"/>
                  </a:cubicBezTo>
                  <a:lnTo>
                    <a:pt x="2696414" y="0"/>
                  </a:lnTo>
                  <a:cubicBezTo>
                    <a:pt x="2861880" y="0"/>
                    <a:pt x="2996016" y="134136"/>
                    <a:pt x="2996016" y="299602"/>
                  </a:cubicBezTo>
                  <a:lnTo>
                    <a:pt x="2996016" y="7489306"/>
                  </a:lnTo>
                  <a:cubicBezTo>
                    <a:pt x="2996016" y="7654772"/>
                    <a:pt x="2861880" y="7788908"/>
                    <a:pt x="2696414" y="7788908"/>
                  </a:cubicBezTo>
                  <a:lnTo>
                    <a:pt x="299602" y="7788908"/>
                  </a:lnTo>
                  <a:cubicBezTo>
                    <a:pt x="134136" y="7788908"/>
                    <a:pt x="0" y="7654772"/>
                    <a:pt x="0" y="7489306"/>
                  </a:cubicBezTo>
                  <a:lnTo>
                    <a:pt x="0" y="299602"/>
                  </a:lnTo>
                  <a:close/>
                </a:path>
              </a:pathLst>
            </a:custGeom>
            <a:solidFill>
              <a:srgbClr val="FF0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4912" tIns="3300475" rIns="184912" bIns="1742694" numCol="1" spcCol="1270" anchor="t" anchorCtr="1">
              <a:noAutofit/>
            </a:bodyPr>
            <a:lstStyle/>
            <a:p>
              <a:pPr algn="l" defTabSz="1155685">
                <a:lnSpc>
                  <a:spcPct val="90000"/>
                </a:lnSpc>
                <a:spcAft>
                  <a:spcPct val="35000"/>
                </a:spcAft>
              </a:pPr>
              <a:r>
                <a:rPr lang="en-AU" sz="2500" b="1" dirty="0">
                  <a:solidFill>
                    <a:prstClr val="white"/>
                  </a:solidFill>
                </a:rPr>
                <a:t>Ways of Thinking</a:t>
              </a:r>
            </a:p>
            <a:p>
              <a:pPr marL="228600" lvl="1" indent="-228600" algn="l" defTabSz="888998">
                <a:lnSpc>
                  <a:spcPct val="90000"/>
                </a:lnSpc>
                <a:spcAft>
                  <a:spcPct val="15000"/>
                </a:spcAft>
                <a:buFontTx/>
                <a:buChar char="••"/>
              </a:pPr>
              <a:r>
                <a:rPr lang="en-AU" sz="2100" dirty="0">
                  <a:solidFill>
                    <a:prstClr val="white"/>
                  </a:solidFill>
                </a:rPr>
                <a:t>Creativity and innovation</a:t>
              </a:r>
            </a:p>
            <a:p>
              <a:pPr marL="228600" lvl="1" indent="-228600" algn="l" defTabSz="888998">
                <a:lnSpc>
                  <a:spcPct val="90000"/>
                </a:lnSpc>
                <a:spcAft>
                  <a:spcPct val="15000"/>
                </a:spcAft>
                <a:buFontTx/>
                <a:buChar char="••"/>
              </a:pPr>
              <a:r>
                <a:rPr lang="en-AU" sz="2100" dirty="0">
                  <a:solidFill>
                    <a:prstClr val="white"/>
                  </a:solidFill>
                </a:rPr>
                <a:t>Critical thinking, problem solving, decision making</a:t>
              </a:r>
            </a:p>
            <a:p>
              <a:pPr marL="228600" lvl="1" indent="-228600" algn="l" defTabSz="888998">
                <a:lnSpc>
                  <a:spcPct val="90000"/>
                </a:lnSpc>
                <a:spcAft>
                  <a:spcPct val="15000"/>
                </a:spcAft>
                <a:buFontTx/>
                <a:buChar char="••"/>
              </a:pPr>
              <a:r>
                <a:rPr lang="en-AU" sz="2100" dirty="0">
                  <a:solidFill>
                    <a:prstClr val="white"/>
                  </a:solidFill>
                </a:rPr>
                <a:t>Learning to learn and meta cognition</a:t>
              </a:r>
            </a:p>
          </p:txBody>
        </p:sp>
        <p:sp>
          <p:nvSpPr>
            <p:cNvPr id="5" name="Freeform 4"/>
            <p:cNvSpPr/>
            <p:nvPr/>
          </p:nvSpPr>
          <p:spPr>
            <a:xfrm>
              <a:off x="4808043" y="1187624"/>
              <a:ext cx="2996016" cy="7788908"/>
            </a:xfrm>
            <a:custGeom>
              <a:avLst/>
              <a:gdLst>
                <a:gd name="connsiteX0" fmla="*/ 0 w 2996016"/>
                <a:gd name="connsiteY0" fmla="*/ 299602 h 7788908"/>
                <a:gd name="connsiteX1" fmla="*/ 299602 w 2996016"/>
                <a:gd name="connsiteY1" fmla="*/ 0 h 7788908"/>
                <a:gd name="connsiteX2" fmla="*/ 2696414 w 2996016"/>
                <a:gd name="connsiteY2" fmla="*/ 0 h 7788908"/>
                <a:gd name="connsiteX3" fmla="*/ 2996016 w 2996016"/>
                <a:gd name="connsiteY3" fmla="*/ 299602 h 7788908"/>
                <a:gd name="connsiteX4" fmla="*/ 2996016 w 2996016"/>
                <a:gd name="connsiteY4" fmla="*/ 7489306 h 7788908"/>
                <a:gd name="connsiteX5" fmla="*/ 2696414 w 2996016"/>
                <a:gd name="connsiteY5" fmla="*/ 7788908 h 7788908"/>
                <a:gd name="connsiteX6" fmla="*/ 299602 w 2996016"/>
                <a:gd name="connsiteY6" fmla="*/ 7788908 h 7788908"/>
                <a:gd name="connsiteX7" fmla="*/ 0 w 2996016"/>
                <a:gd name="connsiteY7" fmla="*/ 7489306 h 7788908"/>
                <a:gd name="connsiteX8" fmla="*/ 0 w 2996016"/>
                <a:gd name="connsiteY8" fmla="*/ 299602 h 77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6016" h="7788908">
                  <a:moveTo>
                    <a:pt x="0" y="299602"/>
                  </a:moveTo>
                  <a:cubicBezTo>
                    <a:pt x="0" y="134136"/>
                    <a:pt x="134136" y="0"/>
                    <a:pt x="299602" y="0"/>
                  </a:cubicBezTo>
                  <a:lnTo>
                    <a:pt x="2696414" y="0"/>
                  </a:lnTo>
                  <a:cubicBezTo>
                    <a:pt x="2861880" y="0"/>
                    <a:pt x="2996016" y="134136"/>
                    <a:pt x="2996016" y="299602"/>
                  </a:cubicBezTo>
                  <a:lnTo>
                    <a:pt x="2996016" y="7489306"/>
                  </a:lnTo>
                  <a:cubicBezTo>
                    <a:pt x="2996016" y="7654772"/>
                    <a:pt x="2861880" y="7788908"/>
                    <a:pt x="2696414" y="7788908"/>
                  </a:cubicBezTo>
                  <a:lnTo>
                    <a:pt x="299602" y="7788908"/>
                  </a:lnTo>
                  <a:cubicBezTo>
                    <a:pt x="134136" y="7788908"/>
                    <a:pt x="0" y="7654772"/>
                    <a:pt x="0" y="7489306"/>
                  </a:cubicBezTo>
                  <a:lnTo>
                    <a:pt x="0" y="299602"/>
                  </a:lnTo>
                  <a:close/>
                </a:path>
              </a:pathLst>
            </a:custGeom>
            <a:solidFill>
              <a:srgbClr val="FF0000"/>
            </a:solidFill>
          </p:spPr>
          <p:style>
            <a:lnRef idx="2">
              <a:schemeClr val="lt1">
                <a:hueOff val="0"/>
                <a:satOff val="0"/>
                <a:lumOff val="0"/>
                <a:alphaOff val="0"/>
              </a:schemeClr>
            </a:lnRef>
            <a:fillRef idx="1">
              <a:schemeClr val="accent4">
                <a:hueOff val="618941"/>
                <a:satOff val="-18803"/>
                <a:lumOff val="6209"/>
                <a:alphaOff val="0"/>
              </a:schemeClr>
            </a:fillRef>
            <a:effectRef idx="0">
              <a:schemeClr val="accent4">
                <a:hueOff val="618941"/>
                <a:satOff val="-18803"/>
                <a:lumOff val="6209"/>
                <a:alphaOff val="0"/>
              </a:schemeClr>
            </a:effectRef>
            <a:fontRef idx="minor">
              <a:schemeClr val="lt1"/>
            </a:fontRef>
          </p:style>
          <p:txBody>
            <a:bodyPr spcFirstLastPara="0" vert="horz" wrap="square" lIns="184912" tIns="3300475" rIns="184912" bIns="1742694" numCol="1" spcCol="1270" anchor="t" anchorCtr="1">
              <a:noAutofit/>
            </a:bodyPr>
            <a:lstStyle/>
            <a:p>
              <a:pPr algn="l" defTabSz="1155685">
                <a:lnSpc>
                  <a:spcPct val="90000"/>
                </a:lnSpc>
                <a:spcAft>
                  <a:spcPct val="35000"/>
                </a:spcAft>
              </a:pPr>
              <a:r>
                <a:rPr lang="en-AU" sz="2500" b="1" dirty="0">
                  <a:solidFill>
                    <a:prstClr val="white"/>
                  </a:solidFill>
                </a:rPr>
                <a:t>Ways of Working</a:t>
              </a:r>
            </a:p>
            <a:p>
              <a:pPr marL="228600" lvl="1" indent="-228600" algn="l" defTabSz="888998">
                <a:lnSpc>
                  <a:spcPct val="90000"/>
                </a:lnSpc>
                <a:spcAft>
                  <a:spcPct val="15000"/>
                </a:spcAft>
                <a:buFontTx/>
                <a:buChar char="••"/>
              </a:pPr>
              <a:r>
                <a:rPr lang="en-AU" sz="2100" dirty="0">
                  <a:solidFill>
                    <a:prstClr val="white"/>
                  </a:solidFill>
                </a:rPr>
                <a:t>Communication</a:t>
              </a:r>
            </a:p>
            <a:p>
              <a:pPr marL="228600" lvl="1" indent="-228600" algn="l" defTabSz="888998">
                <a:lnSpc>
                  <a:spcPct val="90000"/>
                </a:lnSpc>
                <a:spcAft>
                  <a:spcPct val="15000"/>
                </a:spcAft>
                <a:buFontTx/>
                <a:buChar char="••"/>
              </a:pPr>
              <a:endParaRPr lang="en-AU" sz="2100" dirty="0">
                <a:solidFill>
                  <a:prstClr val="white"/>
                </a:solidFill>
              </a:endParaRPr>
            </a:p>
            <a:p>
              <a:pPr marL="228600" lvl="1" indent="-228600" algn="l" defTabSz="888998">
                <a:lnSpc>
                  <a:spcPct val="90000"/>
                </a:lnSpc>
                <a:spcAft>
                  <a:spcPct val="15000"/>
                </a:spcAft>
                <a:buFontTx/>
                <a:buChar char="••"/>
              </a:pPr>
              <a:r>
                <a:rPr lang="en-AU" sz="2100" dirty="0">
                  <a:solidFill>
                    <a:prstClr val="white"/>
                  </a:solidFill>
                </a:rPr>
                <a:t>Collaboration and teamwork</a:t>
              </a:r>
            </a:p>
          </p:txBody>
        </p:sp>
        <p:sp>
          <p:nvSpPr>
            <p:cNvPr id="7" name="Freeform 6"/>
            <p:cNvSpPr/>
            <p:nvPr/>
          </p:nvSpPr>
          <p:spPr>
            <a:xfrm>
              <a:off x="7920705" y="1187624"/>
              <a:ext cx="2996016" cy="7788908"/>
            </a:xfrm>
            <a:custGeom>
              <a:avLst/>
              <a:gdLst>
                <a:gd name="connsiteX0" fmla="*/ 0 w 2996016"/>
                <a:gd name="connsiteY0" fmla="*/ 299602 h 7788908"/>
                <a:gd name="connsiteX1" fmla="*/ 299602 w 2996016"/>
                <a:gd name="connsiteY1" fmla="*/ 0 h 7788908"/>
                <a:gd name="connsiteX2" fmla="*/ 2696414 w 2996016"/>
                <a:gd name="connsiteY2" fmla="*/ 0 h 7788908"/>
                <a:gd name="connsiteX3" fmla="*/ 2996016 w 2996016"/>
                <a:gd name="connsiteY3" fmla="*/ 299602 h 7788908"/>
                <a:gd name="connsiteX4" fmla="*/ 2996016 w 2996016"/>
                <a:gd name="connsiteY4" fmla="*/ 7489306 h 7788908"/>
                <a:gd name="connsiteX5" fmla="*/ 2696414 w 2996016"/>
                <a:gd name="connsiteY5" fmla="*/ 7788908 h 7788908"/>
                <a:gd name="connsiteX6" fmla="*/ 299602 w 2996016"/>
                <a:gd name="connsiteY6" fmla="*/ 7788908 h 7788908"/>
                <a:gd name="connsiteX7" fmla="*/ 0 w 2996016"/>
                <a:gd name="connsiteY7" fmla="*/ 7489306 h 7788908"/>
                <a:gd name="connsiteX8" fmla="*/ 0 w 2996016"/>
                <a:gd name="connsiteY8" fmla="*/ 299602 h 77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6016" h="7788908">
                  <a:moveTo>
                    <a:pt x="0" y="299602"/>
                  </a:moveTo>
                  <a:cubicBezTo>
                    <a:pt x="0" y="134136"/>
                    <a:pt x="134136" y="0"/>
                    <a:pt x="299602" y="0"/>
                  </a:cubicBezTo>
                  <a:lnTo>
                    <a:pt x="2696414" y="0"/>
                  </a:lnTo>
                  <a:cubicBezTo>
                    <a:pt x="2861880" y="0"/>
                    <a:pt x="2996016" y="134136"/>
                    <a:pt x="2996016" y="299602"/>
                  </a:cubicBezTo>
                  <a:lnTo>
                    <a:pt x="2996016" y="7489306"/>
                  </a:lnTo>
                  <a:cubicBezTo>
                    <a:pt x="2996016" y="7654772"/>
                    <a:pt x="2861880" y="7788908"/>
                    <a:pt x="2696414" y="7788908"/>
                  </a:cubicBezTo>
                  <a:lnTo>
                    <a:pt x="299602" y="7788908"/>
                  </a:lnTo>
                  <a:cubicBezTo>
                    <a:pt x="134136" y="7788908"/>
                    <a:pt x="0" y="7654772"/>
                    <a:pt x="0" y="7489306"/>
                  </a:cubicBezTo>
                  <a:lnTo>
                    <a:pt x="0" y="299602"/>
                  </a:lnTo>
                  <a:close/>
                </a:path>
              </a:pathLst>
            </a:custGeom>
            <a:solidFill>
              <a:srgbClr val="FF0000"/>
            </a:solidFill>
          </p:spPr>
          <p:style>
            <a:lnRef idx="2">
              <a:schemeClr val="lt1">
                <a:hueOff val="0"/>
                <a:satOff val="0"/>
                <a:lumOff val="0"/>
                <a:alphaOff val="0"/>
              </a:schemeClr>
            </a:lnRef>
            <a:fillRef idx="1">
              <a:schemeClr val="accent4">
                <a:hueOff val="1237882"/>
                <a:satOff val="-37607"/>
                <a:lumOff val="12419"/>
                <a:alphaOff val="0"/>
              </a:schemeClr>
            </a:fillRef>
            <a:effectRef idx="0">
              <a:schemeClr val="accent4">
                <a:hueOff val="1237882"/>
                <a:satOff val="-37607"/>
                <a:lumOff val="12419"/>
                <a:alphaOff val="0"/>
              </a:schemeClr>
            </a:effectRef>
            <a:fontRef idx="minor">
              <a:schemeClr val="lt1"/>
            </a:fontRef>
          </p:style>
          <p:txBody>
            <a:bodyPr spcFirstLastPara="0" vert="horz" wrap="square" lIns="184912" tIns="3300475" rIns="184912" bIns="1742694" numCol="1" spcCol="1270" anchor="t" anchorCtr="1">
              <a:noAutofit/>
            </a:bodyPr>
            <a:lstStyle/>
            <a:p>
              <a:pPr algn="l" defTabSz="1155685">
                <a:lnSpc>
                  <a:spcPct val="90000"/>
                </a:lnSpc>
                <a:spcAft>
                  <a:spcPct val="35000"/>
                </a:spcAft>
              </a:pPr>
              <a:r>
                <a:rPr lang="en-AU" sz="2500" b="1" dirty="0">
                  <a:solidFill>
                    <a:prstClr val="white"/>
                  </a:solidFill>
                </a:rPr>
                <a:t>Tools for Working</a:t>
              </a:r>
            </a:p>
            <a:p>
              <a:pPr marL="228600" lvl="1" indent="-228600" algn="l" defTabSz="888998">
                <a:lnSpc>
                  <a:spcPct val="90000"/>
                </a:lnSpc>
                <a:spcAft>
                  <a:spcPct val="15000"/>
                </a:spcAft>
                <a:buFontTx/>
                <a:buChar char="••"/>
              </a:pPr>
              <a:r>
                <a:rPr lang="en-AU" sz="2100" dirty="0">
                  <a:solidFill>
                    <a:prstClr val="white"/>
                  </a:solidFill>
                </a:rPr>
                <a:t>Information literacy</a:t>
              </a:r>
            </a:p>
            <a:p>
              <a:pPr marL="228600" lvl="1" indent="-228600" algn="l" defTabSz="888998">
                <a:lnSpc>
                  <a:spcPct val="90000"/>
                </a:lnSpc>
                <a:spcAft>
                  <a:spcPct val="15000"/>
                </a:spcAft>
                <a:buFontTx/>
                <a:buChar char="••"/>
              </a:pPr>
              <a:r>
                <a:rPr lang="en-AU" sz="2100" dirty="0">
                  <a:solidFill>
                    <a:prstClr val="white"/>
                  </a:solidFill>
                </a:rPr>
                <a:t>ICT literacy</a:t>
              </a:r>
            </a:p>
            <a:p>
              <a:pPr marL="228600" lvl="1" indent="-228600" algn="l" defTabSz="888998">
                <a:lnSpc>
                  <a:spcPct val="90000"/>
                </a:lnSpc>
                <a:spcAft>
                  <a:spcPct val="15000"/>
                </a:spcAft>
                <a:buFontTx/>
                <a:buChar char="••"/>
              </a:pPr>
              <a:r>
                <a:rPr lang="en-AU" sz="2100" dirty="0">
                  <a:solidFill>
                    <a:prstClr val="white"/>
                  </a:solidFill>
                </a:rPr>
                <a:t>Learning to learn and meta cognition</a:t>
              </a:r>
            </a:p>
          </p:txBody>
        </p:sp>
        <p:sp>
          <p:nvSpPr>
            <p:cNvPr id="9" name="Freeform 8"/>
            <p:cNvSpPr/>
            <p:nvPr/>
          </p:nvSpPr>
          <p:spPr>
            <a:xfrm>
              <a:off x="10979838" y="1187624"/>
              <a:ext cx="2996016" cy="7788908"/>
            </a:xfrm>
            <a:custGeom>
              <a:avLst/>
              <a:gdLst>
                <a:gd name="connsiteX0" fmla="*/ 0 w 2996016"/>
                <a:gd name="connsiteY0" fmla="*/ 299602 h 7788908"/>
                <a:gd name="connsiteX1" fmla="*/ 299602 w 2996016"/>
                <a:gd name="connsiteY1" fmla="*/ 0 h 7788908"/>
                <a:gd name="connsiteX2" fmla="*/ 2696414 w 2996016"/>
                <a:gd name="connsiteY2" fmla="*/ 0 h 7788908"/>
                <a:gd name="connsiteX3" fmla="*/ 2996016 w 2996016"/>
                <a:gd name="connsiteY3" fmla="*/ 299602 h 7788908"/>
                <a:gd name="connsiteX4" fmla="*/ 2996016 w 2996016"/>
                <a:gd name="connsiteY4" fmla="*/ 7489306 h 7788908"/>
                <a:gd name="connsiteX5" fmla="*/ 2696414 w 2996016"/>
                <a:gd name="connsiteY5" fmla="*/ 7788908 h 7788908"/>
                <a:gd name="connsiteX6" fmla="*/ 299602 w 2996016"/>
                <a:gd name="connsiteY6" fmla="*/ 7788908 h 7788908"/>
                <a:gd name="connsiteX7" fmla="*/ 0 w 2996016"/>
                <a:gd name="connsiteY7" fmla="*/ 7489306 h 7788908"/>
                <a:gd name="connsiteX8" fmla="*/ 0 w 2996016"/>
                <a:gd name="connsiteY8" fmla="*/ 299602 h 778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6016" h="7788908">
                  <a:moveTo>
                    <a:pt x="0" y="299602"/>
                  </a:moveTo>
                  <a:cubicBezTo>
                    <a:pt x="0" y="134136"/>
                    <a:pt x="134136" y="0"/>
                    <a:pt x="299602" y="0"/>
                  </a:cubicBezTo>
                  <a:lnTo>
                    <a:pt x="2696414" y="0"/>
                  </a:lnTo>
                  <a:cubicBezTo>
                    <a:pt x="2861880" y="0"/>
                    <a:pt x="2996016" y="134136"/>
                    <a:pt x="2996016" y="299602"/>
                  </a:cubicBezTo>
                  <a:lnTo>
                    <a:pt x="2996016" y="7489306"/>
                  </a:lnTo>
                  <a:cubicBezTo>
                    <a:pt x="2996016" y="7654772"/>
                    <a:pt x="2861880" y="7788908"/>
                    <a:pt x="2696414" y="7788908"/>
                  </a:cubicBezTo>
                  <a:lnTo>
                    <a:pt x="299602" y="7788908"/>
                  </a:lnTo>
                  <a:cubicBezTo>
                    <a:pt x="134136" y="7788908"/>
                    <a:pt x="0" y="7654772"/>
                    <a:pt x="0" y="7489306"/>
                  </a:cubicBezTo>
                  <a:lnTo>
                    <a:pt x="0" y="299602"/>
                  </a:lnTo>
                  <a:close/>
                </a:path>
              </a:pathLst>
            </a:custGeom>
            <a:solidFill>
              <a:srgbClr val="FF0000"/>
            </a:solidFill>
          </p:spPr>
          <p:style>
            <a:lnRef idx="2">
              <a:schemeClr val="lt1">
                <a:hueOff val="0"/>
                <a:satOff val="0"/>
                <a:lumOff val="0"/>
                <a:alphaOff val="0"/>
              </a:schemeClr>
            </a:lnRef>
            <a:fillRef idx="1">
              <a:schemeClr val="accent4">
                <a:hueOff val="1856823"/>
                <a:satOff val="-56410"/>
                <a:lumOff val="18628"/>
                <a:alphaOff val="0"/>
              </a:schemeClr>
            </a:fillRef>
            <a:effectRef idx="0">
              <a:schemeClr val="accent4">
                <a:hueOff val="1856823"/>
                <a:satOff val="-56410"/>
                <a:lumOff val="18628"/>
                <a:alphaOff val="0"/>
              </a:schemeClr>
            </a:effectRef>
            <a:fontRef idx="minor">
              <a:schemeClr val="lt1"/>
            </a:fontRef>
          </p:style>
          <p:txBody>
            <a:bodyPr spcFirstLastPara="0" vert="horz" wrap="square" lIns="184912" tIns="3300475" rIns="184912" bIns="1742694" numCol="1" spcCol="1270" anchor="t" anchorCtr="1">
              <a:noAutofit/>
            </a:bodyPr>
            <a:lstStyle/>
            <a:p>
              <a:pPr algn="l" defTabSz="1155685">
                <a:lnSpc>
                  <a:spcPct val="90000"/>
                </a:lnSpc>
                <a:spcAft>
                  <a:spcPct val="35000"/>
                </a:spcAft>
              </a:pPr>
              <a:r>
                <a:rPr lang="en-AU" sz="2500" b="1" dirty="0">
                  <a:solidFill>
                    <a:prstClr val="white"/>
                  </a:solidFill>
                </a:rPr>
                <a:t>Living in the real world</a:t>
              </a:r>
            </a:p>
            <a:p>
              <a:pPr marL="228600" lvl="1" indent="-228600" algn="l" defTabSz="888998">
                <a:lnSpc>
                  <a:spcPct val="90000"/>
                </a:lnSpc>
                <a:spcAft>
                  <a:spcPct val="15000"/>
                </a:spcAft>
                <a:buFontTx/>
                <a:buChar char="••"/>
              </a:pPr>
              <a:r>
                <a:rPr lang="en-AU" sz="2100" dirty="0">
                  <a:solidFill>
                    <a:prstClr val="white"/>
                  </a:solidFill>
                </a:rPr>
                <a:t>Citizenship, local and global</a:t>
              </a:r>
            </a:p>
            <a:p>
              <a:pPr marL="228600" lvl="1" indent="-228600" algn="l" defTabSz="888998">
                <a:lnSpc>
                  <a:spcPct val="90000"/>
                </a:lnSpc>
                <a:spcAft>
                  <a:spcPct val="15000"/>
                </a:spcAft>
                <a:buFontTx/>
                <a:buChar char="••"/>
              </a:pPr>
              <a:r>
                <a:rPr lang="en-AU" sz="2100" dirty="0">
                  <a:solidFill>
                    <a:prstClr val="white"/>
                  </a:solidFill>
                </a:rPr>
                <a:t>Life and career</a:t>
              </a:r>
            </a:p>
            <a:p>
              <a:pPr marL="228600" lvl="1" indent="-228600" algn="l" defTabSz="888998">
                <a:lnSpc>
                  <a:spcPct val="90000"/>
                </a:lnSpc>
                <a:spcAft>
                  <a:spcPct val="15000"/>
                </a:spcAft>
                <a:buFontTx/>
                <a:buChar char="••"/>
              </a:pPr>
              <a:r>
                <a:rPr lang="en-AU" sz="2100" dirty="0">
                  <a:solidFill>
                    <a:prstClr val="white"/>
                  </a:solidFill>
                </a:rPr>
                <a:t>Personal and social responsibility</a:t>
              </a:r>
            </a:p>
          </p:txBody>
        </p:sp>
        <p:grpSp>
          <p:nvGrpSpPr>
            <p:cNvPr id="2" name="Group 1"/>
            <p:cNvGrpSpPr/>
            <p:nvPr/>
          </p:nvGrpSpPr>
          <p:grpSpPr>
            <a:xfrm>
              <a:off x="1923301" y="1654958"/>
              <a:ext cx="11851399" cy="6932128"/>
              <a:chOff x="1923301" y="1654958"/>
              <a:chExt cx="11851399" cy="6932128"/>
            </a:xfrm>
          </p:grpSpPr>
          <p:sp>
            <p:nvSpPr>
              <p:cNvPr id="4" name="Oval 3"/>
              <p:cNvSpPr/>
              <p:nvPr/>
            </p:nvSpPr>
            <p:spPr>
              <a:xfrm>
                <a:off x="1923301" y="1654958"/>
                <a:ext cx="2593706" cy="2593706"/>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6" name="Oval 5"/>
              <p:cNvSpPr/>
              <p:nvPr/>
            </p:nvSpPr>
            <p:spPr>
              <a:xfrm>
                <a:off x="5009199" y="1654958"/>
                <a:ext cx="2593706" cy="2593706"/>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4">
                  <a:tint val="50000"/>
                  <a:hueOff val="482989"/>
                  <a:satOff val="-8157"/>
                  <a:lumOff val="331"/>
                  <a:alphaOff val="0"/>
                </a:schemeClr>
              </a:effectRef>
              <a:fontRef idx="minor">
                <a:schemeClr val="lt1">
                  <a:hueOff val="0"/>
                  <a:satOff val="0"/>
                  <a:lumOff val="0"/>
                  <a:alphaOff val="0"/>
                </a:schemeClr>
              </a:fontRef>
            </p:style>
          </p:sp>
          <p:sp>
            <p:nvSpPr>
              <p:cNvPr id="8" name="Oval 7"/>
              <p:cNvSpPr/>
              <p:nvPr/>
            </p:nvSpPr>
            <p:spPr>
              <a:xfrm>
                <a:off x="8095096" y="1654958"/>
                <a:ext cx="2593706" cy="2593706"/>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4">
                  <a:tint val="50000"/>
                  <a:hueOff val="965978"/>
                  <a:satOff val="-16314"/>
                  <a:lumOff val="662"/>
                  <a:alphaOff val="0"/>
                </a:schemeClr>
              </a:effectRef>
              <a:fontRef idx="minor">
                <a:schemeClr val="lt1">
                  <a:hueOff val="0"/>
                  <a:satOff val="0"/>
                  <a:lumOff val="0"/>
                  <a:alphaOff val="0"/>
                </a:schemeClr>
              </a:fontRef>
            </p:style>
          </p:sp>
          <p:sp>
            <p:nvSpPr>
              <p:cNvPr id="10" name="Oval 9"/>
              <p:cNvSpPr/>
              <p:nvPr/>
            </p:nvSpPr>
            <p:spPr>
              <a:xfrm>
                <a:off x="11180994" y="1654958"/>
                <a:ext cx="2593706" cy="2593706"/>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4">
                  <a:tint val="50000"/>
                  <a:hueOff val="1448968"/>
                  <a:satOff val="-24471"/>
                  <a:lumOff val="993"/>
                  <a:alphaOff val="0"/>
                </a:schemeClr>
              </a:effectRef>
              <a:fontRef idx="minor">
                <a:schemeClr val="lt1">
                  <a:hueOff val="0"/>
                  <a:satOff val="0"/>
                  <a:lumOff val="0"/>
                  <a:alphaOff val="0"/>
                </a:schemeClr>
              </a:fontRef>
            </p:style>
          </p:sp>
          <p:sp>
            <p:nvSpPr>
              <p:cNvPr id="11" name="Left-Right Arrow 10"/>
              <p:cNvSpPr/>
              <p:nvPr/>
            </p:nvSpPr>
            <p:spPr>
              <a:xfrm>
                <a:off x="2209665" y="7418750"/>
                <a:ext cx="11278671" cy="1168336"/>
              </a:xfrm>
              <a:prstGeom prst="leftRightArrow">
                <a:avLst/>
              </a:pr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12" name="TextBox 11"/>
              <p:cNvSpPr txBox="1"/>
              <p:nvPr/>
            </p:nvSpPr>
            <p:spPr>
              <a:xfrm>
                <a:off x="2583385" y="7668345"/>
                <a:ext cx="10513168" cy="661720"/>
              </a:xfrm>
              <a:prstGeom prst="rect">
                <a:avLst/>
              </a:prstGeom>
              <a:noFill/>
            </p:spPr>
            <p:txBody>
              <a:bodyPr wrap="square" rtlCol="0">
                <a:spAutoFit/>
              </a:bodyPr>
              <a:lstStyle/>
              <a:p>
                <a:r>
                  <a:rPr lang="en-AU" b="1" dirty="0" smtClean="0">
                    <a:solidFill>
                      <a:srgbClr val="EA157A"/>
                    </a:solidFill>
                  </a:rPr>
                  <a:t>K</a:t>
                </a:r>
                <a:r>
                  <a:rPr lang="en-AU" dirty="0" smtClean="0"/>
                  <a:t>nowledge </a:t>
                </a:r>
                <a:r>
                  <a:rPr lang="en-AU" b="1" dirty="0" smtClean="0">
                    <a:solidFill>
                      <a:srgbClr val="EA157A"/>
                    </a:solidFill>
                  </a:rPr>
                  <a:t>S</a:t>
                </a:r>
                <a:r>
                  <a:rPr lang="en-AU" dirty="0" smtClean="0"/>
                  <a:t>kills </a:t>
                </a:r>
                <a:r>
                  <a:rPr lang="en-AU" b="1" dirty="0" smtClean="0">
                    <a:solidFill>
                      <a:srgbClr val="EA157A"/>
                    </a:solidFill>
                  </a:rPr>
                  <a:t>A</a:t>
                </a:r>
                <a:r>
                  <a:rPr lang="en-AU" dirty="0" smtClean="0"/>
                  <a:t>ttitudes </a:t>
                </a:r>
                <a:r>
                  <a:rPr lang="en-AU" b="1" dirty="0" smtClean="0">
                    <a:solidFill>
                      <a:srgbClr val="EA157A"/>
                    </a:solidFill>
                  </a:rPr>
                  <a:t>V</a:t>
                </a:r>
                <a:r>
                  <a:rPr lang="en-AU" dirty="0" smtClean="0"/>
                  <a:t>alues </a:t>
                </a:r>
                <a:r>
                  <a:rPr lang="en-AU" b="1" dirty="0">
                    <a:solidFill>
                      <a:srgbClr val="EA157A"/>
                    </a:solidFill>
                  </a:rPr>
                  <a:t>E</a:t>
                </a:r>
                <a:r>
                  <a:rPr lang="en-AU" dirty="0" smtClean="0"/>
                  <a:t>thics </a:t>
                </a:r>
                <a:endParaRPr lang="en-AU" dirty="0"/>
              </a:p>
            </p:txBody>
          </p:sp>
        </p:grpSp>
      </p:grpSp>
      <p:sp>
        <p:nvSpPr>
          <p:cNvPr id="13" name="Title 12"/>
          <p:cNvSpPr>
            <a:spLocks noGrp="1"/>
          </p:cNvSpPr>
          <p:nvPr>
            <p:ph type="title"/>
          </p:nvPr>
        </p:nvSpPr>
        <p:spPr/>
        <p:txBody>
          <a:bodyPr/>
          <a:lstStyle/>
          <a:p>
            <a:r>
              <a:rPr lang="en-AU" b="0" dirty="0" smtClean="0"/>
              <a:t>ATC21s  -  skills  and technology influences</a:t>
            </a:r>
            <a:endParaRPr lang="en-AU" b="0" dirty="0"/>
          </a:p>
        </p:txBody>
      </p:sp>
    </p:spTree>
    <p:extLst>
      <p:ext uri="{BB962C8B-B14F-4D97-AF65-F5344CB8AC3E}">
        <p14:creationId xmlns:p14="http://schemas.microsoft.com/office/powerpoint/2010/main" val="259728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ight Brace 7"/>
          <p:cNvSpPr>
            <a:spLocks/>
          </p:cNvSpPr>
          <p:nvPr/>
        </p:nvSpPr>
        <p:spPr bwMode="auto">
          <a:xfrm>
            <a:off x="5054601" y="1691217"/>
            <a:ext cx="2562578" cy="5281083"/>
          </a:xfrm>
          <a:prstGeom prst="rightBrace">
            <a:avLst>
              <a:gd name="adj1" fmla="val 8332"/>
              <a:gd name="adj2" fmla="val 50000"/>
            </a:avLst>
          </a:prstGeom>
          <a:solidFill>
            <a:schemeClr val="bg1"/>
          </a:solidFill>
          <a:ln w="9525" algn="ctr">
            <a:solidFill>
              <a:schemeClr val="tx2"/>
            </a:solidFill>
            <a:round/>
            <a:headEnd/>
            <a:tailEnd/>
          </a:ln>
        </p:spPr>
        <p:txBody>
          <a:bodyPr lIns="145143" tIns="72571" rIns="145143" bIns="72571"/>
          <a:lstStyle>
            <a:lvl1pPr marL="342900" indent="-342900">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buFontTx/>
              <a:buNone/>
            </a:pPr>
            <a:endParaRPr lang="en-AU" altLang="en-US" sz="7000" i="1">
              <a:latin typeface="Bradley Hand ITC" pitchFamily="66" charset="0"/>
              <a:cs typeface="Arial" pitchFamily="34" charset="0"/>
            </a:endParaRPr>
          </a:p>
        </p:txBody>
      </p:sp>
      <p:pic>
        <p:nvPicPr>
          <p:cNvPr id="78851"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l="26030" r="24988"/>
          <a:stretch>
            <a:fillRect/>
          </a:stretch>
        </p:blipFill>
        <p:spPr>
          <a:xfrm>
            <a:off x="8398933" y="-50800"/>
            <a:ext cx="7857067" cy="9296400"/>
          </a:xfrm>
        </p:spPr>
      </p:pic>
      <p:sp>
        <p:nvSpPr>
          <p:cNvPr id="78852" name="TextBox 2"/>
          <p:cNvSpPr txBox="1">
            <a:spLocks noChangeArrowheads="1"/>
          </p:cNvSpPr>
          <p:nvPr/>
        </p:nvSpPr>
        <p:spPr bwMode="auto">
          <a:xfrm>
            <a:off x="3363086" y="3035312"/>
            <a:ext cx="1892918" cy="73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AU" altLang="en-US" sz="3800"/>
              <a:t>Clowns</a:t>
            </a:r>
          </a:p>
        </p:txBody>
      </p:sp>
      <p:sp>
        <p:nvSpPr>
          <p:cNvPr id="78853" name="TextBox 4"/>
          <p:cNvSpPr txBox="1">
            <a:spLocks noChangeArrowheads="1"/>
          </p:cNvSpPr>
          <p:nvPr/>
        </p:nvSpPr>
        <p:spPr bwMode="auto">
          <a:xfrm>
            <a:off x="2558076" y="4379394"/>
            <a:ext cx="2269623" cy="73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AU" altLang="en-US" sz="3800"/>
              <a:t>pyramids</a:t>
            </a:r>
          </a:p>
        </p:txBody>
      </p:sp>
      <p:sp>
        <p:nvSpPr>
          <p:cNvPr id="78854" name="TextBox 5"/>
          <p:cNvSpPr txBox="1">
            <a:spLocks noChangeArrowheads="1"/>
          </p:cNvSpPr>
          <p:nvPr/>
        </p:nvSpPr>
        <p:spPr bwMode="auto">
          <a:xfrm>
            <a:off x="4226514" y="5628228"/>
            <a:ext cx="1105844" cy="73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AU" altLang="en-US" sz="3800"/>
              <a:t>g20</a:t>
            </a:r>
          </a:p>
        </p:txBody>
      </p:sp>
      <p:sp>
        <p:nvSpPr>
          <p:cNvPr id="78855" name="TextBox 6"/>
          <p:cNvSpPr txBox="1">
            <a:spLocks noChangeArrowheads="1"/>
          </p:cNvSpPr>
          <p:nvPr/>
        </p:nvSpPr>
        <p:spPr bwMode="auto">
          <a:xfrm>
            <a:off x="3053524" y="1979096"/>
            <a:ext cx="2054822" cy="73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AU" altLang="en-US" sz="3800"/>
              <a:t>Balance</a:t>
            </a:r>
          </a:p>
        </p:txBody>
      </p:sp>
      <p:sp>
        <p:nvSpPr>
          <p:cNvPr id="78856" name="TextBox 8"/>
          <p:cNvSpPr txBox="1">
            <a:spLocks noChangeArrowheads="1"/>
          </p:cNvSpPr>
          <p:nvPr/>
        </p:nvSpPr>
        <p:spPr bwMode="auto">
          <a:xfrm>
            <a:off x="959556" y="7452786"/>
            <a:ext cx="6784622" cy="11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43" tIns="72571" rIns="145143" bIns="72571">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AU" altLang="en-US" sz="2200" b="1"/>
              <a:t>Using partial credit Rasch model indicator scores for all students snd vindicators were concurrently calibrated</a:t>
            </a:r>
          </a:p>
        </p:txBody>
      </p:sp>
    </p:spTree>
    <p:extLst>
      <p:ext uri="{BB962C8B-B14F-4D97-AF65-F5344CB8AC3E}">
        <p14:creationId xmlns:p14="http://schemas.microsoft.com/office/powerpoint/2010/main" val="19687989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 y="0"/>
            <a:ext cx="15779045" cy="9144000"/>
          </a:xfrm>
        </p:spPr>
      </p:pic>
    </p:spTree>
    <p:extLst>
      <p:ext uri="{BB962C8B-B14F-4D97-AF65-F5344CB8AC3E}">
        <p14:creationId xmlns:p14="http://schemas.microsoft.com/office/powerpoint/2010/main" val="30395761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15" r="23423"/>
          <a:stretch/>
        </p:blipFill>
        <p:spPr bwMode="auto">
          <a:xfrm>
            <a:off x="5161705" y="0"/>
            <a:ext cx="11009223" cy="9243139"/>
          </a:xfrm>
          <a:prstGeom prst="rect">
            <a:avLst/>
          </a:prstGeom>
          <a:solidFill>
            <a:schemeClr val="bg1"/>
          </a:solidFill>
          <a:ln>
            <a:noFill/>
          </a:ln>
          <a:effectLst/>
          <a:extLst/>
        </p:spPr>
      </p:pic>
    </p:spTree>
    <p:extLst>
      <p:ext uri="{BB962C8B-B14F-4D97-AF65-F5344CB8AC3E}">
        <p14:creationId xmlns:p14="http://schemas.microsoft.com/office/powerpoint/2010/main" val="24328038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a:spLocks noGrp="1"/>
          </p:cNvSpPr>
          <p:nvPr>
            <p:ph type="title"/>
          </p:nvPr>
        </p:nvSpPr>
        <p:spPr/>
        <p:txBody>
          <a:bodyPr/>
          <a:lstStyle/>
          <a:p>
            <a:r>
              <a:rPr lang="en-AU" altLang="en-US" smtClean="0"/>
              <a:t>Parameter stability</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 y="1320800"/>
            <a:ext cx="7095067" cy="376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133" y="1320800"/>
            <a:ext cx="7461956" cy="376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67" y="5486400"/>
            <a:ext cx="677333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2533" y="5448303"/>
            <a:ext cx="69088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573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527756" y="1117609"/>
            <a:ext cx="5689600" cy="1452033"/>
          </a:xfrm>
        </p:spPr>
        <p:txBody>
          <a:bodyPr/>
          <a:lstStyle/>
          <a:p>
            <a:pPr eaLnBrk="1" hangingPunct="1"/>
            <a:r>
              <a:rPr lang="en-US" b="0" smtClean="0">
                <a:solidFill>
                  <a:schemeClr val="tx1"/>
                </a:solidFill>
              </a:rPr>
              <a:t>- cognitive</a:t>
            </a:r>
          </a:p>
        </p:txBody>
      </p:sp>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b="3706"/>
          <a:stretch>
            <a:fillRect/>
          </a:stretch>
        </p:blipFill>
        <p:spPr bwMode="auto">
          <a:xfrm>
            <a:off x="6217357" y="1"/>
            <a:ext cx="10038644" cy="94572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956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lgn="r">
              <a:defRPr/>
            </a:pPr>
            <a:r>
              <a:rPr lang="en-AU" altLang="en-US" sz="4000" kern="0" dirty="0">
                <a:solidFill>
                  <a:prstClr val="white">
                    <a:lumMod val="95000"/>
                  </a:prstClr>
                </a:solidFill>
              </a:rPr>
              <a:t>Using a developmental progression</a:t>
            </a:r>
            <a:endParaRPr lang="en-AU" altLang="en-US" sz="4000" kern="0" dirty="0">
              <a:solidFill>
                <a:prstClr val="white">
                  <a:lumMod val="9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9556397"/>
              </p:ext>
            </p:extLst>
          </p:nvPr>
        </p:nvGraphicFramePr>
        <p:xfrm>
          <a:off x="567163" y="1277145"/>
          <a:ext cx="15481300" cy="8072587"/>
        </p:xfrm>
        <a:graphic>
          <a:graphicData uri="http://schemas.openxmlformats.org/drawingml/2006/table">
            <a:tbl>
              <a:tblPr firstRow="1" firstCol="1" bandRow="1">
                <a:tableStyleId>{10A1B5D5-9B99-4C35-A422-299274C87663}</a:tableStyleId>
              </a:tblPr>
              <a:tblGrid>
                <a:gridCol w="1080091"/>
                <a:gridCol w="3096260"/>
                <a:gridCol w="11304949"/>
              </a:tblGrid>
              <a:tr h="303784">
                <a:tc gridSpan="3">
                  <a:txBody>
                    <a:bodyPr/>
                    <a:lstStyle/>
                    <a:p>
                      <a:pPr algn="ctr">
                        <a:lnSpc>
                          <a:spcPct val="115000"/>
                        </a:lnSpc>
                        <a:spcAft>
                          <a:spcPts val="0"/>
                        </a:spcAft>
                      </a:pPr>
                      <a:r>
                        <a:rPr lang="en-AU" sz="1700" dirty="0" smtClean="0">
                          <a:effectLst/>
                          <a:latin typeface="Calibri"/>
                          <a:ea typeface="Calibri"/>
                          <a:cs typeface="Times New Roman"/>
                        </a:rPr>
                        <a:t>Collaborative Problem Solving –</a:t>
                      </a:r>
                      <a:r>
                        <a:rPr lang="en-AU" sz="1700" baseline="0" dirty="0" smtClean="0">
                          <a:effectLst/>
                          <a:latin typeface="Calibri"/>
                          <a:ea typeface="Calibri"/>
                          <a:cs typeface="Times New Roman"/>
                        </a:rPr>
                        <a:t> One Dimension</a:t>
                      </a:r>
                      <a:endParaRPr lang="en-AU" sz="1700" dirty="0">
                        <a:effectLst/>
                        <a:latin typeface="Calibri"/>
                        <a:ea typeface="Calibri"/>
                        <a:cs typeface="Times New Roman"/>
                      </a:endParaRPr>
                    </a:p>
                  </a:txBody>
                  <a:tcPr marL="68578" marR="68578" marT="0" marB="0"/>
                </a:tc>
                <a:tc hMerge="1">
                  <a:txBody>
                    <a:bodyPr/>
                    <a:lstStyle/>
                    <a:p>
                      <a:pPr algn="ctr">
                        <a:lnSpc>
                          <a:spcPct val="115000"/>
                        </a:lnSpc>
                        <a:spcAft>
                          <a:spcPts val="0"/>
                        </a:spcAft>
                      </a:pPr>
                      <a:endParaRPr lang="en-AU" sz="1700">
                        <a:effectLst/>
                        <a:latin typeface="Calibri"/>
                        <a:ea typeface="Calibri"/>
                        <a:cs typeface="Times New Roman"/>
                      </a:endParaRPr>
                    </a:p>
                  </a:txBody>
                  <a:tcPr marL="68580" marR="68580" marT="0" marB="0"/>
                </a:tc>
                <a:tc hMerge="1">
                  <a:txBody>
                    <a:bodyPr/>
                    <a:lstStyle/>
                    <a:p>
                      <a:pPr algn="ctr">
                        <a:lnSpc>
                          <a:spcPct val="115000"/>
                        </a:lnSpc>
                        <a:spcAft>
                          <a:spcPts val="0"/>
                        </a:spcAft>
                      </a:pPr>
                      <a:endParaRPr lang="en-AU" sz="1700" dirty="0">
                        <a:effectLst/>
                        <a:latin typeface="Calibri"/>
                        <a:ea typeface="Calibri"/>
                        <a:cs typeface="Times New Roman"/>
                      </a:endParaRPr>
                    </a:p>
                  </a:txBody>
                  <a:tcPr marL="68580" marR="68580" marT="0" marB="0"/>
                </a:tc>
              </a:tr>
              <a:tr h="262907">
                <a:tc>
                  <a:txBody>
                    <a:bodyPr/>
                    <a:lstStyle/>
                    <a:p>
                      <a:pPr algn="ctr">
                        <a:lnSpc>
                          <a:spcPct val="115000"/>
                        </a:lnSpc>
                        <a:spcAft>
                          <a:spcPts val="0"/>
                        </a:spcAft>
                      </a:pPr>
                      <a:r>
                        <a:rPr lang="en-AU" sz="1500" dirty="0">
                          <a:effectLst/>
                        </a:rPr>
                        <a:t>Level</a:t>
                      </a:r>
                      <a:endParaRPr lang="en-AU" sz="1500" dirty="0">
                        <a:effectLst/>
                        <a:latin typeface="Calibri"/>
                        <a:ea typeface="Calibri"/>
                        <a:cs typeface="Times New Roman"/>
                      </a:endParaRPr>
                    </a:p>
                  </a:txBody>
                  <a:tcPr marL="68578" marR="68578" marT="0" marB="0"/>
                </a:tc>
                <a:tc>
                  <a:txBody>
                    <a:bodyPr/>
                    <a:lstStyle/>
                    <a:p>
                      <a:pPr algn="ctr">
                        <a:lnSpc>
                          <a:spcPct val="115000"/>
                        </a:lnSpc>
                        <a:spcAft>
                          <a:spcPts val="0"/>
                        </a:spcAft>
                      </a:pPr>
                      <a:r>
                        <a:rPr lang="en-AU" sz="1500" b="1" dirty="0">
                          <a:effectLst/>
                        </a:rPr>
                        <a:t>Level Title</a:t>
                      </a:r>
                      <a:endParaRPr lang="en-AU" sz="1500" b="1" dirty="0">
                        <a:effectLst/>
                        <a:latin typeface="Calibri"/>
                        <a:ea typeface="Calibri"/>
                        <a:cs typeface="Times New Roman"/>
                      </a:endParaRPr>
                    </a:p>
                  </a:txBody>
                  <a:tcPr marL="68578" marR="68578" marT="0" marB="0"/>
                </a:tc>
                <a:tc>
                  <a:txBody>
                    <a:bodyPr/>
                    <a:lstStyle/>
                    <a:p>
                      <a:pPr algn="ctr">
                        <a:lnSpc>
                          <a:spcPct val="115000"/>
                        </a:lnSpc>
                        <a:spcAft>
                          <a:spcPts val="0"/>
                        </a:spcAft>
                      </a:pPr>
                      <a:r>
                        <a:rPr lang="en-AU" sz="1500" b="1" dirty="0">
                          <a:effectLst/>
                        </a:rPr>
                        <a:t>Level Description </a:t>
                      </a:r>
                      <a:endParaRPr lang="en-AU" sz="1500" b="1" dirty="0">
                        <a:effectLst/>
                        <a:latin typeface="Calibri"/>
                        <a:ea typeface="Calibri"/>
                        <a:cs typeface="Times New Roman"/>
                      </a:endParaRPr>
                    </a:p>
                  </a:txBody>
                  <a:tcPr marL="68578" marR="68578" marT="0" marB="0"/>
                </a:tc>
              </a:tr>
              <a:tr h="1202335">
                <a:tc>
                  <a:txBody>
                    <a:bodyPr/>
                    <a:lstStyle/>
                    <a:p>
                      <a:pPr algn="ctr">
                        <a:lnSpc>
                          <a:spcPct val="115000"/>
                        </a:lnSpc>
                        <a:spcAft>
                          <a:spcPts val="0"/>
                        </a:spcAft>
                      </a:pPr>
                      <a:r>
                        <a:rPr lang="en-AU" sz="1500" dirty="0">
                          <a:effectLst/>
                        </a:rPr>
                        <a:t>6</a:t>
                      </a:r>
                      <a:endParaRPr lang="en-AU" sz="1500" dirty="0">
                        <a:effectLst/>
                        <a:latin typeface="Calibri"/>
                        <a:ea typeface="Calibri"/>
                        <a:cs typeface="Times New Roman"/>
                      </a:endParaRPr>
                    </a:p>
                  </a:txBody>
                  <a:tcPr marL="68578" marR="68578" marT="0" marB="0">
                    <a:solidFill>
                      <a:srgbClr val="FFFF00"/>
                    </a:solidFill>
                  </a:tcPr>
                </a:tc>
                <a:tc>
                  <a:txBody>
                    <a:bodyPr/>
                    <a:lstStyle/>
                    <a:p>
                      <a:pPr>
                        <a:lnSpc>
                          <a:spcPct val="115000"/>
                        </a:lnSpc>
                        <a:spcAft>
                          <a:spcPts val="1200"/>
                        </a:spcAft>
                      </a:pPr>
                      <a:r>
                        <a:rPr lang="en-AU" sz="1600" dirty="0">
                          <a:effectLst/>
                        </a:rPr>
                        <a:t>Strategic approach to problem </a:t>
                      </a:r>
                      <a:r>
                        <a:rPr lang="en-AU" sz="1600" dirty="0" smtClean="0">
                          <a:effectLst/>
                        </a:rPr>
                        <a:t> via </a:t>
                      </a:r>
                      <a:r>
                        <a:rPr lang="en-AU" sz="1600" dirty="0">
                          <a:effectLst/>
                        </a:rPr>
                        <a:t>a collaborative process</a:t>
                      </a:r>
                      <a:endParaRPr lang="en-AU" sz="1600" dirty="0">
                        <a:effectLst/>
                        <a:latin typeface="Calibri"/>
                        <a:ea typeface="Calibri"/>
                        <a:cs typeface="Times New Roman"/>
                      </a:endParaRPr>
                    </a:p>
                  </a:txBody>
                  <a:tcPr marL="68578" marR="68578" marT="0" marB="0"/>
                </a:tc>
                <a:tc>
                  <a:txBody>
                    <a:bodyPr/>
                    <a:lstStyle/>
                    <a:p>
                      <a:pPr>
                        <a:lnSpc>
                          <a:spcPct val="115000"/>
                        </a:lnSpc>
                        <a:spcAft>
                          <a:spcPts val="0"/>
                        </a:spcAft>
                      </a:pPr>
                      <a:r>
                        <a:rPr lang="en-AU" sz="1500" dirty="0">
                          <a:effectLst/>
                        </a:rPr>
                        <a:t>The student works collaboratively through the problem solving process and assumes group responsibility for the success of complex tasks. The student works through the problem efficiently and systematically using only relevant resources. They tailor communication, incorporate feedback from their partner and resolve conflicts.</a:t>
                      </a:r>
                      <a:endParaRPr lang="en-AU" sz="1500" dirty="0">
                        <a:effectLst/>
                        <a:latin typeface="Calibri"/>
                        <a:ea typeface="Calibri"/>
                        <a:cs typeface="Times New Roman"/>
                      </a:endParaRPr>
                    </a:p>
                  </a:txBody>
                  <a:tcPr marL="68578" marR="68578" marT="0" marB="0"/>
                </a:tc>
              </a:tr>
              <a:tr h="1202335">
                <a:tc>
                  <a:txBody>
                    <a:bodyPr/>
                    <a:lstStyle/>
                    <a:p>
                      <a:pPr algn="ctr">
                        <a:lnSpc>
                          <a:spcPct val="115000"/>
                        </a:lnSpc>
                        <a:spcAft>
                          <a:spcPts val="0"/>
                        </a:spcAft>
                      </a:pPr>
                      <a:r>
                        <a:rPr lang="en-AU" sz="1500" dirty="0">
                          <a:effectLst/>
                        </a:rPr>
                        <a:t>5</a:t>
                      </a:r>
                      <a:endParaRPr lang="en-AU" sz="1500" dirty="0">
                        <a:effectLst/>
                        <a:latin typeface="Calibri"/>
                        <a:ea typeface="Calibri"/>
                        <a:cs typeface="Times New Roman"/>
                      </a:endParaRPr>
                    </a:p>
                  </a:txBody>
                  <a:tcPr marL="68578" marR="68578" marT="0" marB="0">
                    <a:solidFill>
                      <a:srgbClr val="FFFF00"/>
                    </a:solidFill>
                  </a:tcPr>
                </a:tc>
                <a:tc>
                  <a:txBody>
                    <a:bodyPr/>
                    <a:lstStyle/>
                    <a:p>
                      <a:pPr>
                        <a:lnSpc>
                          <a:spcPct val="115000"/>
                        </a:lnSpc>
                        <a:spcAft>
                          <a:spcPts val="1200"/>
                        </a:spcAft>
                      </a:pPr>
                      <a:r>
                        <a:rPr lang="en-AU" sz="1600" dirty="0">
                          <a:effectLst/>
                        </a:rPr>
                        <a:t>Efficient working partnership</a:t>
                      </a:r>
                    </a:p>
                    <a:p>
                      <a:pPr>
                        <a:lnSpc>
                          <a:spcPct val="115000"/>
                        </a:lnSpc>
                        <a:spcAft>
                          <a:spcPts val="1200"/>
                        </a:spcAft>
                      </a:pPr>
                      <a:r>
                        <a:rPr lang="en-AU" sz="1600" dirty="0">
                          <a:effectLst/>
                        </a:rPr>
                        <a:t> </a:t>
                      </a:r>
                      <a:endParaRPr lang="en-AU" sz="1600" dirty="0">
                        <a:effectLst/>
                        <a:latin typeface="Calibri"/>
                        <a:ea typeface="Calibri"/>
                        <a:cs typeface="Times New Roman"/>
                      </a:endParaRPr>
                    </a:p>
                  </a:txBody>
                  <a:tcPr marL="68578" marR="68578" marT="0" marB="0"/>
                </a:tc>
                <a:tc>
                  <a:txBody>
                    <a:bodyPr/>
                    <a:lstStyle/>
                    <a:p>
                      <a:pPr>
                        <a:lnSpc>
                          <a:spcPct val="115000"/>
                        </a:lnSpc>
                        <a:spcAft>
                          <a:spcPts val="0"/>
                        </a:spcAft>
                      </a:pPr>
                      <a:r>
                        <a:rPr lang="en-AU" sz="1500" dirty="0">
                          <a:effectLst/>
                        </a:rPr>
                        <a:t>The student’s actions appear planned and purposeful, identifying cause and effect and basing their goals on prior knowledge. The student promotes interactions and responds to their partner’s contributions but may not resolve differences.  They adapt original hypotheses and uses suitable strategies to gain a correct path solution for more complex tasks.</a:t>
                      </a:r>
                      <a:endParaRPr lang="en-AU" sz="1500" dirty="0">
                        <a:effectLst/>
                        <a:latin typeface="Calibri"/>
                        <a:ea typeface="Calibri"/>
                        <a:cs typeface="Times New Roman"/>
                      </a:endParaRPr>
                    </a:p>
                  </a:txBody>
                  <a:tcPr marL="68578" marR="68578" marT="0" marB="0"/>
                </a:tc>
              </a:tr>
              <a:tr h="1607443">
                <a:tc>
                  <a:txBody>
                    <a:bodyPr/>
                    <a:lstStyle/>
                    <a:p>
                      <a:pPr algn="ctr">
                        <a:lnSpc>
                          <a:spcPct val="115000"/>
                        </a:lnSpc>
                        <a:spcAft>
                          <a:spcPts val="0"/>
                        </a:spcAft>
                      </a:pPr>
                      <a:r>
                        <a:rPr lang="en-AU" sz="1500" dirty="0">
                          <a:effectLst/>
                        </a:rPr>
                        <a:t>4</a:t>
                      </a:r>
                      <a:endParaRPr lang="en-AU" sz="1500" dirty="0">
                        <a:effectLst/>
                        <a:latin typeface="Calibri"/>
                        <a:ea typeface="Calibri"/>
                        <a:cs typeface="Times New Roman"/>
                      </a:endParaRPr>
                    </a:p>
                  </a:txBody>
                  <a:tcPr marL="68578" marR="68578" marT="0" marB="0">
                    <a:solidFill>
                      <a:srgbClr val="FFFF00"/>
                    </a:solidFill>
                  </a:tcPr>
                </a:tc>
                <a:tc>
                  <a:txBody>
                    <a:bodyPr/>
                    <a:lstStyle/>
                    <a:p>
                      <a:pPr>
                        <a:lnSpc>
                          <a:spcPct val="115000"/>
                        </a:lnSpc>
                        <a:spcAft>
                          <a:spcPts val="1200"/>
                        </a:spcAft>
                      </a:pPr>
                      <a:r>
                        <a:rPr lang="en-AU" sz="1600" dirty="0">
                          <a:effectLst/>
                        </a:rPr>
                        <a:t>Cooperative planning </a:t>
                      </a:r>
                    </a:p>
                    <a:p>
                      <a:pPr>
                        <a:lnSpc>
                          <a:spcPct val="115000"/>
                        </a:lnSpc>
                        <a:spcAft>
                          <a:spcPts val="1200"/>
                        </a:spcAft>
                      </a:pPr>
                      <a:r>
                        <a:rPr lang="en-AU" sz="1600" dirty="0">
                          <a:effectLst/>
                        </a:rPr>
                        <a:t> </a:t>
                      </a:r>
                      <a:endParaRPr lang="en-AU" sz="1600" dirty="0">
                        <a:effectLst/>
                        <a:latin typeface="Calibri"/>
                        <a:ea typeface="Calibri"/>
                        <a:cs typeface="Times New Roman"/>
                      </a:endParaRPr>
                    </a:p>
                  </a:txBody>
                  <a:tcPr marL="68578" marR="68578" marT="0" marB="0"/>
                </a:tc>
                <a:tc>
                  <a:txBody>
                    <a:bodyPr/>
                    <a:lstStyle/>
                    <a:p>
                      <a:pPr>
                        <a:lnSpc>
                          <a:spcPct val="115000"/>
                        </a:lnSpc>
                        <a:spcAft>
                          <a:spcPts val="0"/>
                        </a:spcAft>
                      </a:pPr>
                      <a:r>
                        <a:rPr lang="en-AU" sz="1500" dirty="0">
                          <a:effectLst/>
                        </a:rPr>
                        <a:t>The student perseveres, through multiple strategies, to successfully complete subtasks and simpler tasks. They have developed awareness of their own and their partner’s performance abilities. They strive to achieve common understanding and increase co-working by planning strategies and refining goals with their partner. The student adopts a sequential approach and can identify connections and patterns between multiple pieces of information.</a:t>
                      </a:r>
                      <a:endParaRPr lang="en-AU" sz="1500" dirty="0">
                        <a:effectLst/>
                        <a:latin typeface="Calibri"/>
                        <a:ea typeface="Calibri"/>
                        <a:cs typeface="Times New Roman"/>
                      </a:endParaRPr>
                    </a:p>
                  </a:txBody>
                  <a:tcPr marL="68578" marR="68578" marT="0" marB="0"/>
                </a:tc>
              </a:tr>
              <a:tr h="1404887">
                <a:tc>
                  <a:txBody>
                    <a:bodyPr/>
                    <a:lstStyle/>
                    <a:p>
                      <a:pPr algn="ctr">
                        <a:lnSpc>
                          <a:spcPct val="115000"/>
                        </a:lnSpc>
                        <a:spcAft>
                          <a:spcPts val="0"/>
                        </a:spcAft>
                      </a:pPr>
                      <a:r>
                        <a:rPr lang="en-AU" sz="1500" dirty="0">
                          <a:effectLst/>
                        </a:rPr>
                        <a:t>3</a:t>
                      </a:r>
                      <a:endParaRPr lang="en-AU" sz="1500" dirty="0">
                        <a:effectLst/>
                        <a:latin typeface="Calibri"/>
                        <a:ea typeface="Calibri"/>
                        <a:cs typeface="Times New Roman"/>
                      </a:endParaRPr>
                    </a:p>
                  </a:txBody>
                  <a:tcPr marL="68578" marR="68578" marT="0" marB="0">
                    <a:solidFill>
                      <a:srgbClr val="FFFF00"/>
                    </a:solidFill>
                  </a:tcPr>
                </a:tc>
                <a:tc>
                  <a:txBody>
                    <a:bodyPr/>
                    <a:lstStyle/>
                    <a:p>
                      <a:pPr>
                        <a:lnSpc>
                          <a:spcPct val="115000"/>
                        </a:lnSpc>
                        <a:spcAft>
                          <a:spcPts val="1200"/>
                        </a:spcAft>
                      </a:pPr>
                      <a:r>
                        <a:rPr lang="en-AU" sz="1600" dirty="0">
                          <a:effectLst/>
                        </a:rPr>
                        <a:t>Awareness of partner &amp; directed effort</a:t>
                      </a:r>
                    </a:p>
                    <a:p>
                      <a:pPr>
                        <a:lnSpc>
                          <a:spcPct val="115000"/>
                        </a:lnSpc>
                        <a:spcAft>
                          <a:spcPts val="1200"/>
                        </a:spcAft>
                      </a:pPr>
                      <a:r>
                        <a:rPr lang="en-AU" sz="1600" dirty="0">
                          <a:effectLst/>
                        </a:rPr>
                        <a:t> </a:t>
                      </a:r>
                      <a:endParaRPr lang="en-AU" sz="1600" dirty="0">
                        <a:effectLst/>
                        <a:latin typeface="Calibri"/>
                        <a:ea typeface="Calibri"/>
                        <a:cs typeface="Times New Roman"/>
                      </a:endParaRPr>
                    </a:p>
                  </a:txBody>
                  <a:tcPr marL="68578" marR="68578" marT="0" marB="0"/>
                </a:tc>
                <a:tc>
                  <a:txBody>
                    <a:bodyPr/>
                    <a:lstStyle/>
                    <a:p>
                      <a:pPr>
                        <a:lnSpc>
                          <a:spcPct val="115000"/>
                        </a:lnSpc>
                        <a:spcAft>
                          <a:spcPts val="0"/>
                        </a:spcAft>
                      </a:pPr>
                      <a:r>
                        <a:rPr lang="en-AU" sz="1500" dirty="0">
                          <a:effectLst/>
                        </a:rPr>
                        <a:t>The student recognises their partner’s significant role in solving the problem and demonstrates effort towards solving the problem. They realise they do not have all the required information and begin to share resources and information with their partner, but with no regard for relevance. They report their own activities and make contributions for their partner’s understanding. </a:t>
                      </a:r>
                      <a:endParaRPr lang="en-AU" sz="1500" dirty="0">
                        <a:effectLst/>
                        <a:latin typeface="Calibri"/>
                        <a:ea typeface="Calibri"/>
                        <a:cs typeface="Times New Roman"/>
                      </a:endParaRPr>
                    </a:p>
                  </a:txBody>
                  <a:tcPr marL="68578" marR="68578" marT="0" marB="0"/>
                </a:tc>
              </a:tr>
              <a:tr h="1044448">
                <a:tc>
                  <a:txBody>
                    <a:bodyPr/>
                    <a:lstStyle/>
                    <a:p>
                      <a:pPr algn="ctr">
                        <a:lnSpc>
                          <a:spcPct val="115000"/>
                        </a:lnSpc>
                        <a:spcAft>
                          <a:spcPts val="0"/>
                        </a:spcAft>
                      </a:pPr>
                      <a:r>
                        <a:rPr lang="en-AU" sz="1500" dirty="0">
                          <a:effectLst/>
                        </a:rPr>
                        <a:t>2</a:t>
                      </a:r>
                      <a:endParaRPr lang="en-AU" sz="1500" dirty="0">
                        <a:effectLst/>
                        <a:latin typeface="Calibri"/>
                        <a:ea typeface="Calibri"/>
                        <a:cs typeface="Times New Roman"/>
                      </a:endParaRPr>
                    </a:p>
                  </a:txBody>
                  <a:tcPr marL="68578" marR="68578" marT="0" marB="0">
                    <a:solidFill>
                      <a:srgbClr val="FFFF00"/>
                    </a:solidFill>
                  </a:tcPr>
                </a:tc>
                <a:tc>
                  <a:txBody>
                    <a:bodyPr/>
                    <a:lstStyle/>
                    <a:p>
                      <a:pPr>
                        <a:lnSpc>
                          <a:spcPct val="115000"/>
                        </a:lnSpc>
                        <a:spcAft>
                          <a:spcPts val="1200"/>
                        </a:spcAft>
                      </a:pPr>
                      <a:r>
                        <a:rPr lang="en-AU" sz="1600" dirty="0">
                          <a:effectLst/>
                        </a:rPr>
                        <a:t>Investigating the problem </a:t>
                      </a:r>
                    </a:p>
                    <a:p>
                      <a:pPr>
                        <a:lnSpc>
                          <a:spcPct val="115000"/>
                        </a:lnSpc>
                        <a:spcAft>
                          <a:spcPts val="1200"/>
                        </a:spcAft>
                      </a:pPr>
                      <a:r>
                        <a:rPr lang="en-AU" sz="1600" dirty="0">
                          <a:effectLst/>
                        </a:rPr>
                        <a:t> </a:t>
                      </a:r>
                      <a:endParaRPr lang="en-AU" sz="1600" dirty="0">
                        <a:effectLst/>
                        <a:latin typeface="Calibri"/>
                        <a:ea typeface="Calibri"/>
                        <a:cs typeface="Times New Roman"/>
                      </a:endParaRPr>
                    </a:p>
                  </a:txBody>
                  <a:tcPr marL="68578" marR="68578" marT="0" marB="0"/>
                </a:tc>
                <a:tc>
                  <a:txBody>
                    <a:bodyPr/>
                    <a:lstStyle/>
                    <a:p>
                      <a:pPr>
                        <a:lnSpc>
                          <a:spcPct val="115000"/>
                        </a:lnSpc>
                        <a:spcAft>
                          <a:spcPts val="0"/>
                        </a:spcAft>
                      </a:pPr>
                      <a:r>
                        <a:rPr lang="en-AU" sz="1500" dirty="0">
                          <a:effectLst/>
                        </a:rPr>
                        <a:t>The student attempts to better understand the problem through limited analysis. They assess and utilise their own resources, begins testing hypotheses, and generating broad goals. Interaction with their partner is limited to significant events.</a:t>
                      </a:r>
                      <a:endParaRPr lang="en-AU" sz="1500" dirty="0">
                        <a:effectLst/>
                        <a:latin typeface="Calibri"/>
                        <a:ea typeface="Calibri"/>
                        <a:cs typeface="Times New Roman"/>
                      </a:endParaRPr>
                    </a:p>
                  </a:txBody>
                  <a:tcPr marL="68578" marR="68578" marT="0" marB="0"/>
                </a:tc>
              </a:tr>
              <a:tr h="1044448">
                <a:tc>
                  <a:txBody>
                    <a:bodyPr/>
                    <a:lstStyle/>
                    <a:p>
                      <a:pPr algn="ctr">
                        <a:lnSpc>
                          <a:spcPct val="115000"/>
                        </a:lnSpc>
                        <a:spcAft>
                          <a:spcPts val="0"/>
                        </a:spcAft>
                      </a:pPr>
                      <a:r>
                        <a:rPr lang="en-AU" sz="1500" dirty="0">
                          <a:effectLst/>
                        </a:rPr>
                        <a:t>1</a:t>
                      </a:r>
                      <a:endParaRPr lang="en-AU" sz="1500" dirty="0">
                        <a:effectLst/>
                        <a:latin typeface="Calibri"/>
                        <a:ea typeface="Calibri"/>
                        <a:cs typeface="Times New Roman"/>
                      </a:endParaRPr>
                    </a:p>
                  </a:txBody>
                  <a:tcPr marL="68578" marR="68578" marT="0" marB="0">
                    <a:solidFill>
                      <a:srgbClr val="FFFF00"/>
                    </a:solidFill>
                  </a:tcPr>
                </a:tc>
                <a:tc>
                  <a:txBody>
                    <a:bodyPr/>
                    <a:lstStyle/>
                    <a:p>
                      <a:pPr>
                        <a:lnSpc>
                          <a:spcPct val="115000"/>
                        </a:lnSpc>
                        <a:spcAft>
                          <a:spcPts val="1200"/>
                        </a:spcAft>
                      </a:pPr>
                      <a:r>
                        <a:rPr lang="en-AU" sz="1600" dirty="0">
                          <a:effectLst/>
                        </a:rPr>
                        <a:t>Independent inefficient exploration</a:t>
                      </a:r>
                    </a:p>
                    <a:p>
                      <a:pPr>
                        <a:lnSpc>
                          <a:spcPct val="115000"/>
                        </a:lnSpc>
                        <a:spcAft>
                          <a:spcPts val="1200"/>
                        </a:spcAft>
                      </a:pPr>
                      <a:r>
                        <a:rPr lang="en-AU" sz="1600" dirty="0">
                          <a:effectLst/>
                        </a:rPr>
                        <a:t> </a:t>
                      </a:r>
                      <a:endParaRPr lang="en-AU" sz="1600" dirty="0">
                        <a:effectLst/>
                        <a:latin typeface="Calibri"/>
                        <a:ea typeface="Calibri"/>
                        <a:cs typeface="Times New Roman"/>
                      </a:endParaRPr>
                    </a:p>
                  </a:txBody>
                  <a:tcPr marL="68578" marR="68578" marT="0" marB="0"/>
                </a:tc>
                <a:tc>
                  <a:txBody>
                    <a:bodyPr/>
                    <a:lstStyle/>
                    <a:p>
                      <a:pPr>
                        <a:lnSpc>
                          <a:spcPct val="115000"/>
                        </a:lnSpc>
                        <a:spcAft>
                          <a:spcPts val="0"/>
                        </a:spcAft>
                      </a:pPr>
                      <a:r>
                        <a:rPr lang="en-AU" sz="1500" dirty="0">
                          <a:effectLst/>
                        </a:rPr>
                        <a:t>The student explores the problem space independently with no evidence of collaboration. Their approach is unsystematic and focusing on isolated pieces of information. Interaction with their partner is limited to brief acknowledgements.</a:t>
                      </a:r>
                      <a:endParaRPr lang="en-AU" sz="1500" dirty="0">
                        <a:effectLst/>
                        <a:latin typeface="Calibri"/>
                        <a:ea typeface="Calibri"/>
                        <a:cs typeface="Times New Roman"/>
                      </a:endParaRPr>
                    </a:p>
                  </a:txBody>
                  <a:tcPr marL="68578" marR="68578" marT="0" marB="0"/>
                </a:tc>
              </a:tr>
            </a:tbl>
          </a:graphicData>
        </a:graphic>
      </p:graphicFrame>
      <p:sp>
        <p:nvSpPr>
          <p:cNvPr id="75813" name="TextBox 3"/>
          <p:cNvSpPr txBox="1">
            <a:spLocks noChangeArrowheads="1"/>
          </p:cNvSpPr>
          <p:nvPr/>
        </p:nvSpPr>
        <p:spPr bwMode="auto">
          <a:xfrm>
            <a:off x="423867" y="1116013"/>
            <a:ext cx="3455988" cy="3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spAutoFit/>
          </a:bodyPr>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algn="l" eaLnBrk="1" hangingPunct="1"/>
            <a:r>
              <a:rPr lang="en-AU" altLang="en-US" sz="1400"/>
              <a:t>Student name: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55448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lgn="r">
              <a:defRPr/>
            </a:pPr>
            <a:r>
              <a:rPr lang="en-AU" altLang="en-US" sz="4000" kern="0" dirty="0">
                <a:solidFill>
                  <a:prstClr val="white">
                    <a:lumMod val="95000"/>
                  </a:prstClr>
                </a:solidFill>
              </a:rPr>
              <a:t>CPS developmental progression – 2 dimensions</a:t>
            </a:r>
            <a:endParaRPr lang="en-AU" altLang="en-US" sz="4000" kern="0" dirty="0">
              <a:solidFill>
                <a:prstClr val="white">
                  <a:lumMod val="9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816819973"/>
              </p:ext>
            </p:extLst>
          </p:nvPr>
        </p:nvGraphicFramePr>
        <p:xfrm>
          <a:off x="351139" y="1259631"/>
          <a:ext cx="15625739" cy="9954768"/>
        </p:xfrm>
        <a:graphic>
          <a:graphicData uri="http://schemas.openxmlformats.org/drawingml/2006/table">
            <a:tbl>
              <a:tblPr firstRow="1" firstCol="1" bandRow="1">
                <a:tableStyleId>{5C22544A-7EE6-4342-B048-85BDC9FD1C3A}</a:tableStyleId>
              </a:tblPr>
              <a:tblGrid>
                <a:gridCol w="706062"/>
                <a:gridCol w="1382171"/>
                <a:gridCol w="6120681"/>
                <a:gridCol w="1656185"/>
                <a:gridCol w="5760640"/>
              </a:tblGrid>
              <a:tr h="210312">
                <a:tc>
                  <a:txBody>
                    <a:bodyPr/>
                    <a:lstStyle/>
                    <a:p>
                      <a:pPr algn="ctr">
                        <a:lnSpc>
                          <a:spcPct val="115000"/>
                        </a:lnSpc>
                        <a:spcAft>
                          <a:spcPts val="0"/>
                        </a:spcAft>
                      </a:pPr>
                      <a:r>
                        <a:rPr lang="en-AU" sz="1200" dirty="0">
                          <a:effectLst/>
                        </a:rPr>
                        <a:t>Level</a:t>
                      </a:r>
                      <a:endParaRPr lang="en-AU"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AU" sz="1200" dirty="0">
                          <a:effectLst/>
                        </a:rPr>
                        <a:t>Level Title</a:t>
                      </a:r>
                      <a:endParaRPr lang="en-AU" sz="1200" dirty="0">
                        <a:effectLst/>
                        <a:latin typeface="Calibri"/>
                        <a:ea typeface="Calibri"/>
                        <a:cs typeface="Times New Roman"/>
                      </a:endParaRPr>
                    </a:p>
                  </a:txBody>
                  <a:tcPr marL="68580" marR="68580" marT="0" marB="0">
                    <a:solidFill>
                      <a:schemeClr val="accent4"/>
                    </a:solidFill>
                  </a:tcPr>
                </a:tc>
                <a:tc>
                  <a:txBody>
                    <a:bodyPr/>
                    <a:lstStyle/>
                    <a:p>
                      <a:pPr algn="ctr">
                        <a:lnSpc>
                          <a:spcPct val="115000"/>
                        </a:lnSpc>
                        <a:spcAft>
                          <a:spcPts val="0"/>
                        </a:spcAft>
                      </a:pPr>
                      <a:r>
                        <a:rPr lang="en-AU" sz="1200" dirty="0">
                          <a:effectLst/>
                        </a:rPr>
                        <a:t>Social</a:t>
                      </a:r>
                      <a:endParaRPr lang="en-AU" sz="1200" dirty="0">
                        <a:effectLst/>
                        <a:latin typeface="Calibri"/>
                        <a:ea typeface="Calibri"/>
                        <a:cs typeface="Times New Roman"/>
                      </a:endParaRPr>
                    </a:p>
                  </a:txBody>
                  <a:tcPr marL="68580" marR="68580" marT="0" marB="0">
                    <a:solidFill>
                      <a:schemeClr val="accent4"/>
                    </a:solidFill>
                  </a:tcPr>
                </a:tc>
                <a:tc>
                  <a:txBody>
                    <a:bodyPr/>
                    <a:lstStyle/>
                    <a:p>
                      <a:pPr algn="ctr">
                        <a:lnSpc>
                          <a:spcPct val="115000"/>
                        </a:lnSpc>
                        <a:spcAft>
                          <a:spcPts val="0"/>
                        </a:spcAft>
                      </a:pPr>
                      <a:r>
                        <a:rPr lang="en-AU" sz="1200" dirty="0">
                          <a:solidFill>
                            <a:schemeClr val="tx1"/>
                          </a:solidFill>
                          <a:effectLst/>
                        </a:rPr>
                        <a:t>Level Title</a:t>
                      </a:r>
                      <a:endParaRPr lang="en-AU" sz="1200"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algn="ctr">
                        <a:lnSpc>
                          <a:spcPct val="115000"/>
                        </a:lnSpc>
                        <a:spcAft>
                          <a:spcPts val="0"/>
                        </a:spcAft>
                      </a:pPr>
                      <a:r>
                        <a:rPr lang="en-AU" sz="1200" dirty="0">
                          <a:solidFill>
                            <a:schemeClr val="tx1"/>
                          </a:solidFill>
                          <a:effectLst/>
                        </a:rPr>
                        <a:t>Cognitive</a:t>
                      </a:r>
                      <a:endParaRPr lang="en-AU" sz="1200" dirty="0">
                        <a:solidFill>
                          <a:schemeClr val="tx1"/>
                        </a:solidFill>
                        <a:effectLst/>
                        <a:latin typeface="Calibri"/>
                        <a:ea typeface="Calibri"/>
                        <a:cs typeface="Times New Roman"/>
                      </a:endParaRPr>
                    </a:p>
                  </a:txBody>
                  <a:tcPr marL="68580" marR="68580" marT="0" marB="0">
                    <a:solidFill>
                      <a:schemeClr val="accent3"/>
                    </a:solidFill>
                  </a:tcPr>
                </a:tc>
              </a:tr>
              <a:tr h="1962912">
                <a:tc>
                  <a:txBody>
                    <a:bodyPr/>
                    <a:lstStyle/>
                    <a:p>
                      <a:pPr algn="ctr">
                        <a:lnSpc>
                          <a:spcPct val="115000"/>
                        </a:lnSpc>
                        <a:spcAft>
                          <a:spcPts val="0"/>
                        </a:spcAft>
                      </a:pPr>
                      <a:r>
                        <a:rPr lang="en-AU" sz="2400" dirty="0">
                          <a:solidFill>
                            <a:schemeClr val="tx1"/>
                          </a:solidFill>
                          <a:effectLst/>
                        </a:rPr>
                        <a:t>6</a:t>
                      </a:r>
                      <a:endParaRPr lang="en-AU" sz="24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1200"/>
                        </a:spcAft>
                      </a:pPr>
                      <a:r>
                        <a:rPr lang="en-AU" sz="1600" dirty="0">
                          <a:effectLst/>
                        </a:rPr>
                        <a:t>Cooperation &amp; Shared Goals </a:t>
                      </a:r>
                    </a:p>
                    <a:p>
                      <a:pPr>
                        <a:lnSpc>
                          <a:spcPct val="115000"/>
                        </a:lnSpc>
                        <a:spcAft>
                          <a:spcPts val="0"/>
                        </a:spcAft>
                      </a:pPr>
                      <a:r>
                        <a:rPr lang="en-AU" sz="1600" dirty="0">
                          <a:effectLst/>
                        </a:rPr>
                        <a:t> </a:t>
                      </a:r>
                      <a:endParaRPr lang="en-AU" sz="1600" dirty="0">
                        <a:effectLst/>
                        <a:latin typeface="Calibri"/>
                        <a:ea typeface="Calibri"/>
                        <a:cs typeface="Times New Roman"/>
                      </a:endParaRPr>
                    </a:p>
                  </a:txBody>
                  <a:tcPr marL="68580" marR="68580" marT="0" marB="0">
                    <a:solidFill>
                      <a:schemeClr val="accent6">
                        <a:lumMod val="20000"/>
                        <a:lumOff val="80000"/>
                      </a:schemeClr>
                    </a:solidFill>
                  </a:tcPr>
                </a:tc>
                <a:tc>
                  <a:txBody>
                    <a:bodyPr/>
                    <a:lstStyle/>
                    <a:p>
                      <a:pPr>
                        <a:lnSpc>
                          <a:spcPct val="115000"/>
                        </a:lnSpc>
                        <a:spcAft>
                          <a:spcPts val="0"/>
                        </a:spcAft>
                      </a:pPr>
                      <a:r>
                        <a:rPr lang="en-AU" sz="1200" dirty="0">
                          <a:effectLst/>
                        </a:rPr>
                        <a:t>At this level, the student works collaboratively through the problem solving process and assumes group responsibility for the success of the task. Feedback from their partner is incorporated and used to identify solution paths or modify incorrect ones. The student can evaluate their own and their partners performance and understanding of the task. The student may tailor their communication and manage conflicts with partner successfully, resolving differences before proceeding on a possible solution path.</a:t>
                      </a:r>
                      <a:endParaRPr lang="en-AU" sz="1200" dirty="0">
                        <a:effectLst/>
                        <a:latin typeface="Calibri"/>
                        <a:ea typeface="Calibri"/>
                        <a:cs typeface="Times New Roman"/>
                      </a:endParaRPr>
                    </a:p>
                  </a:txBody>
                  <a:tcPr marL="68580" marR="68580" marT="0" marB="0">
                    <a:solidFill>
                      <a:schemeClr val="accent5">
                        <a:lumMod val="20000"/>
                        <a:lumOff val="80000"/>
                      </a:schemeClr>
                    </a:solidFill>
                  </a:tcPr>
                </a:tc>
                <a:tc>
                  <a:txBody>
                    <a:bodyPr/>
                    <a:lstStyle/>
                    <a:p>
                      <a:pPr>
                        <a:lnSpc>
                          <a:spcPct val="115000"/>
                        </a:lnSpc>
                        <a:spcAft>
                          <a:spcPts val="0"/>
                        </a:spcAft>
                      </a:pPr>
                      <a:r>
                        <a:rPr lang="en-AU" sz="1900" dirty="0">
                          <a:solidFill>
                            <a:schemeClr val="tx1"/>
                          </a:solidFill>
                          <a:effectLst/>
                        </a:rPr>
                        <a:t>Refined Strategic Application &amp; Problem Solving</a:t>
                      </a:r>
                      <a:endParaRPr lang="en-AU" sz="1900"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en-AU" sz="1200" dirty="0">
                          <a:effectLst/>
                        </a:rPr>
                        <a:t>The student’s sequential investigations and systematic behaviour require fewer attempts for success and are completed in an optimal amount of time. The student works with their partner to identify and use only relevant and useful resources. The student has a good understanding of the problem and can reconstruct and/or reorganise the problem in an attempt to find alternative solution paths. </a:t>
                      </a:r>
                    </a:p>
                    <a:p>
                      <a:pPr>
                        <a:lnSpc>
                          <a:spcPct val="115000"/>
                        </a:lnSpc>
                        <a:spcAft>
                          <a:spcPts val="0"/>
                        </a:spcAft>
                      </a:pPr>
                      <a:r>
                        <a:rPr lang="en-AU" sz="1200" dirty="0">
                          <a:effectLst/>
                        </a:rPr>
                        <a:t> </a:t>
                      </a:r>
                      <a:endParaRPr lang="en-AU" sz="1200" dirty="0">
                        <a:effectLst/>
                        <a:latin typeface="Calibri"/>
                        <a:ea typeface="Calibri"/>
                        <a:cs typeface="Times New Roman"/>
                      </a:endParaRPr>
                    </a:p>
                  </a:txBody>
                  <a:tcPr marL="68580" marR="68580" marT="0" marB="0">
                    <a:solidFill>
                      <a:schemeClr val="accent3">
                        <a:lumMod val="20000"/>
                        <a:lumOff val="80000"/>
                      </a:schemeClr>
                    </a:solidFill>
                  </a:tcPr>
                </a:tc>
              </a:tr>
              <a:tr h="1892808">
                <a:tc>
                  <a:txBody>
                    <a:bodyPr/>
                    <a:lstStyle/>
                    <a:p>
                      <a:pPr algn="ctr">
                        <a:lnSpc>
                          <a:spcPct val="115000"/>
                        </a:lnSpc>
                        <a:spcAft>
                          <a:spcPts val="0"/>
                        </a:spcAft>
                      </a:pPr>
                      <a:r>
                        <a:rPr lang="en-AU" sz="2400" dirty="0">
                          <a:solidFill>
                            <a:schemeClr val="tx1"/>
                          </a:solidFill>
                          <a:effectLst/>
                        </a:rPr>
                        <a:t>5</a:t>
                      </a:r>
                      <a:endParaRPr lang="en-AU" sz="24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1200"/>
                        </a:spcAft>
                      </a:pPr>
                      <a:r>
                        <a:rPr lang="en-AU" sz="1600" dirty="0">
                          <a:effectLst/>
                        </a:rPr>
                        <a:t>Appreciated &amp; Valued Partnership </a:t>
                      </a:r>
                    </a:p>
                    <a:p>
                      <a:pPr>
                        <a:lnSpc>
                          <a:spcPct val="115000"/>
                        </a:lnSpc>
                        <a:spcAft>
                          <a:spcPts val="0"/>
                        </a:spcAft>
                      </a:pPr>
                      <a:r>
                        <a:rPr lang="en-AU" sz="1600" dirty="0">
                          <a:effectLst/>
                        </a:rPr>
                        <a:t> </a:t>
                      </a:r>
                      <a:endParaRPr lang="en-AU" sz="1600" dirty="0">
                        <a:effectLst/>
                        <a:latin typeface="Calibri"/>
                        <a:ea typeface="Calibri"/>
                        <a:cs typeface="Times New Roman"/>
                      </a:endParaRPr>
                    </a:p>
                  </a:txBody>
                  <a:tcPr marL="68580" marR="68580" marT="0" marB="0">
                    <a:solidFill>
                      <a:schemeClr val="accent6">
                        <a:lumMod val="20000"/>
                        <a:lumOff val="80000"/>
                      </a:schemeClr>
                    </a:solidFill>
                  </a:tcPr>
                </a:tc>
                <a:tc>
                  <a:txBody>
                    <a:bodyPr/>
                    <a:lstStyle/>
                    <a:p>
                      <a:pPr>
                        <a:lnSpc>
                          <a:spcPct val="115000"/>
                        </a:lnSpc>
                        <a:spcAft>
                          <a:spcPts val="0"/>
                        </a:spcAft>
                      </a:pPr>
                      <a:r>
                        <a:rPr lang="en-AU" sz="1200" dirty="0">
                          <a:effectLst/>
                        </a:rPr>
                        <a:t>At this level, the student is able to actively participate in scaffolded and </a:t>
                      </a:r>
                      <a:r>
                        <a:rPr lang="en-AU" sz="1200" dirty="0" err="1">
                          <a:effectLst/>
                        </a:rPr>
                        <a:t>unscaffolded</a:t>
                      </a:r>
                      <a:r>
                        <a:rPr lang="en-AU" sz="1200" dirty="0">
                          <a:effectLst/>
                        </a:rPr>
                        <a:t> environments.  The student initiates and promotes interaction with their partner and acknowledges and responds to contributions from their partner. Despite efforts, differences in understanding may not be fully resolved. The student is able to comment on their partner’s performance during the task. </a:t>
                      </a:r>
                      <a:endParaRPr lang="en-AU" sz="1200" dirty="0">
                        <a:effectLst/>
                        <a:latin typeface="Calibri"/>
                        <a:ea typeface="Calibri"/>
                        <a:cs typeface="Times New Roman"/>
                      </a:endParaRPr>
                    </a:p>
                  </a:txBody>
                  <a:tcPr marL="68580" marR="68580" marT="0" marB="0">
                    <a:solidFill>
                      <a:schemeClr val="accent5">
                        <a:lumMod val="20000"/>
                        <a:lumOff val="80000"/>
                      </a:schemeClr>
                    </a:solidFill>
                  </a:tcPr>
                </a:tc>
                <a:tc>
                  <a:txBody>
                    <a:bodyPr/>
                    <a:lstStyle/>
                    <a:p>
                      <a:pPr>
                        <a:lnSpc>
                          <a:spcPct val="115000"/>
                        </a:lnSpc>
                        <a:spcAft>
                          <a:spcPts val="0"/>
                        </a:spcAft>
                      </a:pPr>
                      <a:r>
                        <a:rPr lang="en-AU" sz="1900" dirty="0">
                          <a:solidFill>
                            <a:schemeClr val="tx1"/>
                          </a:solidFill>
                          <a:effectLst/>
                        </a:rPr>
                        <a:t>Efficient Working</a:t>
                      </a:r>
                      <a:endParaRPr lang="en-AU" sz="1900"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en-AU" sz="1200" dirty="0">
                          <a:effectLst/>
                        </a:rPr>
                        <a:t>At this level the student’s actions appear to be well thought out, planned and purposeful, identifying the necessary sequence of subtasks. The student identifies cause and effect, basing their goals on prior knowledge and uses suitable strategies to gain a correct path solution for both simple and complex tasks. The student can modify and adapt their original hypotheses, in light of new information, testing alternatives hypotheses and adapt additional or alternative of thinking.</a:t>
                      </a:r>
                      <a:endParaRPr lang="en-AU" sz="1200" dirty="0">
                        <a:effectLst/>
                        <a:latin typeface="Calibri"/>
                        <a:ea typeface="Calibri"/>
                        <a:cs typeface="Times New Roman"/>
                      </a:endParaRPr>
                    </a:p>
                  </a:txBody>
                  <a:tcPr marL="68580" marR="68580" marT="0" marB="0">
                    <a:solidFill>
                      <a:schemeClr val="accent3">
                        <a:lumMod val="20000"/>
                        <a:lumOff val="80000"/>
                      </a:schemeClr>
                    </a:solidFill>
                  </a:tcPr>
                </a:tc>
              </a:tr>
              <a:tr h="1472184">
                <a:tc>
                  <a:txBody>
                    <a:bodyPr/>
                    <a:lstStyle/>
                    <a:p>
                      <a:pPr algn="ctr">
                        <a:lnSpc>
                          <a:spcPct val="115000"/>
                        </a:lnSpc>
                        <a:spcAft>
                          <a:spcPts val="0"/>
                        </a:spcAft>
                      </a:pPr>
                      <a:r>
                        <a:rPr lang="en-AU" sz="2400" dirty="0">
                          <a:solidFill>
                            <a:schemeClr val="tx1"/>
                          </a:solidFill>
                          <a:effectLst/>
                        </a:rPr>
                        <a:t>4</a:t>
                      </a:r>
                      <a:endParaRPr lang="en-AU" sz="24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1200"/>
                        </a:spcAft>
                      </a:pPr>
                      <a:r>
                        <a:rPr lang="en-AU" sz="1600" dirty="0">
                          <a:effectLst/>
                        </a:rPr>
                        <a:t>Mutual Commitment</a:t>
                      </a:r>
                    </a:p>
                    <a:p>
                      <a:pPr>
                        <a:lnSpc>
                          <a:spcPct val="115000"/>
                        </a:lnSpc>
                        <a:spcAft>
                          <a:spcPts val="0"/>
                        </a:spcAft>
                      </a:pPr>
                      <a:r>
                        <a:rPr lang="en-AU" sz="1600" dirty="0">
                          <a:effectLst/>
                        </a:rPr>
                        <a:t> </a:t>
                      </a:r>
                      <a:endParaRPr lang="en-AU" sz="1600" dirty="0">
                        <a:effectLst/>
                        <a:latin typeface="Calibri"/>
                        <a:ea typeface="Calibri"/>
                        <a:cs typeface="Times New Roman"/>
                      </a:endParaRPr>
                    </a:p>
                  </a:txBody>
                  <a:tcPr marL="68580" marR="68580" marT="0" marB="0">
                    <a:solidFill>
                      <a:schemeClr val="accent6">
                        <a:lumMod val="20000"/>
                        <a:lumOff val="80000"/>
                      </a:schemeClr>
                    </a:solidFill>
                  </a:tcPr>
                </a:tc>
                <a:tc>
                  <a:txBody>
                    <a:bodyPr/>
                    <a:lstStyle/>
                    <a:p>
                      <a:pPr>
                        <a:lnSpc>
                          <a:spcPct val="115000"/>
                        </a:lnSpc>
                        <a:spcAft>
                          <a:spcPts val="0"/>
                        </a:spcAft>
                      </a:pPr>
                      <a:r>
                        <a:rPr lang="en-AU" sz="1200" dirty="0">
                          <a:effectLst/>
                        </a:rPr>
                        <a:t>At this level, the student perseveres to solve the task as shown by repeated attempts and/or multiple strategies. They share resources and information with their partner and modify communication where necessary to improve mutual and common understanding. Students have an awareness of their partner’s performance on the task and can comment on their own performance.</a:t>
                      </a:r>
                      <a:endParaRPr lang="en-AU" sz="1200" dirty="0">
                        <a:effectLst/>
                        <a:latin typeface="Calibri"/>
                        <a:ea typeface="Calibri"/>
                        <a:cs typeface="Times New Roman"/>
                      </a:endParaRPr>
                    </a:p>
                  </a:txBody>
                  <a:tcPr marL="68580" marR="68580" marT="0" marB="0">
                    <a:solidFill>
                      <a:schemeClr val="accent5">
                        <a:lumMod val="20000"/>
                        <a:lumOff val="80000"/>
                      </a:schemeClr>
                    </a:solidFill>
                  </a:tcPr>
                </a:tc>
                <a:tc>
                  <a:txBody>
                    <a:bodyPr/>
                    <a:lstStyle/>
                    <a:p>
                      <a:pPr>
                        <a:lnSpc>
                          <a:spcPct val="115000"/>
                        </a:lnSpc>
                        <a:spcAft>
                          <a:spcPts val="0"/>
                        </a:spcAft>
                      </a:pPr>
                      <a:r>
                        <a:rPr lang="en-AU" sz="1900" dirty="0">
                          <a:solidFill>
                            <a:schemeClr val="tx1"/>
                          </a:solidFill>
                          <a:effectLst/>
                        </a:rPr>
                        <a:t>Strategic Planning &amp; Executing</a:t>
                      </a:r>
                      <a:endParaRPr lang="en-AU" sz="1900"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en-AU" sz="1200" dirty="0">
                          <a:effectLst/>
                        </a:rPr>
                        <a:t>At this level the student can identify connections and patterns between multiple pieces of information. The student is able to simplify the problem, narrow their goal focus and increase co-working by planning strategies with their partner. The student adopts strategic sequential trials and increasing systematic exploration. The student can successfully complete subtasks and simpler tasks.</a:t>
                      </a:r>
                      <a:endParaRPr lang="en-AU" sz="1200" dirty="0">
                        <a:effectLst/>
                        <a:latin typeface="Calibri"/>
                        <a:ea typeface="Calibri"/>
                        <a:cs typeface="Times New Roman"/>
                      </a:endParaRPr>
                    </a:p>
                  </a:txBody>
                  <a:tcPr marL="68580" marR="68580" marT="0" marB="0">
                    <a:solidFill>
                      <a:schemeClr val="accent3">
                        <a:lumMod val="20000"/>
                        <a:lumOff val="80000"/>
                      </a:schemeClr>
                    </a:solidFill>
                  </a:tcPr>
                </a:tc>
              </a:tr>
              <a:tr h="1635760">
                <a:tc>
                  <a:txBody>
                    <a:bodyPr/>
                    <a:lstStyle/>
                    <a:p>
                      <a:pPr algn="ctr">
                        <a:lnSpc>
                          <a:spcPct val="115000"/>
                        </a:lnSpc>
                        <a:spcAft>
                          <a:spcPts val="0"/>
                        </a:spcAft>
                      </a:pPr>
                      <a:r>
                        <a:rPr lang="en-AU" sz="2400" dirty="0">
                          <a:solidFill>
                            <a:schemeClr val="tx1"/>
                          </a:solidFill>
                          <a:effectLst/>
                        </a:rPr>
                        <a:t>3</a:t>
                      </a:r>
                      <a:endParaRPr lang="en-AU" sz="24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1200"/>
                        </a:spcAft>
                      </a:pPr>
                      <a:r>
                        <a:rPr lang="en-AU" sz="1600" dirty="0">
                          <a:effectLst/>
                        </a:rPr>
                        <a:t>Awareness of Partnership </a:t>
                      </a:r>
                    </a:p>
                    <a:p>
                      <a:pPr>
                        <a:lnSpc>
                          <a:spcPct val="115000"/>
                        </a:lnSpc>
                        <a:spcAft>
                          <a:spcPts val="0"/>
                        </a:spcAft>
                      </a:pPr>
                      <a:r>
                        <a:rPr lang="en-AU" sz="1600" dirty="0">
                          <a:effectLst/>
                          <a:highlight>
                            <a:srgbClr val="FFFF00"/>
                          </a:highlight>
                        </a:rPr>
                        <a:t> </a:t>
                      </a:r>
                      <a:endParaRPr lang="en-AU" sz="1600" dirty="0">
                        <a:effectLst/>
                        <a:latin typeface="Calibri"/>
                        <a:ea typeface="Calibri"/>
                        <a:cs typeface="Times New Roman"/>
                      </a:endParaRPr>
                    </a:p>
                  </a:txBody>
                  <a:tcPr marL="68580" marR="68580" marT="0" marB="0">
                    <a:solidFill>
                      <a:schemeClr val="accent6">
                        <a:lumMod val="20000"/>
                        <a:lumOff val="80000"/>
                      </a:schemeClr>
                    </a:solidFill>
                  </a:tcPr>
                </a:tc>
                <a:tc>
                  <a:txBody>
                    <a:bodyPr/>
                    <a:lstStyle/>
                    <a:p>
                      <a:pPr>
                        <a:lnSpc>
                          <a:spcPct val="115000"/>
                        </a:lnSpc>
                        <a:spcAft>
                          <a:spcPts val="0"/>
                        </a:spcAft>
                      </a:pPr>
                      <a:r>
                        <a:rPr lang="en-AU" sz="1200" dirty="0">
                          <a:effectLst/>
                        </a:rPr>
                        <a:t>At this level, the student demonstrates effort towards solving the problem. They become aware of their partner’s role in the collaborative problem solving process and recognise the need to engage with their partner.  They discuss the task with their partner and make contributions to their partners understanding. The student reports to their partner regarding their own activities on the task.</a:t>
                      </a:r>
                      <a:endParaRPr lang="en-AU" sz="1200" dirty="0">
                        <a:effectLst/>
                        <a:latin typeface="Calibri"/>
                        <a:ea typeface="Calibri"/>
                        <a:cs typeface="Times New Roman"/>
                      </a:endParaRPr>
                    </a:p>
                  </a:txBody>
                  <a:tcPr marL="68580" marR="68580" marT="0" marB="0">
                    <a:solidFill>
                      <a:schemeClr val="accent5">
                        <a:lumMod val="20000"/>
                        <a:lumOff val="80000"/>
                      </a:schemeClr>
                    </a:solidFill>
                  </a:tcPr>
                </a:tc>
                <a:tc>
                  <a:txBody>
                    <a:bodyPr/>
                    <a:lstStyle/>
                    <a:p>
                      <a:pPr>
                        <a:lnSpc>
                          <a:spcPct val="115000"/>
                        </a:lnSpc>
                        <a:spcAft>
                          <a:spcPts val="0"/>
                        </a:spcAft>
                      </a:pPr>
                      <a:r>
                        <a:rPr lang="en-AU" sz="1900" dirty="0">
                          <a:solidFill>
                            <a:schemeClr val="tx1"/>
                          </a:solidFill>
                          <a:effectLst/>
                        </a:rPr>
                        <a:t>Sharing &amp; Connecting Information</a:t>
                      </a:r>
                      <a:endParaRPr lang="en-AU" sz="1900"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en-AU" sz="1200" dirty="0">
                          <a:effectLst/>
                        </a:rPr>
                        <a:t>At this level the student recognises the need for more information, realising that they may not have all the required resources and allocates their own resources to their partner. They attempt to gather as much as possible and begins connecting pieces of information together. </a:t>
                      </a:r>
                    </a:p>
                    <a:p>
                      <a:pPr>
                        <a:lnSpc>
                          <a:spcPct val="115000"/>
                        </a:lnSpc>
                        <a:spcAft>
                          <a:spcPts val="0"/>
                        </a:spcAft>
                      </a:pPr>
                      <a:r>
                        <a:rPr lang="en-AU" sz="1200" dirty="0">
                          <a:effectLst/>
                        </a:rPr>
                        <a:t> </a:t>
                      </a:r>
                      <a:endParaRPr lang="en-AU" sz="1200" dirty="0">
                        <a:effectLst/>
                        <a:latin typeface="Calibri"/>
                        <a:ea typeface="Calibri"/>
                        <a:cs typeface="Times New Roman"/>
                      </a:endParaRPr>
                    </a:p>
                  </a:txBody>
                  <a:tcPr marL="68580" marR="68580" marT="0" marB="0">
                    <a:solidFill>
                      <a:schemeClr val="accent3">
                        <a:lumMod val="20000"/>
                        <a:lumOff val="80000"/>
                      </a:schemeClr>
                    </a:solidFill>
                  </a:tcPr>
                </a:tc>
              </a:tr>
              <a:tr h="1308608">
                <a:tc>
                  <a:txBody>
                    <a:bodyPr/>
                    <a:lstStyle/>
                    <a:p>
                      <a:pPr algn="ctr">
                        <a:lnSpc>
                          <a:spcPct val="115000"/>
                        </a:lnSpc>
                        <a:spcAft>
                          <a:spcPts val="0"/>
                        </a:spcAft>
                      </a:pPr>
                      <a:r>
                        <a:rPr lang="en-AU" sz="2400" dirty="0">
                          <a:solidFill>
                            <a:schemeClr val="tx1"/>
                          </a:solidFill>
                          <a:effectLst/>
                        </a:rPr>
                        <a:t>2</a:t>
                      </a:r>
                      <a:endParaRPr lang="en-AU" sz="24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1200"/>
                        </a:spcAft>
                      </a:pPr>
                      <a:r>
                        <a:rPr lang="en-AU" sz="1600" dirty="0">
                          <a:effectLst/>
                        </a:rPr>
                        <a:t>Supported Working</a:t>
                      </a:r>
                    </a:p>
                    <a:p>
                      <a:pPr>
                        <a:lnSpc>
                          <a:spcPct val="115000"/>
                        </a:lnSpc>
                        <a:spcAft>
                          <a:spcPts val="0"/>
                        </a:spcAft>
                      </a:pPr>
                      <a:r>
                        <a:rPr lang="en-AU" sz="1600" dirty="0">
                          <a:effectLst/>
                        </a:rPr>
                        <a:t> </a:t>
                      </a:r>
                      <a:endParaRPr lang="en-AU" sz="1600" dirty="0">
                        <a:effectLst/>
                        <a:latin typeface="Calibri"/>
                        <a:ea typeface="Calibri"/>
                        <a:cs typeface="Times New Roman"/>
                      </a:endParaRPr>
                    </a:p>
                  </a:txBody>
                  <a:tcPr marL="68580" marR="68580" marT="0" marB="0">
                    <a:solidFill>
                      <a:schemeClr val="accent6">
                        <a:lumMod val="20000"/>
                        <a:lumOff val="80000"/>
                      </a:schemeClr>
                    </a:solidFill>
                  </a:tcPr>
                </a:tc>
                <a:tc>
                  <a:txBody>
                    <a:bodyPr/>
                    <a:lstStyle/>
                    <a:p>
                      <a:pPr>
                        <a:lnSpc>
                          <a:spcPct val="115000"/>
                        </a:lnSpc>
                        <a:spcAft>
                          <a:spcPts val="0"/>
                        </a:spcAft>
                      </a:pPr>
                      <a:r>
                        <a:rPr lang="en-AU" sz="1200" dirty="0">
                          <a:effectLst/>
                        </a:rPr>
                        <a:t>The student actively participates in the task when it is scaffolded but works largely independently. Communication between partners occurs more frequently but is limited to significant events and information necessary to commence the task. </a:t>
                      </a:r>
                    </a:p>
                    <a:p>
                      <a:pPr>
                        <a:lnSpc>
                          <a:spcPct val="115000"/>
                        </a:lnSpc>
                        <a:spcAft>
                          <a:spcPts val="0"/>
                        </a:spcAft>
                      </a:pPr>
                      <a:r>
                        <a:rPr lang="en-AU" sz="1200" dirty="0">
                          <a:effectLst/>
                        </a:rPr>
                        <a:t> </a:t>
                      </a:r>
                      <a:endParaRPr lang="en-AU" sz="1200" dirty="0">
                        <a:effectLst/>
                        <a:latin typeface="Calibri"/>
                        <a:ea typeface="Calibri"/>
                        <a:cs typeface="Times New Roman"/>
                      </a:endParaRPr>
                    </a:p>
                  </a:txBody>
                  <a:tcPr marL="68580" marR="68580" marT="0" marB="0">
                    <a:solidFill>
                      <a:schemeClr val="accent5">
                        <a:lumMod val="20000"/>
                        <a:lumOff val="80000"/>
                      </a:schemeClr>
                    </a:solidFill>
                  </a:tcPr>
                </a:tc>
                <a:tc>
                  <a:txBody>
                    <a:bodyPr/>
                    <a:lstStyle/>
                    <a:p>
                      <a:pPr>
                        <a:lnSpc>
                          <a:spcPct val="115000"/>
                        </a:lnSpc>
                        <a:spcAft>
                          <a:spcPts val="0"/>
                        </a:spcAft>
                      </a:pPr>
                      <a:r>
                        <a:rPr lang="en-AU" sz="1900" dirty="0">
                          <a:solidFill>
                            <a:schemeClr val="tx1"/>
                          </a:solidFill>
                          <a:effectLst/>
                        </a:rPr>
                        <a:t>Establishing Information </a:t>
                      </a:r>
                      <a:endParaRPr lang="en-AU" sz="1900"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en-AU" sz="1200" dirty="0">
                          <a:effectLst/>
                        </a:rPr>
                        <a:t>At this level, the student identifies possible cause and effect of actions, demonstrates an initial understanding of the task concept and begins testing hypotheses and rules. The student limits their analysis of the problem, using only resources and information they have. The student also remains limited in their goal setting generating broad goals.</a:t>
                      </a:r>
                      <a:endParaRPr lang="en-AU" sz="1200" dirty="0">
                        <a:effectLst/>
                        <a:latin typeface="Calibri"/>
                        <a:ea typeface="Calibri"/>
                        <a:cs typeface="Times New Roman"/>
                      </a:endParaRPr>
                    </a:p>
                  </a:txBody>
                  <a:tcPr marL="68580" marR="68580" marT="0" marB="0">
                    <a:solidFill>
                      <a:schemeClr val="accent3">
                        <a:lumMod val="20000"/>
                        <a:lumOff val="80000"/>
                      </a:schemeClr>
                    </a:solidFill>
                  </a:tcPr>
                </a:tc>
              </a:tr>
              <a:tr h="1472184">
                <a:tc>
                  <a:txBody>
                    <a:bodyPr/>
                    <a:lstStyle/>
                    <a:p>
                      <a:pPr algn="ctr">
                        <a:lnSpc>
                          <a:spcPct val="115000"/>
                        </a:lnSpc>
                        <a:spcAft>
                          <a:spcPts val="0"/>
                        </a:spcAft>
                      </a:pPr>
                      <a:r>
                        <a:rPr lang="en-AU" sz="2400" dirty="0">
                          <a:solidFill>
                            <a:schemeClr val="tx1"/>
                          </a:solidFill>
                          <a:effectLst/>
                        </a:rPr>
                        <a:t>1</a:t>
                      </a:r>
                      <a:endParaRPr lang="en-AU" sz="24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1200"/>
                        </a:spcAft>
                      </a:pPr>
                      <a:r>
                        <a:rPr lang="en-AU" sz="1600" dirty="0">
                          <a:effectLst/>
                        </a:rPr>
                        <a:t>Independent Working</a:t>
                      </a:r>
                    </a:p>
                    <a:p>
                      <a:pPr>
                        <a:lnSpc>
                          <a:spcPct val="115000"/>
                        </a:lnSpc>
                        <a:spcAft>
                          <a:spcPts val="0"/>
                        </a:spcAft>
                      </a:pPr>
                      <a:r>
                        <a:rPr lang="en-AU" sz="1600" dirty="0">
                          <a:effectLst/>
                        </a:rPr>
                        <a:t> </a:t>
                      </a:r>
                      <a:endParaRPr lang="en-AU" sz="1600" dirty="0">
                        <a:effectLst/>
                        <a:latin typeface="Calibri"/>
                        <a:ea typeface="Calibri"/>
                        <a:cs typeface="Times New Roman"/>
                      </a:endParaRPr>
                    </a:p>
                  </a:txBody>
                  <a:tcPr marL="68580" marR="68580" marT="0" marB="0">
                    <a:solidFill>
                      <a:schemeClr val="accent6">
                        <a:lumMod val="20000"/>
                        <a:lumOff val="80000"/>
                      </a:schemeClr>
                    </a:solidFill>
                  </a:tcPr>
                </a:tc>
                <a:tc>
                  <a:txBody>
                    <a:bodyPr/>
                    <a:lstStyle/>
                    <a:p>
                      <a:pPr>
                        <a:lnSpc>
                          <a:spcPct val="115000"/>
                        </a:lnSpc>
                        <a:spcAft>
                          <a:spcPts val="0"/>
                        </a:spcAft>
                      </a:pPr>
                      <a:r>
                        <a:rPr lang="en-AU" sz="1200" dirty="0">
                          <a:effectLst/>
                        </a:rPr>
                        <a:t>At this level, the student commences the task independently with limited interaction from partner, mainly prompted by instructions. They may acknowledge communication cues by their partner but have not started to work collaboratively. Most communication occurs at the beginning of tasks and only in those tasks where the instructions are clear.</a:t>
                      </a:r>
                      <a:endParaRPr lang="en-AU" sz="1200" dirty="0">
                        <a:effectLst/>
                        <a:latin typeface="Calibri"/>
                        <a:ea typeface="Calibri"/>
                        <a:cs typeface="Times New Roman"/>
                      </a:endParaRPr>
                    </a:p>
                  </a:txBody>
                  <a:tcPr marL="68580" marR="68580" marT="0" marB="0">
                    <a:solidFill>
                      <a:schemeClr val="accent5">
                        <a:lumMod val="20000"/>
                        <a:lumOff val="80000"/>
                      </a:schemeClr>
                    </a:solidFill>
                  </a:tcPr>
                </a:tc>
                <a:tc>
                  <a:txBody>
                    <a:bodyPr/>
                    <a:lstStyle/>
                    <a:p>
                      <a:pPr>
                        <a:lnSpc>
                          <a:spcPct val="115000"/>
                        </a:lnSpc>
                        <a:spcAft>
                          <a:spcPts val="0"/>
                        </a:spcAft>
                      </a:pPr>
                      <a:r>
                        <a:rPr lang="en-AU" sz="1900" dirty="0">
                          <a:solidFill>
                            <a:schemeClr val="tx1"/>
                          </a:solidFill>
                          <a:effectLst/>
                        </a:rPr>
                        <a:t>Exploration</a:t>
                      </a:r>
                    </a:p>
                    <a:p>
                      <a:pPr>
                        <a:lnSpc>
                          <a:spcPct val="115000"/>
                        </a:lnSpc>
                        <a:spcAft>
                          <a:spcPts val="0"/>
                        </a:spcAft>
                      </a:pPr>
                      <a:r>
                        <a:rPr lang="en-AU" sz="1900" dirty="0">
                          <a:solidFill>
                            <a:schemeClr val="tx1"/>
                          </a:solidFill>
                          <a:effectLst/>
                        </a:rPr>
                        <a:t> </a:t>
                      </a:r>
                      <a:endParaRPr lang="en-AU" sz="1900" dirty="0">
                        <a:solidFill>
                          <a:schemeClr val="tx1"/>
                        </a:solidFill>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en-AU" sz="1200" dirty="0">
                          <a:effectLst/>
                        </a:rPr>
                        <a:t>At this level, the student explores the problem space but this is limited to following instructions, adopting a singular approach, and focusing on isolated pieces of information. Trial and error appears random and there is little evidence of understanding the consequences of actions resulting in a lack of progress through the task. </a:t>
                      </a:r>
                    </a:p>
                    <a:p>
                      <a:pPr>
                        <a:lnSpc>
                          <a:spcPct val="115000"/>
                        </a:lnSpc>
                        <a:spcAft>
                          <a:spcPts val="0"/>
                        </a:spcAft>
                      </a:pPr>
                      <a:r>
                        <a:rPr lang="en-AU" sz="1200" dirty="0">
                          <a:effectLst/>
                        </a:rPr>
                        <a:t> </a:t>
                      </a:r>
                      <a:endParaRPr lang="en-AU" sz="1200" dirty="0">
                        <a:effectLst/>
                        <a:latin typeface="Calibri"/>
                        <a:ea typeface="Calibri"/>
                        <a:cs typeface="Times New Roman"/>
                      </a:endParaRPr>
                    </a:p>
                  </a:txBody>
                  <a:tcPr marL="68580" marR="68580" marT="0" marB="0">
                    <a:solidFill>
                      <a:schemeClr val="accent3">
                        <a:lumMod val="20000"/>
                        <a:lumOff val="80000"/>
                      </a:schemeClr>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55448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lgn="r">
              <a:defRPr/>
            </a:pPr>
            <a:r>
              <a:rPr lang="en-AU" altLang="en-US" sz="4000" kern="0" dirty="0">
                <a:solidFill>
                  <a:prstClr val="white">
                    <a:lumMod val="95000"/>
                  </a:prstClr>
                </a:solidFill>
              </a:rPr>
              <a:t>CPS developmental progression – 5 dimensions</a:t>
            </a:r>
            <a:endParaRPr lang="en-AU" altLang="en-US" sz="4000" kern="0" dirty="0">
              <a:solidFill>
                <a:prstClr val="white">
                  <a:lumMod val="9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935506443"/>
              </p:ext>
            </p:extLst>
          </p:nvPr>
        </p:nvGraphicFramePr>
        <p:xfrm>
          <a:off x="4" y="1187452"/>
          <a:ext cx="16256001" cy="10632440"/>
        </p:xfrm>
        <a:graphic>
          <a:graphicData uri="http://schemas.openxmlformats.org/drawingml/2006/table">
            <a:tbl>
              <a:tblPr firstRow="1" firstCol="1" bandRow="1">
                <a:tableStyleId>{5C22544A-7EE6-4342-B048-85BDC9FD1C3A}</a:tableStyleId>
              </a:tblPr>
              <a:tblGrid>
                <a:gridCol w="782501"/>
                <a:gridCol w="3094700"/>
                <a:gridCol w="3094700"/>
                <a:gridCol w="3094700"/>
                <a:gridCol w="3094700"/>
                <a:gridCol w="3094700"/>
              </a:tblGrid>
              <a:tr h="163576">
                <a:tc rowSpan="2">
                  <a:txBody>
                    <a:bodyPr/>
                    <a:lstStyle/>
                    <a:p>
                      <a:pPr algn="ctr">
                        <a:lnSpc>
                          <a:spcPct val="115000"/>
                        </a:lnSpc>
                        <a:spcAft>
                          <a:spcPts val="0"/>
                        </a:spcAft>
                      </a:pPr>
                      <a:r>
                        <a:rPr lang="en-AU" sz="2000" dirty="0">
                          <a:solidFill>
                            <a:schemeClr val="tx1"/>
                          </a:solidFill>
                          <a:effectLst/>
                        </a:rPr>
                        <a:t>Level</a:t>
                      </a:r>
                      <a:endParaRPr lang="en-AU" sz="2000" dirty="0">
                        <a:solidFill>
                          <a:schemeClr val="tx1"/>
                        </a:solidFill>
                        <a:effectLst/>
                        <a:latin typeface="Calibri"/>
                        <a:ea typeface="Calibri"/>
                        <a:cs typeface="Times New Roman"/>
                      </a:endParaRPr>
                    </a:p>
                  </a:txBody>
                  <a:tcPr marL="53058" marR="5305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algn="ctr">
                        <a:lnSpc>
                          <a:spcPct val="115000"/>
                        </a:lnSpc>
                        <a:spcAft>
                          <a:spcPts val="0"/>
                        </a:spcAft>
                      </a:pPr>
                      <a:r>
                        <a:rPr lang="en-AU" sz="900" dirty="0">
                          <a:solidFill>
                            <a:schemeClr val="bg1"/>
                          </a:solidFill>
                          <a:effectLst/>
                        </a:rPr>
                        <a:t>Social</a:t>
                      </a:r>
                      <a:endParaRPr lang="en-AU" sz="900" dirty="0">
                        <a:solidFill>
                          <a:schemeClr val="bg1"/>
                        </a:solidFill>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AU"/>
                    </a:p>
                  </a:txBody>
                  <a:tcPr/>
                </a:tc>
                <a:tc hMerge="1">
                  <a:txBody>
                    <a:bodyPr/>
                    <a:lstStyle/>
                    <a:p>
                      <a:endParaRPr lang="en-AU"/>
                    </a:p>
                  </a:txBody>
                  <a:tcPr/>
                </a:tc>
                <a:tc gridSpan="2">
                  <a:txBody>
                    <a:bodyPr/>
                    <a:lstStyle/>
                    <a:p>
                      <a:pPr algn="ctr">
                        <a:lnSpc>
                          <a:spcPct val="115000"/>
                        </a:lnSpc>
                        <a:spcAft>
                          <a:spcPts val="0"/>
                        </a:spcAft>
                      </a:pPr>
                      <a:r>
                        <a:rPr lang="en-AU" sz="900" dirty="0">
                          <a:solidFill>
                            <a:schemeClr val="bg1"/>
                          </a:solidFill>
                          <a:effectLst/>
                        </a:rPr>
                        <a:t>Cognitive</a:t>
                      </a:r>
                      <a:endParaRPr lang="en-AU" sz="900" dirty="0">
                        <a:solidFill>
                          <a:schemeClr val="bg1"/>
                        </a:solidFill>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AU"/>
                    </a:p>
                  </a:txBody>
                  <a:tcPr/>
                </a:tc>
              </a:tr>
              <a:tr h="654304">
                <a:tc vMerge="1">
                  <a:txBody>
                    <a:bodyPr/>
                    <a:lstStyle/>
                    <a:p>
                      <a:endParaRPr lang="en-AU"/>
                    </a:p>
                  </a:txBody>
                  <a:tcPr/>
                </a:tc>
                <a:tc>
                  <a:txBody>
                    <a:bodyPr/>
                    <a:lstStyle/>
                    <a:p>
                      <a:pPr algn="ctr">
                        <a:lnSpc>
                          <a:spcPct val="115000"/>
                        </a:lnSpc>
                        <a:spcAft>
                          <a:spcPts val="0"/>
                        </a:spcAft>
                      </a:pPr>
                      <a:r>
                        <a:rPr lang="en-AU" sz="1900" b="1" dirty="0">
                          <a:solidFill>
                            <a:schemeClr val="tx1"/>
                          </a:solidFill>
                          <a:effectLst/>
                        </a:rPr>
                        <a:t>Participation</a:t>
                      </a:r>
                      <a:endParaRPr lang="en-AU" sz="1900" b="1" dirty="0">
                        <a:solidFill>
                          <a:schemeClr val="tx1"/>
                        </a:solidFill>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a:lnSpc>
                          <a:spcPct val="115000"/>
                        </a:lnSpc>
                        <a:spcAft>
                          <a:spcPts val="0"/>
                        </a:spcAft>
                      </a:pPr>
                      <a:r>
                        <a:rPr lang="en-AU" sz="1900" b="1" dirty="0">
                          <a:solidFill>
                            <a:schemeClr val="tx1"/>
                          </a:solidFill>
                          <a:effectLst/>
                        </a:rPr>
                        <a:t>Perspective Taking</a:t>
                      </a:r>
                      <a:endParaRPr lang="en-AU" sz="1900" b="1" dirty="0">
                        <a:solidFill>
                          <a:schemeClr val="tx1"/>
                        </a:solidFill>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a:lnSpc>
                          <a:spcPct val="115000"/>
                        </a:lnSpc>
                        <a:spcAft>
                          <a:spcPts val="0"/>
                        </a:spcAft>
                      </a:pPr>
                      <a:r>
                        <a:rPr lang="en-AU" sz="1900" b="1" dirty="0">
                          <a:solidFill>
                            <a:schemeClr val="tx1"/>
                          </a:solidFill>
                          <a:effectLst/>
                        </a:rPr>
                        <a:t>Social Regulation</a:t>
                      </a:r>
                      <a:endParaRPr lang="en-AU" sz="1900" b="1" dirty="0">
                        <a:solidFill>
                          <a:schemeClr val="tx1"/>
                        </a:solidFill>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a:lnSpc>
                          <a:spcPct val="115000"/>
                        </a:lnSpc>
                        <a:spcAft>
                          <a:spcPts val="0"/>
                        </a:spcAft>
                      </a:pPr>
                      <a:r>
                        <a:rPr lang="en-AU" sz="1900" b="1" dirty="0">
                          <a:solidFill>
                            <a:schemeClr val="tx1"/>
                          </a:solidFill>
                          <a:effectLst/>
                        </a:rPr>
                        <a:t>Task Regulation</a:t>
                      </a:r>
                      <a:endParaRPr lang="en-AU" sz="1900" b="1" dirty="0">
                        <a:solidFill>
                          <a:schemeClr val="tx1"/>
                        </a:solidFill>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c>
                  <a:txBody>
                    <a:bodyPr/>
                    <a:lstStyle/>
                    <a:p>
                      <a:pPr algn="ctr">
                        <a:lnSpc>
                          <a:spcPct val="115000"/>
                        </a:lnSpc>
                        <a:spcAft>
                          <a:spcPts val="0"/>
                        </a:spcAft>
                      </a:pPr>
                      <a:r>
                        <a:rPr lang="en-AU" sz="1900" b="1" dirty="0">
                          <a:solidFill>
                            <a:schemeClr val="tx1"/>
                          </a:solidFill>
                          <a:effectLst/>
                        </a:rPr>
                        <a:t>Knowledge Building</a:t>
                      </a:r>
                      <a:endParaRPr lang="en-AU" sz="1900" b="1" dirty="0">
                        <a:solidFill>
                          <a:schemeClr val="tx1"/>
                        </a:solidFill>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85000"/>
                      </a:schemeClr>
                    </a:solidFill>
                  </a:tcPr>
                </a:tc>
              </a:tr>
              <a:tr h="1962912">
                <a:tc>
                  <a:txBody>
                    <a:bodyPr/>
                    <a:lstStyle/>
                    <a:p>
                      <a:pPr algn="ctr">
                        <a:lnSpc>
                          <a:spcPct val="115000"/>
                        </a:lnSpc>
                        <a:spcAft>
                          <a:spcPts val="0"/>
                        </a:spcAft>
                      </a:pPr>
                      <a:r>
                        <a:rPr lang="en-AU" sz="2000" dirty="0">
                          <a:solidFill>
                            <a:schemeClr val="tx1"/>
                          </a:solidFill>
                          <a:effectLst/>
                        </a:rPr>
                        <a:t>6</a:t>
                      </a:r>
                      <a:endParaRPr lang="en-AU" sz="2000" dirty="0">
                        <a:solidFill>
                          <a:schemeClr val="tx1"/>
                        </a:solidFill>
                        <a:effectLst/>
                        <a:latin typeface="Calibri"/>
                        <a:ea typeface="Calibri"/>
                        <a:cs typeface="Times New Roman"/>
                      </a:endParaRPr>
                    </a:p>
                  </a:txBody>
                  <a:tcPr marL="53058" marR="5305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nSpc>
                          <a:spcPct val="115000"/>
                        </a:lnSpc>
                        <a:spcAft>
                          <a:spcPts val="0"/>
                        </a:spcAft>
                      </a:pPr>
                      <a:r>
                        <a:rPr lang="en-AU" sz="900" dirty="0">
                          <a:effectLst/>
                        </a:rPr>
                        <a:t>The student can tailor communication with their partner based on their awareness of their partner’s understanding, and are easily understood from the start of the task. </a:t>
                      </a:r>
                    </a:p>
                    <a:p>
                      <a:pPr>
                        <a:lnSpc>
                          <a:spcPct val="115000"/>
                        </a:lnSpc>
                        <a:spcAft>
                          <a:spcPts val="0"/>
                        </a:spcAft>
                      </a:pPr>
                      <a:r>
                        <a:rPr lang="en-AU" sz="900" dirty="0">
                          <a:effectLst/>
                        </a:rPr>
                        <a:t>The student incorporates the contributions from their partner to suggest new solution paths or modify incorrect ones. They use solutions provided by their partner and work more collaboratively through the problem solving process.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assumes group responsibility for the success of the task. They can manage conflicts with partner successfully, resolving differences before proceeding on a possible solution path. The student is able to evaluate their overall performance in the task. They are also able to evaluate the strengths and/or weaknesses of their partner based on their performance during task.</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student’s approach to the task is systematic. They continue to engage in sequential investigations and systematic behaviour in subsequent task pages that have increased in difficulty. Their actions require few attempts and are hence completed in an optimal amount of time. They have developed an awareness of which resources are most useful and works with their partner to identify the relevant resources and disregard those that posed no benefit in previous trials.</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15000"/>
                        </a:lnSpc>
                        <a:spcAft>
                          <a:spcPts val="0"/>
                        </a:spcAft>
                      </a:pPr>
                      <a:r>
                        <a:rPr lang="en-AU" sz="900" dirty="0">
                          <a:effectLst/>
                        </a:rPr>
                        <a:t>The student has a good understanding of the problem and can reconstruct and/or reorganise the problem in an attempt to find a new solution path. </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1799336">
                <a:tc>
                  <a:txBody>
                    <a:bodyPr/>
                    <a:lstStyle/>
                    <a:p>
                      <a:pPr algn="ctr">
                        <a:lnSpc>
                          <a:spcPct val="115000"/>
                        </a:lnSpc>
                        <a:spcAft>
                          <a:spcPts val="0"/>
                        </a:spcAft>
                      </a:pPr>
                      <a:r>
                        <a:rPr lang="en-AU" sz="2000" dirty="0">
                          <a:solidFill>
                            <a:schemeClr val="tx1"/>
                          </a:solidFill>
                          <a:effectLst/>
                        </a:rPr>
                        <a:t>5</a:t>
                      </a:r>
                      <a:endParaRPr lang="en-AU" sz="2000" dirty="0">
                        <a:solidFill>
                          <a:schemeClr val="tx1"/>
                        </a:solidFill>
                        <a:effectLst/>
                        <a:latin typeface="Calibri"/>
                        <a:ea typeface="Calibri"/>
                        <a:cs typeface="Times New Roman"/>
                      </a:endParaRPr>
                    </a:p>
                  </a:txBody>
                  <a:tcPr marL="53058" marR="5305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en-AU" sz="900" dirty="0">
                          <a:effectLst/>
                        </a:rPr>
                        <a:t>The student is able to actively participate in scaffolded and unscaffolded environments.  The student initiates and promotes interaction with their partner often before entering their own answer. </a:t>
                      </a:r>
                    </a:p>
                    <a:p>
                      <a:pPr algn="ct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acknowledges and responds to contributions from their partner but does not make changes to their original course of action. </a:t>
                      </a:r>
                    </a:p>
                    <a:p>
                      <a:pPr>
                        <a:lnSpc>
                          <a:spcPct val="115000"/>
                        </a:lnSpc>
                        <a:spcAft>
                          <a:spcPts val="0"/>
                        </a:spcAft>
                      </a:pPr>
                      <a:r>
                        <a:rPr lang="en-AU" sz="900" dirty="0">
                          <a:effectLst/>
                        </a:rPr>
                        <a:t> </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attempts to resolve differences in understanding with their partner but resolution of differences are not reached. The student is able to comment on their partner’s performance during the task. </a:t>
                      </a:r>
                    </a:p>
                    <a:p>
                      <a:pPr>
                        <a:lnSpc>
                          <a:spcPct val="115000"/>
                        </a:lnSpc>
                        <a:spcAft>
                          <a:spcPts val="0"/>
                        </a:spcAft>
                      </a:pPr>
                      <a:r>
                        <a:rPr lang="en-AU" sz="900" dirty="0">
                          <a:effectLst/>
                        </a:rPr>
                        <a:t> </a:t>
                      </a:r>
                    </a:p>
                    <a:p>
                      <a:pPr>
                        <a:lnSpc>
                          <a:spcPct val="115000"/>
                        </a:lnSpc>
                        <a:spcAft>
                          <a:spcPts val="0"/>
                        </a:spcAft>
                      </a:pPr>
                      <a:r>
                        <a:rPr lang="en-AU" sz="900" dirty="0">
                          <a:effectLst/>
                        </a:rPr>
                        <a:t> </a:t>
                      </a:r>
                    </a:p>
                    <a:p>
                      <a:pPr>
                        <a:lnSpc>
                          <a:spcPct val="115000"/>
                        </a:lnSpc>
                        <a:spcAft>
                          <a:spcPts val="0"/>
                        </a:spcAft>
                      </a:pPr>
                      <a:r>
                        <a:rPr lang="en-AU" sz="900" dirty="0">
                          <a:effectLst/>
                        </a:rPr>
                        <a:t> </a:t>
                      </a:r>
                    </a:p>
                    <a:p>
                      <a:pPr algn="ct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can identify the necessary sequence of subtasks in order to achieve task completion. Actions appear to be well thought out and planned and each action appears purposeful. The student plans goals based on knowledge and experience from previous goal outcomes and subtask completion. They note information which may be useful in future tasks /subtasks or for an alternative solution path.</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15000"/>
                        </a:lnSpc>
                        <a:spcAft>
                          <a:spcPts val="0"/>
                        </a:spcAft>
                      </a:pPr>
                      <a:r>
                        <a:rPr lang="en-AU" sz="900" dirty="0">
                          <a:effectLst/>
                        </a:rPr>
                        <a:t>The student can identify cause and effect and use suitable strategies to gain a correct path solution for both simple and complex tasks. </a:t>
                      </a:r>
                    </a:p>
                    <a:p>
                      <a:pPr>
                        <a:lnSpc>
                          <a:spcPct val="115000"/>
                        </a:lnSpc>
                        <a:spcAft>
                          <a:spcPts val="0"/>
                        </a:spcAft>
                      </a:pPr>
                      <a:r>
                        <a:rPr lang="en-AU" sz="900" dirty="0">
                          <a:effectLst/>
                        </a:rPr>
                        <a:t>The student can modify and adapt their original hypotheses, in light of new information, testing alternatives hypotheses and altering their course of thinking. </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1308608">
                <a:tc>
                  <a:txBody>
                    <a:bodyPr/>
                    <a:lstStyle/>
                    <a:p>
                      <a:pPr algn="ctr">
                        <a:lnSpc>
                          <a:spcPct val="115000"/>
                        </a:lnSpc>
                        <a:spcAft>
                          <a:spcPts val="0"/>
                        </a:spcAft>
                      </a:pPr>
                      <a:r>
                        <a:rPr lang="en-AU" sz="2000" dirty="0">
                          <a:solidFill>
                            <a:schemeClr val="tx1"/>
                          </a:solidFill>
                          <a:effectLst/>
                        </a:rPr>
                        <a:t>4</a:t>
                      </a:r>
                      <a:endParaRPr lang="en-AU" sz="2000" dirty="0">
                        <a:solidFill>
                          <a:schemeClr val="tx1"/>
                        </a:solidFill>
                        <a:effectLst/>
                        <a:latin typeface="Calibri"/>
                        <a:ea typeface="Calibri"/>
                        <a:cs typeface="Times New Roman"/>
                      </a:endParaRPr>
                    </a:p>
                  </a:txBody>
                  <a:tcPr marL="53058" marR="5305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en-AU" sz="900">
                          <a:effectLst/>
                        </a:rPr>
                        <a:t>The student perseveres to solve the task as shown by repeated attempts and/or multiple strategies.</a:t>
                      </a:r>
                      <a:endParaRPr lang="en-AU" sz="90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modifies communication with their partner to improve mutual understanding and share resources and information.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reports to their partner regarding their own activities on the task.</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adopts strategic sequential trials and increasing systematic exploration. They narrow their goal setting and focus on successfully complete a subtask before moving on. The student simplifies the problem, analysing it in stages and plans strategies with their partner.</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15000"/>
                        </a:lnSpc>
                        <a:spcAft>
                          <a:spcPts val="0"/>
                        </a:spcAft>
                      </a:pPr>
                      <a:r>
                        <a:rPr lang="en-AU" sz="900" dirty="0">
                          <a:effectLst/>
                        </a:rPr>
                        <a:t>The student can identify connections and patterns between multiple pieces of information. The student can successfully complete subtasks and simpler tasks. </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1308608">
                <a:tc>
                  <a:txBody>
                    <a:bodyPr/>
                    <a:lstStyle/>
                    <a:p>
                      <a:pPr algn="ctr">
                        <a:lnSpc>
                          <a:spcPct val="115000"/>
                        </a:lnSpc>
                        <a:spcAft>
                          <a:spcPts val="0"/>
                        </a:spcAft>
                      </a:pPr>
                      <a:r>
                        <a:rPr lang="en-AU" sz="2000" dirty="0">
                          <a:solidFill>
                            <a:schemeClr val="tx1"/>
                          </a:solidFill>
                          <a:effectLst/>
                        </a:rPr>
                        <a:t>3</a:t>
                      </a:r>
                      <a:endParaRPr lang="en-AU" sz="2000" dirty="0">
                        <a:solidFill>
                          <a:schemeClr val="tx1"/>
                        </a:solidFill>
                        <a:effectLst/>
                        <a:latin typeface="Calibri"/>
                        <a:ea typeface="Calibri"/>
                        <a:cs typeface="Times New Roman"/>
                      </a:endParaRPr>
                    </a:p>
                  </a:txBody>
                  <a:tcPr marL="53058" marR="5305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en-AU" sz="900" dirty="0">
                          <a:effectLst/>
                        </a:rPr>
                        <a:t>The student demonstrates effort towards work towards solving the problem. The student discusses the task with their partner by responding to communication cues and requests.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makes contributions to their partners understanding.</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comments on or share information to their partner regarding their own performance while attempting the task. The student is aware of their partner’s performance on the task. They can reach a common understanding with their partner in regards to the task.</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becomes aware of the need for more information pertaining to the task and begins to gather as much information as possible. The student realises that they may not have all the required resources and allocate their own resources to their partner. </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15000"/>
                        </a:lnSpc>
                        <a:spcAft>
                          <a:spcPts val="0"/>
                        </a:spcAft>
                      </a:pPr>
                      <a:r>
                        <a:rPr lang="en-AU" sz="900" dirty="0">
                          <a:effectLst/>
                        </a:rPr>
                        <a:t>The student begins to connect pieces of information together.</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1145032">
                <a:tc>
                  <a:txBody>
                    <a:bodyPr/>
                    <a:lstStyle/>
                    <a:p>
                      <a:pPr algn="ctr">
                        <a:lnSpc>
                          <a:spcPct val="115000"/>
                        </a:lnSpc>
                        <a:spcAft>
                          <a:spcPts val="0"/>
                        </a:spcAft>
                      </a:pPr>
                      <a:r>
                        <a:rPr lang="en-AU" sz="2000" dirty="0">
                          <a:solidFill>
                            <a:schemeClr val="tx1"/>
                          </a:solidFill>
                          <a:effectLst/>
                        </a:rPr>
                        <a:t>2</a:t>
                      </a:r>
                      <a:endParaRPr lang="en-AU" sz="2000" dirty="0">
                        <a:solidFill>
                          <a:schemeClr val="tx1"/>
                        </a:solidFill>
                        <a:effectLst/>
                        <a:latin typeface="Calibri"/>
                        <a:ea typeface="Calibri"/>
                        <a:cs typeface="Times New Roman"/>
                      </a:endParaRPr>
                    </a:p>
                  </a:txBody>
                  <a:tcPr marL="53058" marR="5305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en-AU" sz="900" dirty="0">
                          <a:effectLst/>
                        </a:rPr>
                        <a:t>The student is aware of their partner’s role. and actively participates in the task when it is scaffolded. Communication between partners occurs more frequently but is limited to significant events and information necessary to commence the task.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is not overtly responsive to their partner, often taking a long time to respond or not at all and tends to ignore their partners contributions. </a:t>
                      </a:r>
                    </a:p>
                    <a:p>
                      <a:pPr>
                        <a:lnSpc>
                          <a:spcPct val="115000"/>
                        </a:lnSpc>
                        <a:spcAft>
                          <a:spcPts val="0"/>
                        </a:spcAft>
                      </a:pPr>
                      <a:r>
                        <a:rPr lang="en-AU" sz="900" dirty="0">
                          <a:effectLst/>
                        </a:rPr>
                        <a:t> </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still works largely independently taking responsibility for their own actions during the task. The student is aware of their own level of performance during the task. </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The student limits their analysis of the problem by only using the resources and information they have and, following system instructions. They make good use of their own resources. The student will remain limited in their goal setting with broad goals such as completing the task.</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15000"/>
                        </a:lnSpc>
                        <a:spcAft>
                          <a:spcPts val="0"/>
                        </a:spcAft>
                      </a:pPr>
                      <a:r>
                        <a:rPr lang="en-AU" sz="900" dirty="0">
                          <a:effectLst/>
                        </a:rPr>
                        <a:t>The student tests their hypotheses based on the information they have. They identify possible cause and effect of actions and repeats attempts in order to gain more information about an actions outcome. </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2290064">
                <a:tc>
                  <a:txBody>
                    <a:bodyPr/>
                    <a:lstStyle/>
                    <a:p>
                      <a:pPr algn="ctr">
                        <a:lnSpc>
                          <a:spcPct val="115000"/>
                        </a:lnSpc>
                        <a:spcAft>
                          <a:spcPts val="0"/>
                        </a:spcAft>
                      </a:pPr>
                      <a:r>
                        <a:rPr lang="en-AU" sz="2000" dirty="0">
                          <a:solidFill>
                            <a:schemeClr val="tx1"/>
                          </a:solidFill>
                          <a:effectLst/>
                        </a:rPr>
                        <a:t>1</a:t>
                      </a:r>
                      <a:endParaRPr lang="en-AU" sz="2000" dirty="0">
                        <a:solidFill>
                          <a:schemeClr val="tx1"/>
                        </a:solidFill>
                        <a:effectLst/>
                        <a:latin typeface="Calibri"/>
                        <a:ea typeface="Calibri"/>
                        <a:cs typeface="Times New Roman"/>
                      </a:endParaRPr>
                    </a:p>
                  </a:txBody>
                  <a:tcPr marL="53058" marR="5305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en-AU" sz="900" dirty="0">
                          <a:effectLst/>
                        </a:rPr>
                        <a:t>The student commences the task independently and task exploration is mainly directed by system instructions. The student shows limited interaction with partner. They may acknowledge communication cues by their partner but have not started to work collaboratively (i.e. sharing information or resources). Most communication occurs at the beginning of tasks and only in those tasks where the instructions are clear.</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nSpc>
                          <a:spcPct val="115000"/>
                        </a:lnSpc>
                        <a:spcAft>
                          <a:spcPts val="0"/>
                        </a:spcAft>
                      </a:pPr>
                      <a:r>
                        <a:rPr lang="en-AU" sz="900" dirty="0">
                          <a:effectLst/>
                        </a:rPr>
                        <a:t>The student explores the problem space by clicking on various resources often in a random fashion. However, if the student has difficulty understanding the task they make very little attempt to explore the problem space. They engage in singular approaches to trial and error in an attempt to build knowledge of the problem space. They attempt to solve the problem through an apparent unsystematic guessing approach and tend to repeat errors or reproduce unproductive actions with no clear indication of advancing through the task within several attempts.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15000"/>
                        </a:lnSpc>
                        <a:spcAft>
                          <a:spcPts val="0"/>
                        </a:spcAft>
                      </a:pPr>
                      <a:r>
                        <a:rPr lang="en-AU" sz="900" dirty="0">
                          <a:effectLst/>
                        </a:rPr>
                        <a:t>The student continually attempts the task with the same approach with little evidence of understanding the consequences of actions taken. The student focuses on each piece of information individually; only following the specific instructions provided.</a:t>
                      </a:r>
                    </a:p>
                    <a:p>
                      <a:pPr>
                        <a:lnSpc>
                          <a:spcPct val="115000"/>
                        </a:lnSpc>
                        <a:spcAft>
                          <a:spcPts val="0"/>
                        </a:spcAft>
                      </a:pPr>
                      <a:r>
                        <a:rPr lang="en-AU" sz="900" dirty="0">
                          <a:effectLst/>
                        </a:rPr>
                        <a:t> </a:t>
                      </a:r>
                      <a:endParaRPr lang="en-AU" sz="900" dirty="0">
                        <a:effectLst/>
                        <a:latin typeface="Calibri"/>
                        <a:ea typeface="Calibri"/>
                        <a:cs typeface="Times New Roman"/>
                      </a:endParaRPr>
                    </a:p>
                  </a:txBody>
                  <a:tcPr marL="53058" marR="53058"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49" y="-396875"/>
            <a:ext cx="7488238" cy="979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Oval 2"/>
          <p:cNvSpPr>
            <a:spLocks noChangeArrowheads="1"/>
          </p:cNvSpPr>
          <p:nvPr/>
        </p:nvSpPr>
        <p:spPr bwMode="auto">
          <a:xfrm>
            <a:off x="4095749" y="468313"/>
            <a:ext cx="3240089" cy="1655763"/>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1" rIns="91440" bIns="45721"/>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eaLnBrk="1" hangingPunct="1"/>
            <a:endParaRPr lang="en-AU" altLang="en-US"/>
          </a:p>
        </p:txBody>
      </p:sp>
      <p:cxnSp>
        <p:nvCxnSpPr>
          <p:cNvPr id="5" name="Straight Connector 4"/>
          <p:cNvCxnSpPr/>
          <p:nvPr/>
        </p:nvCxnSpPr>
        <p:spPr bwMode="auto">
          <a:xfrm flipH="1">
            <a:off x="2151063" y="1763713"/>
            <a:ext cx="2232025" cy="2736851"/>
          </a:xfrm>
          <a:prstGeom prst="line">
            <a:avLst/>
          </a:prstGeom>
          <a:blipFill dpi="0" rotWithShape="0">
            <a:blip r:embed="rId3"/>
            <a:srcRect/>
            <a:tile tx="0" ty="0" sx="100000" sy="100000" flip="none" algn="tl"/>
          </a:blip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949" name="TextBox 5"/>
          <p:cNvSpPr txBox="1">
            <a:spLocks noChangeArrowheads="1"/>
          </p:cNvSpPr>
          <p:nvPr/>
        </p:nvSpPr>
        <p:spPr bwMode="auto">
          <a:xfrm>
            <a:off x="870108" y="4500563"/>
            <a:ext cx="2561919" cy="123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1" rIns="91440" bIns="45721">
            <a:spAutoFit/>
          </a:bodyPr>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eaLnBrk="1" hangingPunct="1"/>
            <a:r>
              <a:rPr lang="en-AU" altLang="en-US"/>
              <a:t>Student </a:t>
            </a:r>
          </a:p>
          <a:p>
            <a:pPr eaLnBrk="1" hangingPunct="1"/>
            <a:r>
              <a:rPr lang="en-AU" altLang="en-US"/>
              <a:t>Information</a:t>
            </a:r>
          </a:p>
        </p:txBody>
      </p:sp>
      <p:sp>
        <p:nvSpPr>
          <p:cNvPr id="82950" name="Oval 6"/>
          <p:cNvSpPr>
            <a:spLocks noChangeArrowheads="1"/>
          </p:cNvSpPr>
          <p:nvPr/>
        </p:nvSpPr>
        <p:spPr bwMode="auto">
          <a:xfrm>
            <a:off x="7983562" y="2843231"/>
            <a:ext cx="3240087" cy="1657351"/>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1" rIns="91440" bIns="45721"/>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eaLnBrk="1" hangingPunct="1"/>
            <a:endParaRPr lang="en-AU" altLang="en-US"/>
          </a:p>
        </p:txBody>
      </p:sp>
      <p:cxnSp>
        <p:nvCxnSpPr>
          <p:cNvPr id="8" name="Straight Connector 7"/>
          <p:cNvCxnSpPr/>
          <p:nvPr/>
        </p:nvCxnSpPr>
        <p:spPr bwMode="auto">
          <a:xfrm flipH="1">
            <a:off x="11236325" y="2555894"/>
            <a:ext cx="1428750" cy="936625"/>
          </a:xfrm>
          <a:prstGeom prst="line">
            <a:avLst/>
          </a:prstGeom>
          <a:blipFill dpi="0" rotWithShape="0">
            <a:blip r:embed="rId3"/>
            <a:srcRect/>
            <a:tile tx="0" ty="0" sx="100000" sy="100000" flip="none" algn="tl"/>
          </a:blip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952" name="TextBox 9"/>
          <p:cNvSpPr txBox="1">
            <a:spLocks noChangeArrowheads="1"/>
          </p:cNvSpPr>
          <p:nvPr/>
        </p:nvSpPr>
        <p:spPr bwMode="auto">
          <a:xfrm>
            <a:off x="12650359" y="1939926"/>
            <a:ext cx="3010761" cy="236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1" rIns="91440" bIns="45721">
            <a:spAutoFit/>
          </a:bodyPr>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eaLnBrk="1" hangingPunct="1"/>
            <a:r>
              <a:rPr lang="en-AU" altLang="en-US"/>
              <a:t>Description </a:t>
            </a:r>
          </a:p>
          <a:p>
            <a:pPr eaLnBrk="1" hangingPunct="1"/>
            <a:r>
              <a:rPr lang="en-AU" altLang="en-US"/>
              <a:t>of skills and </a:t>
            </a:r>
          </a:p>
          <a:p>
            <a:pPr eaLnBrk="1" hangingPunct="1"/>
            <a:r>
              <a:rPr lang="en-AU" altLang="en-US"/>
              <a:t>abilities</a:t>
            </a:r>
          </a:p>
          <a:p>
            <a:pPr eaLnBrk="1" hangingPunct="1"/>
            <a:r>
              <a:rPr lang="en-AU" altLang="en-US"/>
              <a:t>for each level</a:t>
            </a:r>
          </a:p>
        </p:txBody>
      </p:sp>
      <p:cxnSp>
        <p:nvCxnSpPr>
          <p:cNvPr id="12" name="Straight Connector 11"/>
          <p:cNvCxnSpPr/>
          <p:nvPr/>
        </p:nvCxnSpPr>
        <p:spPr bwMode="auto">
          <a:xfrm flipV="1">
            <a:off x="7983540" y="5580063"/>
            <a:ext cx="4681538" cy="431800"/>
          </a:xfrm>
          <a:prstGeom prst="line">
            <a:avLst/>
          </a:prstGeom>
          <a:blipFill dpi="0" rotWithShape="0">
            <a:blip r:embed="rId3"/>
            <a:srcRect/>
            <a:tile tx="0" ty="0" sx="100000" sy="100000" flip="none" algn="tl"/>
          </a:blipFill>
          <a:ln w="317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a:spLocks noChangeArrowheads="1"/>
          </p:cNvSpPr>
          <p:nvPr/>
        </p:nvSpPr>
        <p:spPr bwMode="auto">
          <a:xfrm>
            <a:off x="12355700" y="4964114"/>
            <a:ext cx="2719014" cy="123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1" rIns="91440" bIns="45721">
            <a:spAutoFit/>
          </a:bodyPr>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eaLnBrk="1" hangingPunct="1"/>
            <a:r>
              <a:rPr lang="en-AU" altLang="en-US"/>
              <a:t>Students</a:t>
            </a:r>
          </a:p>
          <a:p>
            <a:pPr eaLnBrk="1" hangingPunct="1"/>
            <a:r>
              <a:rPr lang="en-AU" altLang="en-US"/>
              <a:t>Level (ZPD)</a:t>
            </a:r>
          </a:p>
        </p:txBody>
      </p:sp>
      <p:sp>
        <p:nvSpPr>
          <p:cNvPr id="14" name="TextBox 13"/>
          <p:cNvSpPr txBox="1"/>
          <p:nvPr/>
        </p:nvSpPr>
        <p:spPr>
          <a:xfrm>
            <a:off x="3091689" y="6574579"/>
            <a:ext cx="9296135" cy="707888"/>
          </a:xfrm>
          <a:prstGeom prst="rect">
            <a:avLst/>
          </a:prstGeom>
        </p:spPr>
        <p:style>
          <a:lnRef idx="1">
            <a:schemeClr val="accent2"/>
          </a:lnRef>
          <a:fillRef idx="2">
            <a:schemeClr val="accent2"/>
          </a:fillRef>
          <a:effectRef idx="1">
            <a:schemeClr val="accent2"/>
          </a:effectRef>
          <a:fontRef idx="minor">
            <a:schemeClr val="dk1"/>
          </a:fontRef>
        </p:style>
        <p:txBody>
          <a:bodyPr wrap="none" lIns="91440" tIns="45721" rIns="91440" bIns="45721">
            <a:spAutoFit/>
          </a:bodyPr>
          <a:lstStyle/>
          <a:p>
            <a:pPr>
              <a:defRPr/>
            </a:pPr>
            <a:r>
              <a:rPr lang="en-AU" sz="4000" dirty="0">
                <a:solidFill>
                  <a:prstClr val="black"/>
                </a:solidFill>
              </a:rPr>
              <a:t>FORMATIVE  ASSESSMENT  REPORT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11200" y="250828"/>
            <a:ext cx="146304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lgn="l">
              <a:defRPr/>
            </a:pPr>
            <a:r>
              <a:rPr lang="en-AU" altLang="en-US" sz="4000" kern="0" dirty="0">
                <a:solidFill>
                  <a:prstClr val="white">
                    <a:lumMod val="95000"/>
                  </a:prstClr>
                </a:solidFill>
              </a:rPr>
              <a:t>Class report</a:t>
            </a:r>
            <a:endParaRPr lang="en-AU" altLang="en-US" sz="4000" kern="0" dirty="0">
              <a:solidFill>
                <a:prstClr val="white">
                  <a:lumMod val="95000"/>
                </a:prstClr>
              </a:solidFill>
            </a:endParaRPr>
          </a:p>
        </p:txBody>
      </p:sp>
      <p:pic>
        <p:nvPicPr>
          <p:cNvPr id="839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40" y="1187452"/>
            <a:ext cx="12098338" cy="75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bwMode="auto">
          <a:xfrm>
            <a:off x="6975476" y="2771777"/>
            <a:ext cx="720725" cy="3132139"/>
          </a:xfrm>
          <a:prstGeom prst="ellipse">
            <a:avLst/>
          </a:prstGeom>
          <a:noFill/>
          <a:ln w="85725" cap="flat" cmpd="sng" algn="ctr">
            <a:solidFill>
              <a:schemeClr val="accent1">
                <a:lumMod val="60000"/>
                <a:lumOff val="40000"/>
              </a:schemeClr>
            </a:solidFill>
            <a:prstDash val="solid"/>
            <a:round/>
            <a:headEnd type="none" w="med" len="med"/>
            <a:tailEnd type="none" w="med" len="med"/>
          </a:ln>
          <a:effectLst/>
          <a:extLst/>
        </p:spPr>
        <p:txBody>
          <a:bodyPr lIns="91440" tIns="45721" rIns="91440" bIns="45721"/>
          <a:lstStyle/>
          <a:p>
            <a:pPr>
              <a:defRPr/>
            </a:pPr>
            <a:endParaRPr lang="en-AU">
              <a:latin typeface="Gill Sans" charset="0"/>
              <a:ea typeface="ヒラギノ角ゴ ProN W3" charset="0"/>
              <a:sym typeface="Gill Sans" charset="0"/>
            </a:endParaRPr>
          </a:p>
        </p:txBody>
      </p:sp>
      <p:sp>
        <p:nvSpPr>
          <p:cNvPr id="5" name="Oval 4"/>
          <p:cNvSpPr/>
          <p:nvPr/>
        </p:nvSpPr>
        <p:spPr bwMode="auto">
          <a:xfrm>
            <a:off x="6153174" y="3757631"/>
            <a:ext cx="503237" cy="2520951"/>
          </a:xfrm>
          <a:prstGeom prst="ellipse">
            <a:avLst/>
          </a:prstGeom>
          <a:noFill/>
          <a:ln w="85725" cap="flat" cmpd="sng" algn="ctr">
            <a:solidFill>
              <a:schemeClr val="accent2">
                <a:lumMod val="40000"/>
                <a:lumOff val="60000"/>
              </a:schemeClr>
            </a:solidFill>
            <a:prstDash val="solid"/>
            <a:round/>
            <a:headEnd type="none" w="med" len="med"/>
            <a:tailEnd type="none" w="med" len="med"/>
          </a:ln>
          <a:effectLst/>
          <a:extLst/>
        </p:spPr>
        <p:txBody>
          <a:bodyPr lIns="91440" tIns="45721" rIns="91440" bIns="45721"/>
          <a:lstStyle/>
          <a:p>
            <a:pPr>
              <a:defRPr/>
            </a:pPr>
            <a:endParaRPr lang="en-AU">
              <a:latin typeface="Gill Sans" charset="0"/>
              <a:ea typeface="ヒラギノ角ゴ ProN W3" charset="0"/>
              <a:sym typeface="Gill Sans" charset="0"/>
            </a:endParaRPr>
          </a:p>
        </p:txBody>
      </p:sp>
      <p:sp>
        <p:nvSpPr>
          <p:cNvPr id="6" name="Oval 5"/>
          <p:cNvSpPr/>
          <p:nvPr/>
        </p:nvSpPr>
        <p:spPr bwMode="auto">
          <a:xfrm>
            <a:off x="5248276" y="3563955"/>
            <a:ext cx="719138" cy="4679951"/>
          </a:xfrm>
          <a:prstGeom prst="ellipse">
            <a:avLst/>
          </a:prstGeom>
          <a:noFill/>
          <a:ln w="85725" cap="flat" cmpd="sng" algn="ctr">
            <a:solidFill>
              <a:schemeClr val="accent3"/>
            </a:solidFill>
            <a:prstDash val="solid"/>
            <a:round/>
            <a:headEnd type="none" w="med" len="med"/>
            <a:tailEnd type="none" w="med" len="med"/>
          </a:ln>
          <a:effectLst/>
          <a:extLst/>
        </p:spPr>
        <p:txBody>
          <a:bodyPr lIns="91440" tIns="45721" rIns="91440" bIns="45721"/>
          <a:lstStyle/>
          <a:p>
            <a:pPr>
              <a:defRPr/>
            </a:pPr>
            <a:endParaRPr lang="en-AU">
              <a:latin typeface="Gill Sans" charset="0"/>
              <a:ea typeface="ヒラギノ角ゴ ProN W3" charset="0"/>
              <a:sym typeface="Gill Sans" charset="0"/>
            </a:endParaRPr>
          </a:p>
        </p:txBody>
      </p:sp>
      <p:sp>
        <p:nvSpPr>
          <p:cNvPr id="7" name="TextBox 6"/>
          <p:cNvSpPr txBox="1">
            <a:spLocks noChangeArrowheads="1"/>
          </p:cNvSpPr>
          <p:nvPr/>
        </p:nvSpPr>
        <p:spPr bwMode="auto">
          <a:xfrm>
            <a:off x="12685738" y="2868613"/>
            <a:ext cx="2642070" cy="293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1" rIns="91440" bIns="45721">
            <a:spAutoFit/>
          </a:bodyPr>
          <a:lstStyle>
            <a:lvl1pPr eaLnBrk="0" hangingPunct="0">
              <a:defRPr sz="37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3700">
                <a:solidFill>
                  <a:srgbClr val="000000"/>
                </a:solidFill>
                <a:latin typeface="Gill Sans" pitchFamily="-84" charset="0"/>
                <a:ea typeface="ヒラギノ角ゴ ProN W3" pitchFamily="-84" charset="-128"/>
                <a:sym typeface="Gill Sans" pitchFamily="-84" charset="0"/>
              </a:defRPr>
            </a:lvl2pPr>
            <a:lvl3pPr eaLnBrk="0" hangingPunct="0">
              <a:defRPr sz="3700">
                <a:solidFill>
                  <a:srgbClr val="000000"/>
                </a:solidFill>
                <a:latin typeface="Gill Sans" pitchFamily="-84" charset="0"/>
                <a:ea typeface="ヒラギノ角ゴ ProN W3" pitchFamily="-84" charset="-128"/>
                <a:sym typeface="Gill Sans" pitchFamily="-84" charset="0"/>
              </a:defRPr>
            </a:lvl3pPr>
            <a:lvl4pPr eaLnBrk="0" hangingPunct="0">
              <a:defRPr sz="3700">
                <a:solidFill>
                  <a:srgbClr val="000000"/>
                </a:solidFill>
                <a:latin typeface="Gill Sans" pitchFamily="-84" charset="0"/>
                <a:ea typeface="ヒラギノ角ゴ ProN W3" pitchFamily="-84" charset="-128"/>
                <a:sym typeface="Gill Sans" pitchFamily="-84" charset="0"/>
              </a:defRPr>
            </a:lvl4pPr>
            <a:lvl5pPr eaLnBrk="0" hangingPunct="0">
              <a:defRPr sz="3700">
                <a:solidFill>
                  <a:srgbClr val="000000"/>
                </a:solidFill>
                <a:latin typeface="Gill Sans" pitchFamily="-84" charset="0"/>
                <a:ea typeface="ヒラギノ角ゴ ProN W3" pitchFamily="-84" charset="-128"/>
                <a:sym typeface="Gill Sans" pitchFamily="-84" charset="0"/>
              </a:defRPr>
            </a:lvl5pPr>
            <a:lvl6pPr marL="22844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6pPr>
            <a:lvl7pPr marL="27416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7pPr>
            <a:lvl8pPr marL="31988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8pPr>
            <a:lvl9pPr marL="3656013" indent="1588" algn="ctr" eaLnBrk="0" fontAlgn="base" hangingPunct="0">
              <a:spcBef>
                <a:spcPct val="0"/>
              </a:spcBef>
              <a:spcAft>
                <a:spcPct val="0"/>
              </a:spcAft>
              <a:defRPr sz="3700">
                <a:solidFill>
                  <a:srgbClr val="000000"/>
                </a:solidFill>
                <a:latin typeface="Gill Sans" pitchFamily="-84" charset="0"/>
                <a:ea typeface="ヒラギノ角ゴ ProN W3" pitchFamily="-84" charset="-128"/>
                <a:sym typeface="Gill Sans" pitchFamily="-84" charset="0"/>
              </a:defRPr>
            </a:lvl9pPr>
          </a:lstStyle>
          <a:p>
            <a:pPr algn="l" eaLnBrk="1" hangingPunct="1"/>
            <a:r>
              <a:rPr lang="en-AU" altLang="en-US"/>
              <a:t>Organise </a:t>
            </a:r>
          </a:p>
          <a:p>
            <a:pPr algn="l" eaLnBrk="1" hangingPunct="1"/>
            <a:r>
              <a:rPr lang="en-AU" altLang="en-US"/>
              <a:t>classroom</a:t>
            </a:r>
          </a:p>
          <a:p>
            <a:pPr algn="l" eaLnBrk="1" hangingPunct="1"/>
            <a:r>
              <a:rPr lang="en-AU" altLang="en-US"/>
              <a:t>to support</a:t>
            </a:r>
          </a:p>
          <a:p>
            <a:pPr algn="l" eaLnBrk="1" hangingPunct="1"/>
            <a:r>
              <a:rPr lang="en-AU" altLang="en-US"/>
              <a:t>small group</a:t>
            </a:r>
          </a:p>
          <a:p>
            <a:pPr algn="l" eaLnBrk="1" hangingPunct="1"/>
            <a:r>
              <a:rPr lang="en-AU" altLang="en-US"/>
              <a:t>instruction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AU" altLang="en-US" smtClean="0"/>
              <a:t>What is it about?</a:t>
            </a:r>
          </a:p>
        </p:txBody>
      </p:sp>
      <p:pic>
        <p:nvPicPr>
          <p:cNvPr id="4" name="Content Placeholder 3" descr="21st Century Skills Chart.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2315635"/>
            <a:ext cx="13817600" cy="5122333"/>
          </a:xfrm>
        </p:spPr>
      </p:pic>
    </p:spTree>
    <p:extLst>
      <p:ext uri="{BB962C8B-B14F-4D97-AF65-F5344CB8AC3E}">
        <p14:creationId xmlns:p14="http://schemas.microsoft.com/office/powerpoint/2010/main" val="811918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635005" y="1250951"/>
            <a:ext cx="3389488" cy="1524000"/>
          </a:xfrm>
        </p:spPr>
        <p:txBody>
          <a:bodyPr/>
          <a:lstStyle/>
          <a:p>
            <a:pPr eaLnBrk="1" hangingPunct="1"/>
            <a:r>
              <a:rPr lang="en-AU" altLang="en-US" smtClean="0"/>
              <a:t>Professional development modules</a:t>
            </a:r>
          </a:p>
        </p:txBody>
      </p:sp>
      <p:sp>
        <p:nvSpPr>
          <p:cNvPr id="97283" name="Content Placeholder 4"/>
          <p:cNvSpPr>
            <a:spLocks noGrp="1"/>
          </p:cNvSpPr>
          <p:nvPr>
            <p:ph idx="1"/>
          </p:nvPr>
        </p:nvSpPr>
        <p:spPr>
          <a:xfrm>
            <a:off x="460023" y="3424769"/>
            <a:ext cx="4921956" cy="4260851"/>
          </a:xfrm>
        </p:spPr>
        <p:txBody>
          <a:bodyPr/>
          <a:lstStyle/>
          <a:p>
            <a:pPr marL="816428" indent="-816428" eaLnBrk="1" hangingPunct="1">
              <a:buFontTx/>
              <a:buAutoNum type="arabicPeriod"/>
            </a:pPr>
            <a:r>
              <a:rPr lang="en-US" altLang="en-US" sz="2900" dirty="0">
                <a:solidFill>
                  <a:schemeClr val="bg1"/>
                </a:solidFill>
              </a:rPr>
              <a:t>Defining and Assessing 21st Century Skills</a:t>
            </a:r>
          </a:p>
          <a:p>
            <a:pPr marL="816428" indent="-816428" eaLnBrk="1" hangingPunct="1">
              <a:buFontTx/>
              <a:buAutoNum type="arabicPeriod"/>
            </a:pPr>
            <a:r>
              <a:rPr lang="en-US" altLang="en-US" sz="2900" dirty="0">
                <a:solidFill>
                  <a:schemeClr val="bg1"/>
                </a:solidFill>
              </a:rPr>
              <a:t>Using a Developmental Model</a:t>
            </a:r>
          </a:p>
          <a:p>
            <a:pPr marL="816428" indent="-816428" eaLnBrk="1" hangingPunct="1">
              <a:buFontTx/>
              <a:buAutoNum type="arabicPeriod"/>
            </a:pPr>
            <a:r>
              <a:rPr lang="en-US" altLang="en-US" sz="2900" dirty="0">
                <a:solidFill>
                  <a:schemeClr val="bg1"/>
                </a:solidFill>
              </a:rPr>
              <a:t>ATC21S Assessments: Getting Started</a:t>
            </a:r>
          </a:p>
          <a:p>
            <a:pPr marL="816428" indent="-816428" eaLnBrk="1" hangingPunct="1">
              <a:buFontTx/>
              <a:buAutoNum type="arabicPeriod"/>
            </a:pPr>
            <a:r>
              <a:rPr lang="en-US" altLang="en-US" sz="2900" dirty="0">
                <a:solidFill>
                  <a:schemeClr val="bg1"/>
                </a:solidFill>
              </a:rPr>
              <a:t>Interpreting Reports</a:t>
            </a:r>
          </a:p>
          <a:p>
            <a:pPr marL="816428" indent="-816428" eaLnBrk="1" hangingPunct="1">
              <a:buFontTx/>
              <a:buAutoNum type="arabicPeriod"/>
            </a:pPr>
            <a:r>
              <a:rPr lang="en-US" altLang="en-US" sz="2900" dirty="0">
                <a:solidFill>
                  <a:schemeClr val="bg1"/>
                </a:solidFill>
              </a:rPr>
              <a:t>Teaching and Learning 21st Century Skills</a:t>
            </a:r>
          </a:p>
          <a:p>
            <a:pPr marL="816428" indent="-816428" eaLnBrk="1" hangingPunct="1">
              <a:buFontTx/>
              <a:buAutoNum type="arabicPeriod"/>
            </a:pPr>
            <a:endParaRPr lang="en-AU" altLang="en-US" sz="2900" dirty="0">
              <a:solidFill>
                <a:schemeClr val="bg1"/>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133" y="1479361"/>
            <a:ext cx="10219268" cy="699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7524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AU" altLang="en-US" b="0" smtClean="0"/>
              <a:t>Reports</a:t>
            </a:r>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t="13995" r="33182" b="14673"/>
          <a:stretch>
            <a:fillRect/>
          </a:stretch>
        </p:blipFill>
        <p:spPr bwMode="auto">
          <a:xfrm>
            <a:off x="-33867"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 y="4368809"/>
            <a:ext cx="3928533" cy="348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642138"/>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812800" y="203200"/>
            <a:ext cx="6637867" cy="1320800"/>
          </a:xfrm>
        </p:spPr>
        <p:txBody>
          <a:bodyPr/>
          <a:lstStyle/>
          <a:p>
            <a:pPr eaLnBrk="1" hangingPunct="1"/>
            <a:r>
              <a:rPr lang="en-AU" altLang="en-US" sz="3800" b="0"/>
              <a:t>Reporting to Students</a:t>
            </a:r>
            <a:r>
              <a:rPr lang="en-AU" altLang="en-US" sz="3800"/>
              <a:t/>
            </a:r>
            <a:br>
              <a:rPr lang="en-AU" altLang="en-US" sz="3800"/>
            </a:br>
            <a:r>
              <a:rPr lang="en-AU" altLang="en-US" sz="3800" b="0" i="1"/>
              <a:t>Learning Readiness</a:t>
            </a:r>
          </a:p>
        </p:txBody>
      </p:sp>
      <p:sp>
        <p:nvSpPr>
          <p:cNvPr id="27652" name="TextBox 4"/>
          <p:cNvSpPr txBox="1">
            <a:spLocks noChangeArrowheads="1"/>
          </p:cNvSpPr>
          <p:nvPr/>
        </p:nvSpPr>
        <p:spPr bwMode="auto">
          <a:xfrm>
            <a:off x="812800" y="2743203"/>
            <a:ext cx="6096000" cy="8117972"/>
          </a:xfrm>
          <a:prstGeom prst="rect">
            <a:avLst/>
          </a:prstGeom>
          <a:noFill/>
          <a:ln w="9525">
            <a:noFill/>
            <a:miter lim="800000"/>
            <a:headEnd/>
            <a:tailEnd/>
          </a:ln>
        </p:spPr>
        <p:txBody>
          <a:bodyPr lIns="145143" tIns="72571" rIns="145143" bIns="72571">
            <a:spAutoFit/>
          </a:bodyPr>
          <a:lstStyle/>
          <a:p>
            <a:pPr>
              <a:defRPr/>
            </a:pPr>
            <a:r>
              <a:rPr lang="en-AU" dirty="0">
                <a:solidFill>
                  <a:schemeClr val="accent3"/>
                </a:solidFill>
                <a:latin typeface="Arial" charset="0"/>
              </a:rPr>
              <a:t>Real time reports will be available, based on empirically developed learning progressions. They will identify a point of </a:t>
            </a:r>
            <a:r>
              <a:rPr lang="en-AU" u="sng" dirty="0">
                <a:solidFill>
                  <a:schemeClr val="accent3"/>
                </a:solidFill>
                <a:latin typeface="Arial" charset="0"/>
              </a:rPr>
              <a:t>readiness to learn </a:t>
            </a:r>
            <a:r>
              <a:rPr lang="en-AU" dirty="0">
                <a:solidFill>
                  <a:schemeClr val="accent3"/>
                </a:solidFill>
                <a:latin typeface="Arial" charset="0"/>
              </a:rPr>
              <a:t>for each student. </a:t>
            </a:r>
          </a:p>
          <a:p>
            <a:pPr>
              <a:defRPr/>
            </a:pPr>
            <a:endParaRPr lang="en-AU" dirty="0">
              <a:solidFill>
                <a:schemeClr val="accent3"/>
              </a:solidFill>
              <a:latin typeface="Arial" charset="0"/>
            </a:endParaRPr>
          </a:p>
          <a:p>
            <a:pPr>
              <a:defRPr/>
            </a:pPr>
            <a:r>
              <a:rPr lang="en-AU" dirty="0">
                <a:solidFill>
                  <a:schemeClr val="accent3"/>
                </a:solidFill>
                <a:latin typeface="Arial" charset="0"/>
              </a:rPr>
              <a:t>This type of report will be linked to teaching interventions associated with </a:t>
            </a:r>
            <a:r>
              <a:rPr lang="en-AU" u="sng" dirty="0">
                <a:solidFill>
                  <a:schemeClr val="accent3"/>
                </a:solidFill>
                <a:latin typeface="Arial" charset="0"/>
              </a:rPr>
              <a:t>readiness to learn</a:t>
            </a:r>
            <a:r>
              <a:rPr lang="en-AU" dirty="0">
                <a:solidFill>
                  <a:schemeClr val="accent3"/>
                </a:solidFill>
                <a:latin typeface="Arial" charset="0"/>
              </a:rPr>
              <a:t> as indicated by the black bar in the spine of the chart. </a:t>
            </a:r>
          </a:p>
        </p:txBody>
      </p:sp>
      <p:pic>
        <p:nvPicPr>
          <p:cNvPr id="99332" name="Picture 2"/>
          <p:cNvPicPr>
            <a:picLocks noChangeAspect="1" noChangeArrowheads="1"/>
          </p:cNvPicPr>
          <p:nvPr/>
        </p:nvPicPr>
        <p:blipFill>
          <a:blip r:embed="rId2">
            <a:extLst>
              <a:ext uri="{28A0092B-C50C-407E-A947-70E740481C1C}">
                <a14:useLocalDpi xmlns:a14="http://schemas.microsoft.com/office/drawing/2010/main" val="0"/>
              </a:ext>
            </a:extLst>
          </a:blip>
          <a:srcRect l="31250" t="17662" r="28993"/>
          <a:stretch>
            <a:fillRect/>
          </a:stretch>
        </p:blipFill>
        <p:spPr bwMode="auto">
          <a:xfrm>
            <a:off x="7820390" y="0"/>
            <a:ext cx="8435621"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744964"/>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ChangeArrowheads="1"/>
          </p:cNvSpPr>
          <p:nvPr/>
        </p:nvSpPr>
        <p:spPr bwMode="auto">
          <a:xfrm>
            <a:off x="7487368" y="3814242"/>
            <a:ext cx="897467" cy="470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145143" tIns="72571" rIns="145143" bIns="72571"/>
          <a:lstStyle>
            <a:lvl1pPr marL="342900" indent="-342900">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n-AU" altLang="en-US" sz="3800"/>
          </a:p>
        </p:txBody>
      </p:sp>
      <p:grpSp>
        <p:nvGrpSpPr>
          <p:cNvPr id="100355" name="Group 1"/>
          <p:cNvGrpSpPr>
            <a:grpSpLocks/>
          </p:cNvGrpSpPr>
          <p:nvPr/>
        </p:nvGrpSpPr>
        <p:grpSpPr bwMode="auto">
          <a:xfrm>
            <a:off x="1984023" y="1883833"/>
            <a:ext cx="11785600" cy="6527800"/>
            <a:chOff x="1116013" y="1412877"/>
            <a:chExt cx="6629400" cy="4895850"/>
          </a:xfrm>
        </p:grpSpPr>
        <p:pic>
          <p:nvPicPr>
            <p:cNvPr id="100357" name="Picture 6"/>
            <p:cNvPicPr>
              <a:picLocks noChangeAspect="1"/>
            </p:cNvPicPr>
            <p:nvPr/>
          </p:nvPicPr>
          <p:blipFill>
            <a:blip r:embed="rId3">
              <a:extLst>
                <a:ext uri="{28A0092B-C50C-407E-A947-70E740481C1C}">
                  <a14:useLocalDpi xmlns:a14="http://schemas.microsoft.com/office/drawing/2010/main" val="0"/>
                </a:ext>
              </a:extLst>
            </a:blip>
            <a:srcRect t="958"/>
            <a:stretch>
              <a:fillRect/>
            </a:stretch>
          </p:blipFill>
          <p:spPr bwMode="auto">
            <a:xfrm>
              <a:off x="1116013" y="1412877"/>
              <a:ext cx="66294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Oval 8"/>
            <p:cNvSpPr>
              <a:spLocks noChangeArrowheads="1"/>
            </p:cNvSpPr>
            <p:nvPr/>
          </p:nvSpPr>
          <p:spPr bwMode="auto">
            <a:xfrm flipV="1">
              <a:off x="3995738" y="2205040"/>
              <a:ext cx="576262" cy="367188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n-AU" altLang="en-US" sz="3800"/>
            </a:p>
          </p:txBody>
        </p:sp>
        <p:sp>
          <p:nvSpPr>
            <p:cNvPr id="100359" name="Oval 9"/>
            <p:cNvSpPr>
              <a:spLocks noChangeArrowheads="1"/>
            </p:cNvSpPr>
            <p:nvPr/>
          </p:nvSpPr>
          <p:spPr bwMode="auto">
            <a:xfrm flipV="1">
              <a:off x="4859338" y="2276477"/>
              <a:ext cx="576262" cy="36734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n-AU" altLang="en-US" sz="3800"/>
            </a:p>
          </p:txBody>
        </p:sp>
        <p:sp>
          <p:nvSpPr>
            <p:cNvPr id="100360" name="Oval 10"/>
            <p:cNvSpPr>
              <a:spLocks noChangeArrowheads="1"/>
            </p:cNvSpPr>
            <p:nvPr/>
          </p:nvSpPr>
          <p:spPr bwMode="auto">
            <a:xfrm flipV="1">
              <a:off x="6300789" y="2276477"/>
              <a:ext cx="574675" cy="36734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n-AU" altLang="en-US" sz="3800"/>
            </a:p>
          </p:txBody>
        </p:sp>
        <p:sp>
          <p:nvSpPr>
            <p:cNvPr id="100361" name="Oval 11"/>
            <p:cNvSpPr>
              <a:spLocks noChangeArrowheads="1"/>
            </p:cNvSpPr>
            <p:nvPr/>
          </p:nvSpPr>
          <p:spPr bwMode="auto">
            <a:xfrm flipV="1">
              <a:off x="6875464" y="2276477"/>
              <a:ext cx="865187" cy="36734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n-AU" altLang="en-US" sz="3800"/>
            </a:p>
          </p:txBody>
        </p:sp>
        <p:sp>
          <p:nvSpPr>
            <p:cNvPr id="100362" name="Flowchart: Process 11"/>
            <p:cNvSpPr>
              <a:spLocks noChangeArrowheads="1"/>
            </p:cNvSpPr>
            <p:nvPr/>
          </p:nvSpPr>
          <p:spPr bwMode="auto">
            <a:xfrm>
              <a:off x="3348039" y="2852740"/>
              <a:ext cx="936625" cy="3455987"/>
            </a:xfrm>
            <a:prstGeom prst="flowChartProcess">
              <a:avLst/>
            </a:prstGeom>
            <a:solidFill>
              <a:schemeClr val="accent1">
                <a:alpha val="47842"/>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n-AU" altLang="en-US" sz="3800"/>
            </a:p>
          </p:txBody>
        </p:sp>
        <p:sp>
          <p:nvSpPr>
            <p:cNvPr id="100363" name="Flowchart: Process 12"/>
            <p:cNvSpPr>
              <a:spLocks noChangeArrowheads="1"/>
            </p:cNvSpPr>
            <p:nvPr/>
          </p:nvSpPr>
          <p:spPr bwMode="auto">
            <a:xfrm>
              <a:off x="6372225" y="2565400"/>
              <a:ext cx="1295400" cy="3455988"/>
            </a:xfrm>
            <a:prstGeom prst="flowChartProcess">
              <a:avLst/>
            </a:prstGeom>
            <a:solidFill>
              <a:schemeClr val="accent1">
                <a:alpha val="47842"/>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n-AU" altLang="en-US" sz="3800"/>
            </a:p>
          </p:txBody>
        </p:sp>
        <p:sp>
          <p:nvSpPr>
            <p:cNvPr id="100364" name="Flowchart: Process 13"/>
            <p:cNvSpPr>
              <a:spLocks noChangeArrowheads="1"/>
            </p:cNvSpPr>
            <p:nvPr/>
          </p:nvSpPr>
          <p:spPr bwMode="auto">
            <a:xfrm>
              <a:off x="4427539" y="2781300"/>
              <a:ext cx="865187" cy="3455988"/>
            </a:xfrm>
            <a:prstGeom prst="flowChartProcess">
              <a:avLst/>
            </a:prstGeom>
            <a:solidFill>
              <a:schemeClr val="accent1">
                <a:alpha val="47842"/>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n-AU" altLang="en-US" sz="3800"/>
            </a:p>
          </p:txBody>
        </p:sp>
      </p:grpSp>
      <p:sp>
        <p:nvSpPr>
          <p:cNvPr id="100356" name="Title 14"/>
          <p:cNvSpPr>
            <a:spLocks noGrp="1"/>
          </p:cNvSpPr>
          <p:nvPr>
            <p:ph type="title"/>
          </p:nvPr>
        </p:nvSpPr>
        <p:spPr/>
        <p:txBody>
          <a:bodyPr/>
          <a:lstStyle/>
          <a:p>
            <a:pPr eaLnBrk="1" hangingPunct="1"/>
            <a:r>
              <a:rPr lang="en-AU" altLang="en-US" smtClean="0"/>
              <a:t>Instructional groups</a:t>
            </a:r>
          </a:p>
        </p:txBody>
      </p:sp>
    </p:spTree>
    <p:extLst>
      <p:ext uri="{BB962C8B-B14F-4D97-AF65-F5344CB8AC3E}">
        <p14:creationId xmlns:p14="http://schemas.microsoft.com/office/powerpoint/2010/main" val="98622964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US" altLang="en-US" smtClean="0"/>
              <a:t> The System</a:t>
            </a:r>
          </a:p>
        </p:txBody>
      </p:sp>
      <p:sp>
        <p:nvSpPr>
          <p:cNvPr id="101379" name="Content Placeholder 2"/>
          <p:cNvSpPr>
            <a:spLocks noGrp="1"/>
          </p:cNvSpPr>
          <p:nvPr>
            <p:ph idx="1"/>
          </p:nvPr>
        </p:nvSpPr>
        <p:spPr>
          <a:xfrm>
            <a:off x="708390" y="1320801"/>
            <a:ext cx="14858999" cy="7156451"/>
          </a:xfrm>
        </p:spPr>
        <p:txBody>
          <a:bodyPr/>
          <a:lstStyle/>
          <a:p>
            <a:pPr marL="0" indent="0" eaLnBrk="1" hangingPunct="1">
              <a:buNone/>
            </a:pPr>
            <a:r>
              <a:rPr lang="en-US" altLang="en-US" sz="3700" dirty="0"/>
              <a:t>An integrated system</a:t>
            </a:r>
          </a:p>
          <a:p>
            <a:pPr marL="700514" lvl="1" indent="0" eaLnBrk="1" hangingPunct="1"/>
            <a:r>
              <a:rPr lang="en-US" altLang="en-US" sz="3200" dirty="0"/>
              <a:t>  Developmental progressions – standards referenced </a:t>
            </a:r>
          </a:p>
          <a:p>
            <a:pPr marL="700514" lvl="1" indent="0" eaLnBrk="1" hangingPunct="1"/>
            <a:r>
              <a:rPr lang="en-US" altLang="en-US" sz="3200" dirty="0"/>
              <a:t>  Assessment tasks with automatic scoring</a:t>
            </a:r>
          </a:p>
          <a:p>
            <a:pPr marL="700514" lvl="1" indent="0" eaLnBrk="1" hangingPunct="1"/>
            <a:r>
              <a:rPr lang="en-US" altLang="en-US" sz="3200" dirty="0"/>
              <a:t>  Teaching intervention and professional development</a:t>
            </a:r>
          </a:p>
          <a:p>
            <a:pPr marL="700514" lvl="1" indent="0" eaLnBrk="1" hangingPunct="1"/>
            <a:r>
              <a:rPr lang="en-US" altLang="en-US" sz="3200" dirty="0"/>
              <a:t>  Reports for students, teachers and systems</a:t>
            </a:r>
          </a:p>
          <a:p>
            <a:pPr marL="700514" lvl="1" indent="0" eaLnBrk="1" hangingPunct="1">
              <a:buNone/>
            </a:pPr>
            <a:endParaRPr lang="en-US" altLang="en-US" sz="3200" dirty="0"/>
          </a:p>
          <a:p>
            <a:pPr marL="0" indent="0" eaLnBrk="1" hangingPunct="1">
              <a:buNone/>
            </a:pPr>
            <a:r>
              <a:rPr lang="en-US" altLang="en-US" sz="3700" dirty="0"/>
              <a:t>Next steps</a:t>
            </a:r>
          </a:p>
          <a:p>
            <a:pPr marL="0" indent="0" eaLnBrk="1" hangingPunct="1">
              <a:buNone/>
            </a:pPr>
            <a:r>
              <a:rPr lang="en-US" altLang="en-US" sz="3700" dirty="0"/>
              <a:t>	Access and Use</a:t>
            </a:r>
          </a:p>
          <a:p>
            <a:pPr marL="700514" lvl="1" indent="0" eaLnBrk="1" hangingPunct="1">
              <a:buNone/>
            </a:pPr>
            <a:r>
              <a:rPr lang="en-US" altLang="en-US" sz="3200" dirty="0"/>
              <a:t>		Validation studies</a:t>
            </a:r>
          </a:p>
          <a:p>
            <a:pPr marL="700514" lvl="1" indent="0" eaLnBrk="1" hangingPunct="1">
              <a:buNone/>
            </a:pPr>
            <a:r>
              <a:rPr lang="en-US" altLang="en-US" sz="3200" dirty="0"/>
              <a:t>		Expanded resources – mainstream curriculum</a:t>
            </a:r>
          </a:p>
          <a:p>
            <a:pPr marL="700514" lvl="1" indent="0" eaLnBrk="1" hangingPunct="1">
              <a:buNone/>
            </a:pPr>
            <a:r>
              <a:rPr lang="en-US" altLang="en-US" sz="3200" dirty="0"/>
              <a:t>		Other 21</a:t>
            </a:r>
            <a:r>
              <a:rPr lang="en-US" altLang="en-US" sz="3200" baseline="30000" dirty="0"/>
              <a:t>st</a:t>
            </a:r>
            <a:r>
              <a:rPr lang="en-US" altLang="en-US" sz="3200" dirty="0"/>
              <a:t> century skills </a:t>
            </a:r>
          </a:p>
          <a:p>
            <a:pPr marL="700514" lvl="1" indent="0" eaLnBrk="1" hangingPunct="1">
              <a:buNone/>
            </a:pPr>
            <a:endParaRPr lang="en-US" altLang="en-US" sz="3200" dirty="0"/>
          </a:p>
        </p:txBody>
      </p:sp>
      <p:sp>
        <p:nvSpPr>
          <p:cNvPr id="4" name="Footer Placeholder 3"/>
          <p:cNvSpPr>
            <a:spLocks noGrp="1"/>
          </p:cNvSpPr>
          <p:nvPr>
            <p:ph type="ftr" sz="quarter" idx="4294967295"/>
          </p:nvPr>
        </p:nvSpPr>
        <p:spPr>
          <a:xfrm>
            <a:off x="7586133" y="8456084"/>
            <a:ext cx="8669867" cy="609600"/>
          </a:xfrm>
          <a:prstGeom prst="rect">
            <a:avLst/>
          </a:prstGeom>
        </p:spPr>
        <p:txBody>
          <a:bodyPr>
            <a:normAutofit fontScale="85000" lnSpcReduction="20000"/>
          </a:bodyPr>
          <a:lstStyle/>
          <a:p>
            <a:pPr>
              <a:defRPr/>
            </a:pPr>
            <a:r>
              <a:rPr lang="en-AU">
                <a:solidFill>
                  <a:srgbClr val="FFFFFF"/>
                </a:solidFill>
                <a:latin typeface="Arial" charset="0"/>
              </a:rPr>
              <a:t>ATC21S Assessment and Teaching of 21st Century Skills</a:t>
            </a:r>
          </a:p>
          <a:p>
            <a:pPr>
              <a:defRPr/>
            </a:pPr>
            <a:r>
              <a:rPr lang="en-AU">
                <a:solidFill>
                  <a:srgbClr val="FFFFFF"/>
                </a:solidFill>
                <a:latin typeface="Arial" charset="0"/>
              </a:rPr>
              <a:t>The University of Melbourne • Cisco • Intel • Microsoft • www.atc21s.org</a:t>
            </a:r>
          </a:p>
          <a:p>
            <a:pPr>
              <a:defRPr/>
            </a:pPr>
            <a:endParaRPr lang="en-AU">
              <a:solidFill>
                <a:srgbClr val="FFFFFF"/>
              </a:solidFill>
              <a:latin typeface="Arial" charset="0"/>
            </a:endParaRPr>
          </a:p>
        </p:txBody>
      </p:sp>
    </p:spTree>
    <p:extLst>
      <p:ext uri="{BB962C8B-B14F-4D97-AF65-F5344CB8AC3E}">
        <p14:creationId xmlns:p14="http://schemas.microsoft.com/office/powerpoint/2010/main" val="233879179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5283212" y="186267"/>
            <a:ext cx="10481733" cy="723900"/>
          </a:xfrm>
        </p:spPr>
        <p:txBody>
          <a:bodyPr/>
          <a:lstStyle/>
          <a:p>
            <a:pPr eaLnBrk="1" hangingPunct="1"/>
            <a:r>
              <a:rPr lang="en-US" altLang="en-US" smtClean="0"/>
              <a:t>Transfer and Utility</a:t>
            </a:r>
          </a:p>
        </p:txBody>
      </p:sp>
      <p:sp>
        <p:nvSpPr>
          <p:cNvPr id="102403" name="Content Placeholder 2"/>
          <p:cNvSpPr>
            <a:spLocks noGrp="1"/>
          </p:cNvSpPr>
          <p:nvPr>
            <p:ph idx="1"/>
          </p:nvPr>
        </p:nvSpPr>
        <p:spPr>
          <a:xfrm>
            <a:off x="1216379" y="2076453"/>
            <a:ext cx="13817600" cy="4961467"/>
          </a:xfrm>
        </p:spPr>
        <p:txBody>
          <a:bodyPr/>
          <a:lstStyle/>
          <a:p>
            <a:pPr eaLnBrk="1" hangingPunct="1"/>
            <a:r>
              <a:rPr lang="en-US" altLang="en-US"/>
              <a:t>To what degree will 21st century skills such as collaborative problem solving or ICT Literacy in Learning Networks facilitate student learning?</a:t>
            </a:r>
          </a:p>
          <a:p>
            <a:pPr lvl="1" eaLnBrk="1" hangingPunct="1"/>
            <a:r>
              <a:rPr lang="en-US" altLang="en-US" sz="3200"/>
              <a:t>Are these skills teachable and learnable?</a:t>
            </a:r>
          </a:p>
          <a:p>
            <a:pPr lvl="1" eaLnBrk="1" hangingPunct="1"/>
            <a:r>
              <a:rPr lang="en-US" altLang="en-US" sz="3200"/>
              <a:t>Will the skills enhance learning in the classroom?</a:t>
            </a:r>
          </a:p>
          <a:p>
            <a:pPr lvl="1" eaLnBrk="1" hangingPunct="1"/>
            <a:endParaRPr lang="en-US" altLang="en-US" sz="3200"/>
          </a:p>
          <a:p>
            <a:pPr eaLnBrk="1" hangingPunct="1"/>
            <a:r>
              <a:rPr lang="en-US" altLang="en-US"/>
              <a:t>To what degree might enhanced 21</a:t>
            </a:r>
            <a:r>
              <a:rPr lang="en-US" altLang="en-US" baseline="30000"/>
              <a:t>st</a:t>
            </a:r>
            <a:r>
              <a:rPr lang="en-US" altLang="en-US"/>
              <a:t> century skills contribute to adaptiveness of graduate students to the workforce?</a:t>
            </a:r>
          </a:p>
          <a:p>
            <a:pPr eaLnBrk="1" hangingPunct="1"/>
            <a:endParaRPr lang="en-US" altLang="en-US" smtClean="0"/>
          </a:p>
        </p:txBody>
      </p:sp>
    </p:spTree>
    <p:extLst>
      <p:ext uri="{BB962C8B-B14F-4D97-AF65-F5344CB8AC3E}">
        <p14:creationId xmlns:p14="http://schemas.microsoft.com/office/powerpoint/2010/main" val="371510284"/>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sz="4400" dirty="0"/>
              <a:t>Next steps  - research agenda</a:t>
            </a:r>
            <a:endParaRPr lang="en-AU" sz="4400" dirty="0"/>
          </a:p>
        </p:txBody>
      </p:sp>
      <p:sp>
        <p:nvSpPr>
          <p:cNvPr id="5" name="Content Placeholder 4"/>
          <p:cNvSpPr>
            <a:spLocks noGrp="1"/>
          </p:cNvSpPr>
          <p:nvPr>
            <p:ph idx="4294967295"/>
          </p:nvPr>
        </p:nvSpPr>
        <p:spPr>
          <a:xfrm>
            <a:off x="567159" y="1475656"/>
            <a:ext cx="15443200" cy="7416800"/>
          </a:xfrm>
        </p:spPr>
        <p:txBody>
          <a:bodyPr/>
          <a:lstStyle/>
          <a:p>
            <a:pPr marL="1001485" lvl="1" indent="-544285">
              <a:lnSpc>
                <a:spcPct val="90000"/>
              </a:lnSpc>
              <a:buFont typeface="Arial" panose="020B0604020202020204" pitchFamily="34" charset="0"/>
              <a:buChar char="•"/>
            </a:pPr>
            <a:r>
              <a:rPr lang="en-AU" sz="3700" dirty="0"/>
              <a:t>Translations </a:t>
            </a:r>
            <a:endParaRPr lang="en-AU" sz="3700" dirty="0"/>
          </a:p>
          <a:p>
            <a:pPr marL="1768009" lvl="3" indent="-453571">
              <a:buFont typeface="Arial" panose="020B0604020202020204" pitchFamily="34" charset="0"/>
              <a:buChar char="•"/>
              <a:tabLst>
                <a:tab pos="3555474" algn="l"/>
              </a:tabLst>
            </a:pPr>
            <a:r>
              <a:rPr lang="en-AU" sz="3200" dirty="0"/>
              <a:t>English</a:t>
            </a:r>
          </a:p>
          <a:p>
            <a:pPr marL="1768009" lvl="3" indent="-453571">
              <a:buFont typeface="Arial" panose="020B0604020202020204" pitchFamily="34" charset="0"/>
              <a:buChar char="•"/>
              <a:tabLst>
                <a:tab pos="3555474" algn="l"/>
              </a:tabLst>
            </a:pPr>
            <a:r>
              <a:rPr lang="en-AU" sz="3200" dirty="0"/>
              <a:t>Dutch</a:t>
            </a:r>
          </a:p>
          <a:p>
            <a:pPr marL="1768009" lvl="3" indent="-453571">
              <a:buFont typeface="Arial" panose="020B0604020202020204" pitchFamily="34" charset="0"/>
              <a:buChar char="•"/>
              <a:tabLst>
                <a:tab pos="3555474" algn="l"/>
              </a:tabLst>
            </a:pPr>
            <a:r>
              <a:rPr lang="en-AU" sz="3200" dirty="0"/>
              <a:t>Chinese</a:t>
            </a:r>
          </a:p>
          <a:p>
            <a:pPr marL="1768009" lvl="3" indent="-453571">
              <a:buFont typeface="Arial" panose="020B0604020202020204" pitchFamily="34" charset="0"/>
              <a:buChar char="•"/>
              <a:tabLst>
                <a:tab pos="3555474" algn="l"/>
              </a:tabLst>
            </a:pPr>
            <a:r>
              <a:rPr lang="en-AU" sz="3200" dirty="0"/>
              <a:t>Finnish</a:t>
            </a:r>
          </a:p>
          <a:p>
            <a:pPr marL="1768009" lvl="3" indent="-453571">
              <a:buFont typeface="Arial" panose="020B0604020202020204" pitchFamily="34" charset="0"/>
              <a:buChar char="•"/>
              <a:tabLst>
                <a:tab pos="3555474" algn="l"/>
              </a:tabLst>
            </a:pPr>
            <a:r>
              <a:rPr lang="en-AU" sz="3200" dirty="0"/>
              <a:t>Spanish</a:t>
            </a:r>
          </a:p>
          <a:p>
            <a:pPr marL="1768009" lvl="3" indent="-453571">
              <a:buFont typeface="Arial" panose="020B0604020202020204" pitchFamily="34" charset="0"/>
              <a:buChar char="•"/>
              <a:tabLst>
                <a:tab pos="3555474" algn="l"/>
              </a:tabLst>
            </a:pPr>
            <a:r>
              <a:rPr lang="en-AU" sz="3200" dirty="0"/>
              <a:t>Korean?</a:t>
            </a:r>
            <a:endParaRPr lang="en-AU" sz="3700" dirty="0"/>
          </a:p>
          <a:p>
            <a:pPr marL="1001485" lvl="1" indent="-544285">
              <a:lnSpc>
                <a:spcPct val="90000"/>
              </a:lnSpc>
              <a:buFont typeface="Arial" panose="020B0604020202020204" pitchFamily="34" charset="0"/>
              <a:buChar char="•"/>
            </a:pPr>
            <a:r>
              <a:rPr lang="en-US" sz="3700" dirty="0"/>
              <a:t>Validation studies</a:t>
            </a:r>
            <a:endParaRPr lang="en-AU" sz="3700" dirty="0"/>
          </a:p>
          <a:p>
            <a:pPr marL="1001485" lvl="1" indent="-544285">
              <a:lnSpc>
                <a:spcPct val="90000"/>
              </a:lnSpc>
              <a:buFont typeface="Arial" panose="020B0604020202020204" pitchFamily="34" charset="0"/>
              <a:buChar char="•"/>
            </a:pPr>
            <a:r>
              <a:rPr lang="en-US" sz="3700" dirty="0"/>
              <a:t>Expanded resources</a:t>
            </a:r>
            <a:endParaRPr lang="en-AU" sz="3700" dirty="0"/>
          </a:p>
          <a:p>
            <a:pPr marL="1001485" lvl="1" indent="-544285">
              <a:lnSpc>
                <a:spcPct val="90000"/>
              </a:lnSpc>
              <a:buFont typeface="Arial" panose="020B0604020202020204" pitchFamily="34" charset="0"/>
              <a:buChar char="•"/>
            </a:pPr>
            <a:r>
              <a:rPr lang="en-US" sz="3700" dirty="0"/>
              <a:t>Links to mainstream curricula</a:t>
            </a:r>
            <a:endParaRPr lang="en-AU" sz="3700" dirty="0"/>
          </a:p>
          <a:p>
            <a:pPr marL="1001485" lvl="1" indent="-544285">
              <a:lnSpc>
                <a:spcPct val="90000"/>
              </a:lnSpc>
              <a:buFont typeface="Arial" panose="020B0604020202020204" pitchFamily="34" charset="0"/>
              <a:buChar char="•"/>
            </a:pPr>
            <a:r>
              <a:rPr lang="en-US" sz="3700" dirty="0"/>
              <a:t>Other skills </a:t>
            </a:r>
            <a:endParaRPr lang="en-AU" sz="3700" dirty="0"/>
          </a:p>
          <a:p>
            <a:pPr marL="1001485" lvl="1" indent="-544285">
              <a:lnSpc>
                <a:spcPct val="90000"/>
              </a:lnSpc>
              <a:buFont typeface="Arial" panose="020B0604020202020204" pitchFamily="34" charset="0"/>
              <a:buChar char="•"/>
            </a:pPr>
            <a:r>
              <a:rPr lang="en-AU" sz="3700" dirty="0"/>
              <a:t>Other formats</a:t>
            </a:r>
          </a:p>
          <a:p>
            <a:endParaRPr lang="en-AU" sz="3200" dirty="0"/>
          </a:p>
        </p:txBody>
      </p:sp>
    </p:spTree>
    <p:extLst>
      <p:ext uri="{BB962C8B-B14F-4D97-AF65-F5344CB8AC3E}">
        <p14:creationId xmlns:p14="http://schemas.microsoft.com/office/powerpoint/2010/main" val="2400193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503318" y="8836"/>
            <a:ext cx="9922910" cy="8039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lgn="l">
              <a:defRPr/>
            </a:pPr>
            <a:r>
              <a:rPr lang="en-AU" altLang="en-US" sz="4000" kern="0" dirty="0">
                <a:solidFill>
                  <a:schemeClr val="bg1">
                    <a:lumMod val="95000"/>
                  </a:schemeClr>
                </a:solidFill>
              </a:rPr>
              <a:t>Publications</a:t>
            </a:r>
            <a:endParaRPr lang="en-AU" altLang="en-US" sz="4000" kern="0" dirty="0">
              <a:solidFill>
                <a:schemeClr val="bg1">
                  <a:lumMod val="95000"/>
                </a:schemeClr>
              </a:solidFill>
            </a:endParaRPr>
          </a:p>
        </p:txBody>
      </p:sp>
      <p:sp>
        <p:nvSpPr>
          <p:cNvPr id="4" name="Rectangle 3"/>
          <p:cNvSpPr/>
          <p:nvPr/>
        </p:nvSpPr>
        <p:spPr>
          <a:xfrm>
            <a:off x="6471817" y="1547664"/>
            <a:ext cx="8954411" cy="1477330"/>
          </a:xfrm>
          <a:prstGeom prst="rect">
            <a:avLst/>
          </a:prstGeom>
        </p:spPr>
        <p:txBody>
          <a:bodyPr wrap="square" lIns="91440" tIns="45721" rIns="91440" bIns="45721">
            <a:spAutoFit/>
          </a:bodyPr>
          <a:lstStyle/>
          <a:p>
            <a:pPr algn="l"/>
            <a:r>
              <a:rPr lang="en-US" sz="3000" dirty="0" err="1"/>
              <a:t>Vol</a:t>
            </a:r>
            <a:r>
              <a:rPr lang="en-US" sz="3000" dirty="0"/>
              <a:t> 1: P</a:t>
            </a:r>
            <a:r>
              <a:rPr lang="en-US" sz="3000" dirty="0"/>
              <a:t>. Griffin, B. </a:t>
            </a:r>
            <a:r>
              <a:rPr lang="en-US" sz="3000" dirty="0" err="1"/>
              <a:t>McGaw</a:t>
            </a:r>
            <a:r>
              <a:rPr lang="en-US" sz="3000" dirty="0"/>
              <a:t> &amp; E. Care (</a:t>
            </a:r>
            <a:r>
              <a:rPr lang="en-US" sz="3000" dirty="0" err="1"/>
              <a:t>Eds</a:t>
            </a:r>
            <a:r>
              <a:rPr lang="en-US" sz="3000" dirty="0"/>
              <a:t>).  Assessment and Teaching of 21st Century Skills. Springer</a:t>
            </a:r>
            <a:r>
              <a:rPr lang="en-US" sz="3000" dirty="0"/>
              <a:t>,.  </a:t>
            </a:r>
            <a:endParaRPr lang="en-AU" sz="3000" dirty="0"/>
          </a:p>
        </p:txBody>
      </p:sp>
      <p:sp>
        <p:nvSpPr>
          <p:cNvPr id="5" name="TextBox 4"/>
          <p:cNvSpPr txBox="1"/>
          <p:nvPr/>
        </p:nvSpPr>
        <p:spPr>
          <a:xfrm>
            <a:off x="6471821" y="3718687"/>
            <a:ext cx="8652894" cy="3101214"/>
          </a:xfrm>
          <a:prstGeom prst="rect">
            <a:avLst/>
          </a:prstGeom>
          <a:noFill/>
        </p:spPr>
        <p:txBody>
          <a:bodyPr wrap="square" lIns="145143" tIns="72571" rIns="145143" bIns="72571" rtlCol="0">
            <a:spAutoFit/>
          </a:bodyPr>
          <a:lstStyle/>
          <a:p>
            <a:r>
              <a:rPr lang="en-AU" sz="2400" dirty="0"/>
              <a:t>Volume 2: </a:t>
            </a:r>
            <a:r>
              <a:rPr lang="en-US" sz="2400" dirty="0"/>
              <a:t>P</a:t>
            </a:r>
            <a:r>
              <a:rPr lang="en-US" sz="2400" dirty="0"/>
              <a:t>. Griffin, </a:t>
            </a:r>
            <a:r>
              <a:rPr lang="en-US" sz="2400" dirty="0"/>
              <a:t>&amp; </a:t>
            </a:r>
            <a:r>
              <a:rPr lang="en-US" sz="2400" dirty="0"/>
              <a:t>E. Care (</a:t>
            </a:r>
            <a:r>
              <a:rPr lang="en-US" sz="2400" dirty="0" err="1"/>
              <a:t>Eds</a:t>
            </a:r>
            <a:r>
              <a:rPr lang="en-US" sz="2400" dirty="0"/>
              <a:t>) (2015)  </a:t>
            </a:r>
            <a:r>
              <a:rPr lang="en-US" sz="2400" dirty="0"/>
              <a:t>Assessment and Teaching of 21st Century </a:t>
            </a:r>
            <a:r>
              <a:rPr lang="en-US" sz="2400" dirty="0"/>
              <a:t>Skills: Methods and Approach. </a:t>
            </a:r>
            <a:r>
              <a:rPr lang="en-US" sz="2400" dirty="0"/>
              <a:t>Springer, </a:t>
            </a:r>
            <a:r>
              <a:rPr lang="en-US" sz="2400" dirty="0"/>
              <a:t>Dordrecht. </a:t>
            </a:r>
            <a:r>
              <a:rPr lang="en-AU" sz="2400" dirty="0"/>
              <a:t>(release date - October, 2014)</a:t>
            </a:r>
          </a:p>
          <a:p>
            <a:endParaRPr lang="en-AU" sz="2400" dirty="0"/>
          </a:p>
          <a:p>
            <a:endParaRPr lang="en-AU" sz="2400" dirty="0"/>
          </a:p>
          <a:p>
            <a:r>
              <a:rPr lang="en-AU" sz="2400" dirty="0"/>
              <a:t>Volume 3 –  Research  (2015)</a:t>
            </a:r>
          </a:p>
          <a:p>
            <a:r>
              <a:rPr lang="en-AU" sz="2400" dirty="0"/>
              <a:t>Volume 4 --  C21 skills  (2016)</a:t>
            </a:r>
          </a:p>
          <a:p>
            <a:r>
              <a:rPr lang="en-AU" sz="2400" dirty="0"/>
              <a:t>Volume 5 –  </a:t>
            </a:r>
            <a:r>
              <a:rPr lang="en-AU" sz="2400" dirty="0"/>
              <a:t>W</a:t>
            </a:r>
            <a:r>
              <a:rPr lang="en-AU" sz="2400" dirty="0"/>
              <a:t>orkplace entry skills(2016)</a:t>
            </a:r>
          </a:p>
        </p:txBody>
      </p:sp>
      <p:grpSp>
        <p:nvGrpSpPr>
          <p:cNvPr id="6" name="Group 5"/>
          <p:cNvGrpSpPr/>
          <p:nvPr/>
        </p:nvGrpSpPr>
        <p:grpSpPr>
          <a:xfrm>
            <a:off x="373623" y="2333647"/>
            <a:ext cx="5839804" cy="5187909"/>
            <a:chOff x="210163" y="1750234"/>
            <a:chExt cx="3284890" cy="3890932"/>
          </a:xfrm>
        </p:grpSpPr>
        <p:pic>
          <p:nvPicPr>
            <p:cNvPr id="3" name="Picture 2" descr="9789400723238.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750234"/>
              <a:ext cx="1828800" cy="3126566"/>
            </a:xfrm>
            <a:prstGeom prst="rect">
              <a:avLst/>
            </a:prstGeom>
            <a:scene3d>
              <a:camera prst="orthographicFront">
                <a:rot lat="1800000" lon="0" rev="20400000"/>
              </a:camera>
              <a:lightRig rig="threePt" dir="t"/>
            </a:scene3d>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63" y="1878478"/>
              <a:ext cx="2885453" cy="32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63" y="2030878"/>
              <a:ext cx="2885453" cy="32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63" y="2183278"/>
              <a:ext cx="2885453" cy="32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335678"/>
              <a:ext cx="2885453" cy="32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9789400723238.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2514600"/>
              <a:ext cx="1828800" cy="3126566"/>
            </a:xfrm>
            <a:prstGeom prst="rect">
              <a:avLst/>
            </a:prstGeom>
            <a:scene3d>
              <a:camera prst="orthographicFront">
                <a:rot lat="1800000" lon="0" rev="20400000"/>
              </a:camera>
              <a:lightRig rig="threePt" dir="t"/>
            </a:scene3d>
          </p:spPr>
        </p:pic>
      </p:grpSp>
      <p:sp>
        <p:nvSpPr>
          <p:cNvPr id="11" name="Title 10"/>
          <p:cNvSpPr>
            <a:spLocks noGrp="1"/>
          </p:cNvSpPr>
          <p:nvPr>
            <p:ph type="title"/>
          </p:nvPr>
        </p:nvSpPr>
        <p:spPr/>
        <p:txBody>
          <a:bodyPr/>
          <a:lstStyle/>
          <a:p>
            <a:endParaRPr lang="en-AU"/>
          </a:p>
        </p:txBody>
      </p:sp>
    </p:spTree>
    <p:extLst>
      <p:ext uri="{BB962C8B-B14F-4D97-AF65-F5344CB8AC3E}">
        <p14:creationId xmlns:p14="http://schemas.microsoft.com/office/powerpoint/2010/main" val="480667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AU" dirty="0"/>
          </a:p>
        </p:txBody>
      </p:sp>
      <p:sp>
        <p:nvSpPr>
          <p:cNvPr id="6" name="Subtitle 5"/>
          <p:cNvSpPr>
            <a:spLocks noGrp="1"/>
          </p:cNvSpPr>
          <p:nvPr>
            <p:ph type="subTitle" idx="1"/>
          </p:nvPr>
        </p:nvSpPr>
        <p:spPr/>
        <p:txBody>
          <a:bodyPr>
            <a:normAutofit/>
          </a:bodyPr>
          <a:lstStyle/>
          <a:p>
            <a:r>
              <a:rPr lang="en-AU" sz="6800" dirty="0"/>
              <a:t>Thank you</a:t>
            </a:r>
          </a:p>
          <a:p>
            <a:endParaRPr lang="en-AU" sz="7000" dirty="0"/>
          </a:p>
        </p:txBody>
      </p:sp>
      <p:sp>
        <p:nvSpPr>
          <p:cNvPr id="4" name="Slide Number Placeholder 3"/>
          <p:cNvSpPr>
            <a:spLocks noGrp="1"/>
          </p:cNvSpPr>
          <p:nvPr>
            <p:ph type="sldNum" sz="quarter" idx="12"/>
          </p:nvPr>
        </p:nvSpPr>
        <p:spPr/>
        <p:txBody>
          <a:bodyPr/>
          <a:lstStyle/>
          <a:p>
            <a:fld id="{03725881-9486-42F3-853A-A01A35027DAB}" type="slidenum">
              <a:rPr lang="en-AU">
                <a:solidFill>
                  <a:prstClr val="black">
                    <a:tint val="75000"/>
                  </a:prstClr>
                </a:solidFill>
              </a:rPr>
              <a:pPr/>
              <a:t>68</a:t>
            </a:fld>
            <a:endParaRPr lang="en-AU">
              <a:solidFill>
                <a:prstClr val="black">
                  <a:tint val="75000"/>
                </a:prstClr>
              </a:solidFill>
            </a:endParaRPr>
          </a:p>
        </p:txBody>
      </p:sp>
    </p:spTree>
    <p:extLst>
      <p:ext uri="{BB962C8B-B14F-4D97-AF65-F5344CB8AC3E}">
        <p14:creationId xmlns:p14="http://schemas.microsoft.com/office/powerpoint/2010/main" val="3446181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bwMode="auto">
          <a:xfrm rot="8530109">
            <a:off x="11501438" y="3851293"/>
            <a:ext cx="1779588" cy="554039"/>
          </a:xfrm>
          <a:prstGeom prst="rightArrow">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1" rIns="91440" bIns="45721"/>
          <a:lstStyle/>
          <a:p>
            <a:pPr>
              <a:defRPr/>
            </a:pPr>
            <a:endParaRPr lang="en-AU">
              <a:latin typeface="Gill Sans" charset="0"/>
              <a:ea typeface="ヒラギノ角ゴ ProN W3" charset="0"/>
              <a:sym typeface="Gill Sans" charset="0"/>
            </a:endParaRPr>
          </a:p>
        </p:txBody>
      </p:sp>
      <p:sp>
        <p:nvSpPr>
          <p:cNvPr id="20" name="Right Arrow 19"/>
          <p:cNvSpPr/>
          <p:nvPr/>
        </p:nvSpPr>
        <p:spPr bwMode="auto">
          <a:xfrm rot="7399247">
            <a:off x="10416405" y="3244060"/>
            <a:ext cx="1095375" cy="554037"/>
          </a:xfrm>
          <a:prstGeom prst="rightArrow">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1" rIns="91440" bIns="45721"/>
          <a:lstStyle/>
          <a:p>
            <a:pPr>
              <a:defRPr/>
            </a:pPr>
            <a:endParaRPr lang="en-AU">
              <a:latin typeface="Gill Sans" charset="0"/>
              <a:ea typeface="ヒラギノ角ゴ ProN W3" charset="0"/>
              <a:sym typeface="Gill Sans" charset="0"/>
            </a:endParaRPr>
          </a:p>
        </p:txBody>
      </p:sp>
      <p:sp>
        <p:nvSpPr>
          <p:cNvPr id="21" name="Right Arrow 20"/>
          <p:cNvSpPr/>
          <p:nvPr/>
        </p:nvSpPr>
        <p:spPr bwMode="auto">
          <a:xfrm rot="4988890">
            <a:off x="8255000" y="3055940"/>
            <a:ext cx="1398587" cy="554037"/>
          </a:xfrm>
          <a:prstGeom prst="rightArrow">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1" rIns="91440" bIns="45721"/>
          <a:lstStyle/>
          <a:p>
            <a:pPr>
              <a:defRPr/>
            </a:pPr>
            <a:endParaRPr lang="en-AU">
              <a:latin typeface="Gill Sans" charset="0"/>
              <a:ea typeface="ヒラギノ角ゴ ProN W3" charset="0"/>
              <a:sym typeface="Gill Sans" charset="0"/>
            </a:endParaRPr>
          </a:p>
        </p:txBody>
      </p:sp>
      <p:sp>
        <p:nvSpPr>
          <p:cNvPr id="3" name="Oval 2"/>
          <p:cNvSpPr/>
          <p:nvPr/>
        </p:nvSpPr>
        <p:spPr bwMode="auto">
          <a:xfrm>
            <a:off x="9964208" y="1198307"/>
            <a:ext cx="2808313" cy="2160240"/>
          </a:xfrm>
          <a:prstGeom prst="ellipse">
            <a:avLst/>
          </a:prstGeom>
          <a:solidFill>
            <a:srgbClr val="00B0F0"/>
          </a:soli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wrap="none" lIns="0" tIns="0" rIns="0" bIns="0"/>
          <a:lstStyle/>
          <a:p>
            <a:pPr>
              <a:defRPr/>
            </a:pPr>
            <a:endParaRPr lang="en-AU" sz="2100" dirty="0">
              <a:solidFill>
                <a:prstClr val="white"/>
              </a:solidFill>
              <a:latin typeface="Eras Bold ITC" panose="020B0907030504020204" pitchFamily="34" charset="0"/>
              <a:ea typeface="ヒラギノ角ゴ ProN W3" charset="0"/>
              <a:sym typeface="Gill Sans" charset="0"/>
            </a:endParaRPr>
          </a:p>
          <a:p>
            <a:pPr>
              <a:defRPr/>
            </a:pPr>
            <a:endParaRPr lang="en-AU" sz="2100" dirty="0">
              <a:solidFill>
                <a:prstClr val="white"/>
              </a:solidFill>
              <a:latin typeface="Eras Bold ITC" panose="020B0907030504020204" pitchFamily="34" charset="0"/>
              <a:ea typeface="ヒラギノ角ゴ ProN W3" charset="0"/>
              <a:sym typeface="Gill Sans" charset="0"/>
            </a:endParaRPr>
          </a:p>
          <a:p>
            <a:pPr>
              <a:defRPr/>
            </a:pPr>
            <a:r>
              <a:rPr lang="en-AU" sz="2100" dirty="0">
                <a:solidFill>
                  <a:prstClr val="white"/>
                </a:solidFill>
                <a:latin typeface="Eras Bold ITC" panose="020B0907030504020204" pitchFamily="34" charset="0"/>
                <a:ea typeface="ヒラギノ角ゴ ProN W3" charset="0"/>
                <a:sym typeface="Gill Sans" charset="0"/>
              </a:rPr>
              <a:t>Communication</a:t>
            </a:r>
          </a:p>
          <a:p>
            <a:pPr>
              <a:defRPr/>
            </a:pPr>
            <a:endParaRPr lang="en-AU" sz="2100" dirty="0">
              <a:solidFill>
                <a:prstClr val="white"/>
              </a:solidFill>
              <a:latin typeface="Eras Bold ITC" panose="020B0907030504020204" pitchFamily="34" charset="0"/>
              <a:ea typeface="ヒラギノ角ゴ ProN W3" charset="0"/>
              <a:sym typeface="Gill Sans" charset="0"/>
            </a:endParaRPr>
          </a:p>
        </p:txBody>
      </p:sp>
      <p:sp>
        <p:nvSpPr>
          <p:cNvPr id="4" name="Oval 3"/>
          <p:cNvSpPr/>
          <p:nvPr/>
        </p:nvSpPr>
        <p:spPr bwMode="auto">
          <a:xfrm>
            <a:off x="12421865" y="1691680"/>
            <a:ext cx="2808313" cy="2160240"/>
          </a:xfrm>
          <a:prstGeom prst="ellipse">
            <a:avLst/>
          </a:prstGeom>
          <a:solidFill>
            <a:srgbClr val="00B0F0"/>
          </a:soli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lIns="91440" tIns="45721" rIns="91440" bIns="45721"/>
          <a:lstStyle/>
          <a:p>
            <a:pPr>
              <a:defRPr/>
            </a:pPr>
            <a:endParaRPr lang="en-AU" sz="2100" dirty="0">
              <a:solidFill>
                <a:prstClr val="white"/>
              </a:solidFill>
              <a:latin typeface="Eras Bold ITC" panose="020B0907030504020204" pitchFamily="34" charset="0"/>
              <a:ea typeface="ヒラギノ角ゴ ProN W3" charset="0"/>
              <a:sym typeface="Gill Sans" charset="0"/>
            </a:endParaRPr>
          </a:p>
          <a:p>
            <a:pPr>
              <a:defRPr/>
            </a:pPr>
            <a:endParaRPr lang="en-AU" sz="2100" dirty="0">
              <a:solidFill>
                <a:prstClr val="white"/>
              </a:solidFill>
              <a:latin typeface="Eras Bold ITC" panose="020B0907030504020204" pitchFamily="34" charset="0"/>
              <a:ea typeface="ヒラギノ角ゴ ProN W3" charset="0"/>
              <a:sym typeface="Gill Sans" charset="0"/>
            </a:endParaRPr>
          </a:p>
          <a:p>
            <a:pPr>
              <a:defRPr/>
            </a:pPr>
            <a:r>
              <a:rPr lang="en-AU" sz="2100" dirty="0">
                <a:solidFill>
                  <a:prstClr val="white"/>
                </a:solidFill>
                <a:latin typeface="Eras Bold ITC" panose="020B0907030504020204" pitchFamily="34" charset="0"/>
                <a:ea typeface="ヒラギノ角ゴ ProN W3" charset="0"/>
                <a:sym typeface="Gill Sans" charset="0"/>
              </a:rPr>
              <a:t>Collaboration</a:t>
            </a:r>
          </a:p>
        </p:txBody>
      </p:sp>
      <p:pic>
        <p:nvPicPr>
          <p:cNvPr id="5" name="Picture 2" descr="DSC00097.JPG"/>
          <p:cNvPicPr>
            <a:picLocks noChangeAspect="1"/>
          </p:cNvPicPr>
          <p:nvPr/>
        </p:nvPicPr>
        <p:blipFill>
          <a:blip r:embed="rId3"/>
          <a:srcRect/>
          <a:stretch>
            <a:fillRect/>
          </a:stretch>
        </p:blipFill>
        <p:spPr bwMode="auto">
          <a:xfrm>
            <a:off x="4787901" y="4132272"/>
            <a:ext cx="2117724" cy="1589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ile:Ashs-teacher-and-students.jpg"/>
          <p:cNvPicPr>
            <a:picLocks noChangeAspect="1" noChangeArrowheads="1"/>
          </p:cNvPicPr>
          <p:nvPr/>
        </p:nvPicPr>
        <p:blipFill>
          <a:blip r:embed="rId4"/>
          <a:srcRect/>
          <a:stretch>
            <a:fillRect/>
          </a:stretch>
        </p:blipFill>
        <p:spPr bwMode="auto">
          <a:xfrm>
            <a:off x="6921503" y="4132272"/>
            <a:ext cx="2335212" cy="1589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1632976" y="1835696"/>
            <a:ext cx="2808313" cy="21602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lIns="91440" tIns="45721" rIns="91440" bIns="45721"/>
          <a:lstStyle/>
          <a:p>
            <a:pPr>
              <a:defRPr/>
            </a:pPr>
            <a:r>
              <a:rPr lang="en-AU" sz="2400" dirty="0">
                <a:solidFill>
                  <a:prstClr val="white"/>
                </a:solidFill>
                <a:latin typeface="Eras Bold ITC" panose="020B0907030504020204" pitchFamily="34" charset="0"/>
                <a:ea typeface="ヒラギノ角ゴ ProN W3" charset="0"/>
                <a:sym typeface="Gill Sans" charset="0"/>
              </a:rPr>
              <a:t>Creativity and Innovation</a:t>
            </a:r>
          </a:p>
        </p:txBody>
      </p:sp>
      <p:pic>
        <p:nvPicPr>
          <p:cNvPr id="8" name="Picture 7"/>
          <p:cNvPicPr>
            <a:picLocks noChangeAspect="1"/>
          </p:cNvPicPr>
          <p:nvPr/>
        </p:nvPicPr>
        <p:blipFill rotWithShape="1">
          <a:blip r:embed="rId5"/>
          <a:srcRect l="9279" r="3265"/>
          <a:stretch/>
        </p:blipFill>
        <p:spPr>
          <a:xfrm>
            <a:off x="9264651" y="4135452"/>
            <a:ext cx="2114549" cy="1606551"/>
          </a:xfrm>
          <a:prstGeom prst="rect">
            <a:avLst/>
          </a:prstGeom>
          <a:ln>
            <a:noFill/>
          </a:ln>
          <a:effectLst>
            <a:outerShdw blurRad="292100" dist="139700" dir="2700000" algn="tl" rotWithShape="0">
              <a:srgbClr val="333333">
                <a:alpha val="65000"/>
              </a:srgbClr>
            </a:outerShdw>
          </a:effectLst>
        </p:spPr>
      </p:pic>
      <p:sp>
        <p:nvSpPr>
          <p:cNvPr id="9" name="Oval 8"/>
          <p:cNvSpPr/>
          <p:nvPr/>
        </p:nvSpPr>
        <p:spPr bwMode="auto">
          <a:xfrm>
            <a:off x="7191895" y="1259632"/>
            <a:ext cx="2808313" cy="2160240"/>
          </a:xfrm>
          <a:prstGeom prst="ellipse">
            <a:avLst/>
          </a:prstGeom>
          <a:solidFill>
            <a:srgbClr val="00B0F0"/>
          </a:soli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lIns="91440" tIns="45721" rIns="91440" bIns="45721"/>
          <a:lstStyle/>
          <a:p>
            <a:pPr>
              <a:defRPr/>
            </a:pPr>
            <a:r>
              <a:rPr lang="en-AU" sz="2100" dirty="0">
                <a:solidFill>
                  <a:prstClr val="white"/>
                </a:solidFill>
                <a:latin typeface="Eras Bold ITC" panose="020B0907030504020204" pitchFamily="34" charset="0"/>
                <a:ea typeface="ヒラギノ角ゴ ProN W3" charset="0"/>
                <a:sym typeface="Gill Sans" charset="0"/>
              </a:rPr>
              <a:t>Critical Thinking</a:t>
            </a:r>
          </a:p>
          <a:p>
            <a:pPr>
              <a:defRPr/>
            </a:pPr>
            <a:endParaRPr lang="en-AU" sz="800" dirty="0">
              <a:solidFill>
                <a:prstClr val="white"/>
              </a:solidFill>
              <a:latin typeface="Eras Bold ITC" panose="020B0907030504020204" pitchFamily="34" charset="0"/>
              <a:ea typeface="ヒラギノ角ゴ ProN W3" charset="0"/>
              <a:sym typeface="Gill Sans" charset="0"/>
            </a:endParaRPr>
          </a:p>
          <a:p>
            <a:pPr>
              <a:defRPr/>
            </a:pPr>
            <a:r>
              <a:rPr lang="en-AU" sz="2100" dirty="0">
                <a:solidFill>
                  <a:prstClr val="white"/>
                </a:solidFill>
                <a:latin typeface="Eras Bold ITC" panose="020B0907030504020204" pitchFamily="34" charset="0"/>
                <a:ea typeface="ヒラギノ角ゴ ProN W3" charset="0"/>
                <a:sym typeface="Gill Sans" charset="0"/>
              </a:rPr>
              <a:t>Problem Solving </a:t>
            </a:r>
          </a:p>
        </p:txBody>
      </p:sp>
      <p:sp>
        <p:nvSpPr>
          <p:cNvPr id="10" name="Oval 9"/>
          <p:cNvSpPr/>
          <p:nvPr/>
        </p:nvSpPr>
        <p:spPr bwMode="auto">
          <a:xfrm>
            <a:off x="4383584" y="1275495"/>
            <a:ext cx="2808313" cy="21602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lIns="91440" tIns="45721" rIns="91440" bIns="45721"/>
          <a:lstStyle/>
          <a:p>
            <a:pPr>
              <a:defRPr/>
            </a:pPr>
            <a:r>
              <a:rPr lang="en-AU" sz="2400" dirty="0">
                <a:solidFill>
                  <a:prstClr val="white"/>
                </a:solidFill>
                <a:latin typeface="Eras Bold ITC" panose="020B0907030504020204" pitchFamily="34" charset="0"/>
                <a:ea typeface="ヒラギノ角ゴ ProN W3" charset="0"/>
                <a:sym typeface="Gill Sans" charset="0"/>
              </a:rPr>
              <a:t>Learning </a:t>
            </a:r>
          </a:p>
          <a:p>
            <a:pPr>
              <a:defRPr/>
            </a:pPr>
            <a:r>
              <a:rPr lang="en-AU" sz="2400" dirty="0">
                <a:solidFill>
                  <a:prstClr val="white"/>
                </a:solidFill>
                <a:latin typeface="Eras Bold ITC" panose="020B0907030504020204" pitchFamily="34" charset="0"/>
                <a:ea typeface="ヒラギノ角ゴ ProN W3" charset="0"/>
                <a:sym typeface="Gill Sans" charset="0"/>
              </a:rPr>
              <a:t>to </a:t>
            </a:r>
          </a:p>
          <a:p>
            <a:pPr>
              <a:defRPr/>
            </a:pPr>
            <a:r>
              <a:rPr lang="en-AU" sz="2400" dirty="0">
                <a:solidFill>
                  <a:prstClr val="white"/>
                </a:solidFill>
                <a:latin typeface="Eras Bold ITC" panose="020B0907030504020204" pitchFamily="34" charset="0"/>
                <a:ea typeface="ヒラギノ角ゴ ProN W3" charset="0"/>
                <a:sym typeface="Gill Sans" charset="0"/>
              </a:rPr>
              <a:t>Learn</a:t>
            </a:r>
          </a:p>
        </p:txBody>
      </p:sp>
      <p:sp>
        <p:nvSpPr>
          <p:cNvPr id="13" name="Oval 12"/>
          <p:cNvSpPr/>
          <p:nvPr/>
        </p:nvSpPr>
        <p:spPr bwMode="auto">
          <a:xfrm>
            <a:off x="12386768" y="4550501"/>
            <a:ext cx="2808313" cy="21602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lIns="91440" tIns="45721" rIns="91440" bIns="45721"/>
          <a:lstStyle/>
          <a:p>
            <a:pPr>
              <a:defRPr/>
            </a:pPr>
            <a:endParaRPr lang="en-AU" sz="2400" dirty="0">
              <a:solidFill>
                <a:prstClr val="white"/>
              </a:solidFill>
              <a:latin typeface="Eras Bold ITC" panose="020B0907030504020204" pitchFamily="34" charset="0"/>
              <a:ea typeface="ヒラギノ角ゴ ProN W3" charset="0"/>
              <a:sym typeface="Gill Sans" charset="0"/>
            </a:endParaRPr>
          </a:p>
          <a:p>
            <a:pPr>
              <a:defRPr/>
            </a:pPr>
            <a:r>
              <a:rPr lang="en-AU" sz="2100" dirty="0">
                <a:solidFill>
                  <a:prstClr val="white"/>
                </a:solidFill>
                <a:latin typeface="Eras Bold ITC" panose="020B0907030504020204" pitchFamily="34" charset="0"/>
                <a:ea typeface="ヒラギノ角ゴ ProN W3" charset="0"/>
                <a:sym typeface="Gill Sans" charset="0"/>
              </a:rPr>
              <a:t>Information</a:t>
            </a:r>
            <a:r>
              <a:rPr lang="en-AU" sz="2400" dirty="0">
                <a:solidFill>
                  <a:prstClr val="white"/>
                </a:solidFill>
                <a:latin typeface="Eras Bold ITC" panose="020B0907030504020204" pitchFamily="34" charset="0"/>
                <a:ea typeface="ヒラギノ角ゴ ProN W3" charset="0"/>
                <a:sym typeface="Gill Sans" charset="0"/>
              </a:rPr>
              <a:t> Literacy</a:t>
            </a:r>
          </a:p>
        </p:txBody>
      </p:sp>
      <p:sp>
        <p:nvSpPr>
          <p:cNvPr id="14" name="Oval 13"/>
          <p:cNvSpPr/>
          <p:nvPr/>
        </p:nvSpPr>
        <p:spPr bwMode="auto">
          <a:xfrm>
            <a:off x="9974800" y="6796687"/>
            <a:ext cx="2808313" cy="21602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lIns="91440" tIns="45721" rIns="91440" bIns="45721"/>
          <a:lstStyle/>
          <a:p>
            <a:pPr>
              <a:defRPr/>
            </a:pPr>
            <a:r>
              <a:rPr lang="en-AU" sz="2400" dirty="0">
                <a:solidFill>
                  <a:prstClr val="white"/>
                </a:solidFill>
                <a:latin typeface="Eras Bold ITC" panose="020B0907030504020204" pitchFamily="34" charset="0"/>
                <a:ea typeface="ヒラギノ角ゴ ProN W3" charset="0"/>
                <a:sym typeface="Gill Sans" charset="0"/>
              </a:rPr>
              <a:t>ICT Literacy</a:t>
            </a:r>
          </a:p>
        </p:txBody>
      </p:sp>
      <p:sp>
        <p:nvSpPr>
          <p:cNvPr id="15" name="Oval 14"/>
          <p:cNvSpPr/>
          <p:nvPr/>
        </p:nvSpPr>
        <p:spPr bwMode="auto">
          <a:xfrm>
            <a:off x="6561826" y="6808047"/>
            <a:ext cx="2808313" cy="21602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lIns="91440" tIns="45721" rIns="91440" bIns="45721"/>
          <a:lstStyle/>
          <a:p>
            <a:pPr>
              <a:defRPr/>
            </a:pPr>
            <a:endParaRPr lang="en-AU" sz="2400" dirty="0">
              <a:solidFill>
                <a:prstClr val="white"/>
              </a:solidFill>
              <a:latin typeface="Eras Bold ITC" panose="020B0907030504020204" pitchFamily="34" charset="0"/>
              <a:ea typeface="ヒラギノ角ゴ ProN W3" charset="0"/>
              <a:sym typeface="Gill Sans" charset="0"/>
            </a:endParaRPr>
          </a:p>
          <a:p>
            <a:pPr>
              <a:defRPr/>
            </a:pPr>
            <a:r>
              <a:rPr lang="en-AU" sz="2400" dirty="0">
                <a:solidFill>
                  <a:prstClr val="white"/>
                </a:solidFill>
                <a:latin typeface="Eras Bold ITC" panose="020B0907030504020204" pitchFamily="34" charset="0"/>
                <a:ea typeface="ヒラギノ角ゴ ProN W3" charset="0"/>
                <a:sym typeface="Gill Sans" charset="0"/>
              </a:rPr>
              <a:t>Citizenship</a:t>
            </a:r>
          </a:p>
        </p:txBody>
      </p:sp>
      <p:sp>
        <p:nvSpPr>
          <p:cNvPr id="16" name="Oval 15"/>
          <p:cNvSpPr/>
          <p:nvPr/>
        </p:nvSpPr>
        <p:spPr bwMode="auto">
          <a:xfrm>
            <a:off x="2979429" y="6802367"/>
            <a:ext cx="2808313" cy="21602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lIns="91440" tIns="45721" rIns="91440" bIns="45721"/>
          <a:lstStyle/>
          <a:p>
            <a:pPr>
              <a:defRPr/>
            </a:pPr>
            <a:endParaRPr lang="en-AU" sz="2400" dirty="0">
              <a:solidFill>
                <a:prstClr val="white"/>
              </a:solidFill>
              <a:latin typeface="Eras Bold ITC" panose="020B0907030504020204" pitchFamily="34" charset="0"/>
              <a:ea typeface="ヒラギノ角ゴ ProN W3" charset="0"/>
              <a:sym typeface="Gill Sans" charset="0"/>
            </a:endParaRPr>
          </a:p>
          <a:p>
            <a:pPr>
              <a:defRPr/>
            </a:pPr>
            <a:r>
              <a:rPr lang="en-AU" sz="2400" dirty="0">
                <a:solidFill>
                  <a:prstClr val="white"/>
                </a:solidFill>
                <a:latin typeface="Eras Bold ITC" panose="020B0907030504020204" pitchFamily="34" charset="0"/>
                <a:ea typeface="ヒラギノ角ゴ ProN W3" charset="0"/>
                <a:sym typeface="Gill Sans" charset="0"/>
              </a:rPr>
              <a:t>Life and Career</a:t>
            </a:r>
          </a:p>
        </p:txBody>
      </p:sp>
      <p:sp>
        <p:nvSpPr>
          <p:cNvPr id="17" name="Oval 16"/>
          <p:cNvSpPr/>
          <p:nvPr/>
        </p:nvSpPr>
        <p:spPr bwMode="auto">
          <a:xfrm>
            <a:off x="1215232" y="4636447"/>
            <a:ext cx="2808313" cy="21602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5400" cap="flat" cmpd="sng" algn="ctr">
            <a:noFill/>
            <a:prstDash val="solid"/>
            <a:round/>
            <a:headEnd type="none" w="med" len="med"/>
            <a:tailEnd type="none" w="med" len="me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txBody>
          <a:bodyPr lIns="0" tIns="45721" rIns="0" bIns="45721"/>
          <a:lstStyle/>
          <a:p>
            <a:pPr>
              <a:defRPr/>
            </a:pPr>
            <a:r>
              <a:rPr lang="en-AU" sz="2400" dirty="0">
                <a:solidFill>
                  <a:prstClr val="white"/>
                </a:solidFill>
                <a:latin typeface="Eras Bold ITC" panose="020B0907030504020204" pitchFamily="34" charset="0"/>
                <a:ea typeface="ヒラギノ角ゴ ProN W3" charset="0"/>
                <a:sym typeface="Gill Sans" charset="0"/>
              </a:rPr>
              <a:t>Personal and Social </a:t>
            </a:r>
            <a:r>
              <a:rPr lang="en-AU" sz="2100" dirty="0">
                <a:solidFill>
                  <a:prstClr val="white"/>
                </a:solidFill>
                <a:latin typeface="Eras Bold ITC" panose="020B0907030504020204" pitchFamily="34" charset="0"/>
                <a:ea typeface="ヒラギノ角ゴ ProN W3" charset="0"/>
                <a:sym typeface="Gill Sans" charset="0"/>
              </a:rPr>
              <a:t>Responsibility</a:t>
            </a:r>
          </a:p>
        </p:txBody>
      </p:sp>
      <p:sp>
        <p:nvSpPr>
          <p:cNvPr id="19" name="Title 1"/>
          <p:cNvSpPr txBox="1">
            <a:spLocks/>
          </p:cNvSpPr>
          <p:nvPr/>
        </p:nvSpPr>
        <p:spPr bwMode="auto">
          <a:xfrm>
            <a:off x="5846762" y="142876"/>
            <a:ext cx="9639300"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lstStyle>
            <a:lvl1pPr algn="ctr" rtl="0" eaLnBrk="0" fontAlgn="base" hangingPunct="0">
              <a:spcBef>
                <a:spcPct val="0"/>
              </a:spcBef>
              <a:spcAft>
                <a:spcPct val="0"/>
              </a:spcAft>
              <a:defRPr sz="7600">
                <a:solidFill>
                  <a:schemeClr val="tx1"/>
                </a:solidFill>
                <a:latin typeface="+mj-lt"/>
                <a:ea typeface="+mj-ea"/>
                <a:cs typeface="+mj-cs"/>
                <a:sym typeface="Gill Sans" pitchFamily="-84"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pitchFamily="-84"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a:lstStyle>
          <a:p>
            <a:pPr algn="l">
              <a:defRPr/>
            </a:pPr>
            <a:r>
              <a:rPr lang="en-AU" altLang="en-US" sz="4000" kern="0" dirty="0">
                <a:solidFill>
                  <a:prstClr val="white">
                    <a:lumMod val="95000"/>
                  </a:prstClr>
                </a:solidFill>
              </a:rPr>
              <a:t>Collaborative Problem Solving </a:t>
            </a:r>
            <a:endParaRPr lang="en-AU" altLang="en-US" sz="4000" kern="0" dirty="0">
              <a:solidFill>
                <a:prstClr val="white">
                  <a:lumMod val="95000"/>
                </a:prstClr>
              </a:solidFill>
            </a:endParaRPr>
          </a:p>
        </p:txBody>
      </p:sp>
      <p:sp>
        <p:nvSpPr>
          <p:cNvPr id="18" name="TextBox 17"/>
          <p:cNvSpPr txBox="1"/>
          <p:nvPr/>
        </p:nvSpPr>
        <p:spPr>
          <a:xfrm>
            <a:off x="4383584" y="4044302"/>
            <a:ext cx="7164796" cy="2553893"/>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lIns="91440" tIns="45721" rIns="91440" bIns="45721">
            <a:spAutoFit/>
          </a:bodyPr>
          <a:lstStyle/>
          <a:p>
            <a:pPr>
              <a:defRPr/>
            </a:pPr>
            <a:r>
              <a:rPr lang="en-AU" sz="4800" b="1" dirty="0">
                <a:solidFill>
                  <a:prstClr val="white"/>
                </a:solidFill>
              </a:rPr>
              <a:t>COLLABORATIVE PROBLEM</a:t>
            </a:r>
            <a:br>
              <a:rPr lang="en-AU" sz="4800" b="1" dirty="0">
                <a:solidFill>
                  <a:prstClr val="white"/>
                </a:solidFill>
              </a:rPr>
            </a:br>
            <a:r>
              <a:rPr lang="en-AU" sz="4800" b="1" dirty="0">
                <a:solidFill>
                  <a:prstClr val="white"/>
                </a:solidFill>
              </a:rPr>
              <a:t>SOLVING</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1" y="1255731"/>
            <a:ext cx="14912974" cy="7888287"/>
          </a:xfrm>
        </p:spPr>
        <p:txBody>
          <a:bodyPr/>
          <a:lstStyle/>
          <a:p>
            <a:pPr marL="0" indent="0" eaLnBrk="1" hangingPunct="1">
              <a:lnSpc>
                <a:spcPct val="90000"/>
              </a:lnSpc>
              <a:buNone/>
            </a:pPr>
            <a:endParaRPr lang="en-GB" altLang="zh-CN" sz="3700" dirty="0"/>
          </a:p>
          <a:p>
            <a:pPr marL="0" indent="0" eaLnBrk="1" hangingPunct="1">
              <a:lnSpc>
                <a:spcPct val="90000"/>
              </a:lnSpc>
              <a:buNone/>
            </a:pPr>
            <a:endParaRPr lang="en-GB" altLang="zh-CN" sz="3700" dirty="0"/>
          </a:p>
          <a:p>
            <a:pPr marL="0" indent="0" eaLnBrk="1" hangingPunct="1">
              <a:lnSpc>
                <a:spcPct val="90000"/>
              </a:lnSpc>
              <a:buNone/>
            </a:pPr>
            <a:r>
              <a:rPr lang="en-GB" altLang="zh-CN" sz="3700" dirty="0"/>
              <a:t>Education needs to prepare students…</a:t>
            </a:r>
          </a:p>
          <a:p>
            <a:pPr lvl="1" eaLnBrk="1" hangingPunct="1">
              <a:lnSpc>
                <a:spcPct val="90000"/>
              </a:lnSpc>
              <a:buFont typeface="Wingdings" pitchFamily="2" charset="2"/>
              <a:buNone/>
            </a:pPr>
            <a:r>
              <a:rPr lang="en-US" altLang="zh-CN" sz="2900" dirty="0">
                <a:ea typeface="SimSun" pitchFamily="2" charset="-122"/>
              </a:rPr>
              <a:t>…	to deal with more rapid change than ever before…</a:t>
            </a:r>
          </a:p>
          <a:p>
            <a:pPr lvl="1" eaLnBrk="1" hangingPunct="1">
              <a:lnSpc>
                <a:spcPct val="90000"/>
              </a:lnSpc>
              <a:buFont typeface="Wingdings" pitchFamily="2" charset="2"/>
              <a:buNone/>
            </a:pPr>
            <a:r>
              <a:rPr lang="en-US" altLang="zh-CN" sz="2900" dirty="0">
                <a:ea typeface="SimSun" pitchFamily="2" charset="-122"/>
              </a:rPr>
              <a:t>…	for jobs that have not yet been created…</a:t>
            </a:r>
          </a:p>
          <a:p>
            <a:pPr lvl="1" eaLnBrk="1" hangingPunct="1">
              <a:lnSpc>
                <a:spcPct val="90000"/>
              </a:lnSpc>
              <a:buFont typeface="Wingdings" pitchFamily="2" charset="2"/>
              <a:buNone/>
            </a:pPr>
            <a:r>
              <a:rPr lang="en-US" altLang="zh-CN" sz="2900" dirty="0">
                <a:ea typeface="SimSun" pitchFamily="2" charset="-122"/>
              </a:rPr>
              <a:t>…	using technologies that have not yet been invented…</a:t>
            </a:r>
          </a:p>
          <a:p>
            <a:pPr lvl="1" eaLnBrk="1" hangingPunct="1">
              <a:lnSpc>
                <a:spcPct val="90000"/>
              </a:lnSpc>
              <a:buFont typeface="Wingdings" pitchFamily="2" charset="2"/>
              <a:buNone/>
            </a:pPr>
            <a:r>
              <a:rPr lang="en-US" altLang="zh-CN" sz="2900" dirty="0">
                <a:ea typeface="SimSun" pitchFamily="2" charset="-122"/>
              </a:rPr>
              <a:t>…	to solve problems that we don’t yet know will arise </a:t>
            </a:r>
          </a:p>
          <a:p>
            <a:pPr marL="0" indent="0" eaLnBrk="1" hangingPunct="1">
              <a:lnSpc>
                <a:spcPct val="90000"/>
              </a:lnSpc>
              <a:buNone/>
            </a:pPr>
            <a:endParaRPr lang="en-GB" altLang="zh-CN" sz="3700" dirty="0"/>
          </a:p>
        </p:txBody>
      </p:sp>
      <p:sp>
        <p:nvSpPr>
          <p:cNvPr id="33795" name="Rectangle 2"/>
          <p:cNvSpPr>
            <a:spLocks noGrp="1" noChangeArrowheads="1"/>
          </p:cNvSpPr>
          <p:nvPr>
            <p:ph type="title"/>
          </p:nvPr>
        </p:nvSpPr>
        <p:spPr>
          <a:xfrm>
            <a:off x="4814887" y="125413"/>
            <a:ext cx="11441113" cy="990600"/>
          </a:xfrm>
        </p:spPr>
        <p:txBody>
          <a:bodyPr/>
          <a:lstStyle/>
          <a:p>
            <a:pPr eaLnBrk="1" hangingPunct="1"/>
            <a:r>
              <a:rPr lang="en-GB" altLang="zh-CN" b="0" smtClean="0"/>
              <a:t>New skills for new workplace</a:t>
            </a:r>
            <a:br>
              <a:rPr lang="en-GB" altLang="zh-CN" b="0" smtClean="0"/>
            </a:br>
            <a:r>
              <a:rPr lang="en-GB" altLang="zh-CN" b="0" smtClean="0"/>
              <a:t>The quality and excellence challenge</a:t>
            </a:r>
            <a:endParaRPr lang="en-GB" altLang="zh-CN" sz="2400" b="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strVal val="2/3*#ppt_w"/>
                                          </p:val>
                                        </p:tav>
                                        <p:tav tm="100000">
                                          <p:val>
                                            <p:strVal val="#ppt_w"/>
                                          </p:val>
                                        </p:tav>
                                      </p:tavLst>
                                    </p:anim>
                                    <p:anim calcmode="lin" valueType="num">
                                      <p:cBhvr>
                                        <p:cTn id="8" dur="500" fill="hold"/>
                                        <p:tgtEl>
                                          <p:spTgt spid="3">
                                            <p:txEl>
                                              <p:pRg st="2" end="2"/>
                                            </p:txEl>
                                          </p:spTgt>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500" fill="hold"/>
                                        <p:tgtEl>
                                          <p:spTgt spid="3">
                                            <p:txEl>
                                              <p:pRg st="3" end="3"/>
                                            </p:txEl>
                                          </p:spTgt>
                                        </p:tgtEl>
                                        <p:attrNameLst>
                                          <p:attrName>ppt_w</p:attrName>
                                        </p:attrNameLst>
                                      </p:cBhvr>
                                      <p:tavLst>
                                        <p:tav tm="0">
                                          <p:val>
                                            <p:strVal val="2/3*#ppt_w"/>
                                          </p:val>
                                        </p:tav>
                                        <p:tav tm="100000">
                                          <p:val>
                                            <p:strVal val="#ppt_w"/>
                                          </p:val>
                                        </p:tav>
                                      </p:tavLst>
                                    </p:anim>
                                    <p:anim calcmode="lin" valueType="num">
                                      <p:cBhvr>
                                        <p:cTn id="13" dur="500" fill="hold"/>
                                        <p:tgtEl>
                                          <p:spTgt spid="3">
                                            <p:txEl>
                                              <p:pRg st="3" end="3"/>
                                            </p:txEl>
                                          </p:spTgt>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500" fill="hold"/>
                                        <p:tgtEl>
                                          <p:spTgt spid="3">
                                            <p:txEl>
                                              <p:pRg st="4" end="4"/>
                                            </p:txEl>
                                          </p:spTgt>
                                        </p:tgtEl>
                                        <p:attrNameLst>
                                          <p:attrName>ppt_w</p:attrName>
                                        </p:attrNameLst>
                                      </p:cBhvr>
                                      <p:tavLst>
                                        <p:tav tm="0">
                                          <p:val>
                                            <p:strVal val="2/3*#ppt_w"/>
                                          </p:val>
                                        </p:tav>
                                        <p:tav tm="100000">
                                          <p:val>
                                            <p:strVal val="#ppt_w"/>
                                          </p:val>
                                        </p:tav>
                                      </p:tavLst>
                                    </p:anim>
                                    <p:anim calcmode="lin" valueType="num">
                                      <p:cBhvr>
                                        <p:cTn id="18" dur="500" fill="hold"/>
                                        <p:tgtEl>
                                          <p:spTgt spid="3">
                                            <p:txEl>
                                              <p:pRg st="4" end="4"/>
                                            </p:txEl>
                                          </p:spTgt>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500" fill="hold"/>
                                        <p:tgtEl>
                                          <p:spTgt spid="3">
                                            <p:txEl>
                                              <p:pRg st="5" end="5"/>
                                            </p:txEl>
                                          </p:spTgt>
                                        </p:tgtEl>
                                        <p:attrNameLst>
                                          <p:attrName>ppt_w</p:attrName>
                                        </p:attrNameLst>
                                      </p:cBhvr>
                                      <p:tavLst>
                                        <p:tav tm="0">
                                          <p:val>
                                            <p:strVal val="2/3*#ppt_w"/>
                                          </p:val>
                                        </p:tav>
                                        <p:tav tm="100000">
                                          <p:val>
                                            <p:strVal val="#ppt_w"/>
                                          </p:val>
                                        </p:tav>
                                      </p:tavLst>
                                    </p:anim>
                                    <p:anim calcmode="lin" valueType="num">
                                      <p:cBhvr>
                                        <p:cTn id="23" dur="500" fill="hold"/>
                                        <p:tgtEl>
                                          <p:spTgt spid="3">
                                            <p:txEl>
                                              <p:pRg st="5" end="5"/>
                                            </p:txEl>
                                          </p:spTgt>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500" fill="hold"/>
                                        <p:tgtEl>
                                          <p:spTgt spid="3">
                                            <p:txEl>
                                              <p:pRg st="6" end="6"/>
                                            </p:txEl>
                                          </p:spTgt>
                                        </p:tgtEl>
                                        <p:attrNameLst>
                                          <p:attrName>ppt_w</p:attrName>
                                        </p:attrNameLst>
                                      </p:cBhvr>
                                      <p:tavLst>
                                        <p:tav tm="0">
                                          <p:val>
                                            <p:strVal val="2/3*#ppt_w"/>
                                          </p:val>
                                        </p:tav>
                                        <p:tav tm="100000">
                                          <p:val>
                                            <p:strVal val="#ppt_w"/>
                                          </p:val>
                                        </p:tav>
                                      </p:tavLst>
                                    </p:anim>
                                    <p:anim calcmode="lin" valueType="num">
                                      <p:cBhvr>
                                        <p:cTn id="28" dur="500" fill="hold"/>
                                        <p:tgtEl>
                                          <p:spTgt spid="3">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4" y="1284288"/>
            <a:ext cx="16176626" cy="785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itle 3"/>
          <p:cNvSpPr>
            <a:spLocks noGrp="1"/>
          </p:cNvSpPr>
          <p:nvPr>
            <p:ph type="title"/>
          </p:nvPr>
        </p:nvSpPr>
        <p:spPr/>
        <p:txBody>
          <a:bodyPr/>
          <a:lstStyle/>
          <a:p>
            <a:r>
              <a:rPr lang="en-AU" altLang="en-US" smtClean="0"/>
              <a:t>Boston Consulting -Global analysis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ingle col - Smaill titl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ingle col - Smaill 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Single col - Smaill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UoM template">
  <a:themeElements>
    <a:clrScheme name="UoM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M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oM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oM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oM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oM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oM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oM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oM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oM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oM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oM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oM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oM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om">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Theme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oM template">
  <a:themeElements>
    <a:clrScheme name="UoM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M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oM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oM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oM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oM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oM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oM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oM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oM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oM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oM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oM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oM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REAP powerpoint template">
  <a:themeElements>
    <a:clrScheme name="REAP Powerpoint templat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59FB8"/>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uom">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heme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oM template">
  <a:themeElements>
    <a:clrScheme name="UoM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M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oM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oM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oM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oM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oM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oM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oM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oM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oM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oM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oM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oM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heme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1673</TotalTime>
  <Pages>0</Pages>
  <Words>7012</Words>
  <Characters>0</Characters>
  <Application>Microsoft Office PowerPoint</Application>
  <PresentationFormat>Custom</PresentationFormat>
  <Lines>0</Lines>
  <Paragraphs>799</Paragraphs>
  <Slides>68</Slides>
  <Notes>13</Notes>
  <HiddenSlides>0</HiddenSlides>
  <MMClips>1</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68</vt:i4>
      </vt:variant>
    </vt:vector>
  </HeadingPairs>
  <TitlesOfParts>
    <vt:vector size="81" baseType="lpstr">
      <vt:lpstr>1_Single col - Smaill title</vt:lpstr>
      <vt:lpstr>UoM template</vt:lpstr>
      <vt:lpstr>7_Office Theme</vt:lpstr>
      <vt:lpstr>Theme1</vt:lpstr>
      <vt:lpstr>1_REAP powerpoint template</vt:lpstr>
      <vt:lpstr>uom</vt:lpstr>
      <vt:lpstr>1_Theme1</vt:lpstr>
      <vt:lpstr>1_UoM template</vt:lpstr>
      <vt:lpstr>3_Theme1</vt:lpstr>
      <vt:lpstr>2_UoM template</vt:lpstr>
      <vt:lpstr>1_uom</vt:lpstr>
      <vt:lpstr>4_Theme1</vt:lpstr>
      <vt:lpstr>Equation</vt:lpstr>
      <vt:lpstr>Assessment and teaching of 21 century skills</vt:lpstr>
      <vt:lpstr>PowerPoint Presentation</vt:lpstr>
      <vt:lpstr>PowerPoint Presentation</vt:lpstr>
      <vt:lpstr>PowerPoint Presentation</vt:lpstr>
      <vt:lpstr>ATC21s  -  skills  and technology influences</vt:lpstr>
      <vt:lpstr>What is it about?</vt:lpstr>
      <vt:lpstr>PowerPoint Presentation</vt:lpstr>
      <vt:lpstr>New skills for new workplace The quality and excellence challenge</vt:lpstr>
      <vt:lpstr>Boston Consulting -Global analysis</vt:lpstr>
      <vt:lpstr>Economist research unit</vt:lpstr>
      <vt:lpstr>            Individual vs collaborative problem-solving</vt:lpstr>
      <vt:lpstr>  Collaborative Problem solving Assessment</vt:lpstr>
      <vt:lpstr>Online interactive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Interpretation Structure – rubrics </vt:lpstr>
      <vt:lpstr>PowerPoint Presentation</vt:lpstr>
      <vt:lpstr>PowerPoint Presentation</vt:lpstr>
      <vt:lpstr>The dashboard – item bank  (partial)</vt:lpstr>
      <vt:lpstr>Sub tests </vt:lpstr>
      <vt:lpstr>Defining a task – Clowns Example</vt:lpstr>
      <vt:lpstr>Defining a task – Clowns Example  </vt:lpstr>
      <vt:lpstr>Defining a task – Clowns Example</vt:lpstr>
      <vt:lpstr>PowerPoint Presentation</vt:lpstr>
      <vt:lpstr>Collaborative problem solving </vt:lpstr>
      <vt:lpstr>PowerPoint Presentation</vt:lpstr>
      <vt:lpstr>Non-technology example</vt:lpstr>
      <vt:lpstr>Collaborative problem solving in the Park</vt:lpstr>
      <vt:lpstr>PowerPoint Presentation</vt:lpstr>
      <vt:lpstr>PowerPoint Presentation</vt:lpstr>
      <vt:lpstr>Olive oil</vt:lpstr>
      <vt:lpstr>Game of 20</vt:lpstr>
      <vt:lpstr>Collaborative problem solving </vt:lpstr>
      <vt:lpstr>Three Theorists  combined</vt:lpstr>
      <vt:lpstr>Cognitive  Behaviour</vt:lpstr>
      <vt:lpstr>PowerPoint Presentation</vt:lpstr>
      <vt:lpstr>PowerPoint Presentation</vt:lpstr>
      <vt:lpstr>Example variables- Clowns Task</vt:lpstr>
      <vt:lpstr>Single task calibration</vt:lpstr>
      <vt:lpstr>PowerPoint Presentation</vt:lpstr>
      <vt:lpstr>PowerPoint Presentation</vt:lpstr>
      <vt:lpstr>PowerPoint Presentation</vt:lpstr>
      <vt:lpstr>Parameter stability</vt:lpstr>
      <vt:lpstr>- cognitive</vt:lpstr>
      <vt:lpstr>PowerPoint Presentation</vt:lpstr>
      <vt:lpstr>PowerPoint Presentation</vt:lpstr>
      <vt:lpstr>PowerPoint Presentation</vt:lpstr>
      <vt:lpstr>PowerPoint Presentation</vt:lpstr>
      <vt:lpstr>PowerPoint Presentation</vt:lpstr>
      <vt:lpstr>Professional development modules</vt:lpstr>
      <vt:lpstr>Reports</vt:lpstr>
      <vt:lpstr>Reporting to Students Learning Readiness</vt:lpstr>
      <vt:lpstr>Instructional groups</vt:lpstr>
      <vt:lpstr> The System</vt:lpstr>
      <vt:lpstr>Transfer and Utility</vt:lpstr>
      <vt:lpstr>Next steps  - research agenda</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Hilary Slater</dc:creator>
  <cp:lastModifiedBy>Patrick Griffin</cp:lastModifiedBy>
  <cp:revision>93</cp:revision>
  <dcterms:modified xsi:type="dcterms:W3CDTF">2015-10-27T07:52:44Z</dcterms:modified>
</cp:coreProperties>
</file>