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64" r:id="rId2"/>
    <p:sldId id="289" r:id="rId3"/>
    <p:sldId id="265" r:id="rId4"/>
    <p:sldId id="257" r:id="rId5"/>
    <p:sldId id="267" r:id="rId6"/>
    <p:sldId id="284" r:id="rId7"/>
    <p:sldId id="282" r:id="rId8"/>
    <p:sldId id="285" r:id="rId9"/>
    <p:sldId id="286" r:id="rId10"/>
    <p:sldId id="287" r:id="rId11"/>
    <p:sldId id="288" r:id="rId12"/>
    <p:sldId id="274" r:id="rId13"/>
    <p:sldId id="263" r:id="rId14"/>
    <p:sldId id="276" r:id="rId15"/>
    <p:sldId id="275" r:id="rId16"/>
    <p:sldId id="259" r:id="rId17"/>
    <p:sldId id="277" r:id="rId18"/>
    <p:sldId id="266" r:id="rId19"/>
    <p:sldId id="281" r:id="rId20"/>
    <p:sldId id="293" r:id="rId21"/>
    <p:sldId id="294" r:id="rId22"/>
    <p:sldId id="290" r:id="rId23"/>
    <p:sldId id="2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93428" autoAdjust="0"/>
  </p:normalViewPr>
  <p:slideViewPr>
    <p:cSldViewPr>
      <p:cViewPr>
        <p:scale>
          <a:sx n="66" d="100"/>
          <a:sy n="66" d="100"/>
        </p:scale>
        <p:origin x="-51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A4E16-9436-445F-AEFE-9A5EE972133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98B899-15FA-439B-8343-2DD5E1CF9BCC}">
      <dgm:prSet phldrT="[Текст]"/>
      <dgm:spPr/>
      <dgm:t>
        <a:bodyPr/>
        <a:lstStyle/>
        <a:p>
          <a:r>
            <a:rPr lang="ru-RU" dirty="0" smtClean="0"/>
            <a:t>СП 2</a:t>
          </a:r>
          <a:endParaRPr lang="ru-RU" dirty="0"/>
        </a:p>
      </dgm:t>
    </dgm:pt>
    <dgm:pt modelId="{4469ABE5-84CC-4AF9-B3B8-607B2933DAF8}" type="parTrans" cxnId="{5D5A9937-903D-4276-8A47-B0F9744BED21}">
      <dgm:prSet/>
      <dgm:spPr/>
      <dgm:t>
        <a:bodyPr/>
        <a:lstStyle/>
        <a:p>
          <a:endParaRPr lang="ru-RU"/>
        </a:p>
      </dgm:t>
    </dgm:pt>
    <dgm:pt modelId="{16FF0DC7-4074-45B0-989F-973C1FCB2178}" type="sibTrans" cxnId="{5D5A9937-903D-4276-8A47-B0F9744BED21}">
      <dgm:prSet/>
      <dgm:spPr/>
      <dgm:t>
        <a:bodyPr/>
        <a:lstStyle/>
        <a:p>
          <a:endParaRPr lang="ru-RU"/>
        </a:p>
      </dgm:t>
    </dgm:pt>
    <dgm:pt modelId="{580F648A-4A63-4241-BE46-BA852FA56085}">
      <dgm:prSet phldrT="[Текст]"/>
      <dgm:spPr/>
      <dgm:t>
        <a:bodyPr/>
        <a:lstStyle/>
        <a:p>
          <a:r>
            <a:rPr lang="ru-RU" dirty="0" smtClean="0"/>
            <a:t>60% окончивших 9-й перешли</a:t>
          </a:r>
          <a:endParaRPr lang="ru-RU" dirty="0"/>
        </a:p>
      </dgm:t>
    </dgm:pt>
    <dgm:pt modelId="{976B8C1D-8BAD-4638-9A9D-769B469DF80F}" type="parTrans" cxnId="{9D412C54-CC67-4B31-BD46-6D32463A4A98}">
      <dgm:prSet/>
      <dgm:spPr/>
      <dgm:t>
        <a:bodyPr/>
        <a:lstStyle/>
        <a:p>
          <a:endParaRPr lang="ru-RU"/>
        </a:p>
      </dgm:t>
    </dgm:pt>
    <dgm:pt modelId="{E8715A9E-3B4C-47DD-9B76-937F92768F9C}" type="sibTrans" cxnId="{9D412C54-CC67-4B31-BD46-6D32463A4A98}">
      <dgm:prSet/>
      <dgm:spPr/>
      <dgm:t>
        <a:bodyPr/>
        <a:lstStyle/>
        <a:p>
          <a:endParaRPr lang="ru-RU"/>
        </a:p>
      </dgm:t>
    </dgm:pt>
    <dgm:pt modelId="{B8209979-36A9-4E14-9FDE-0498B19B4F84}">
      <dgm:prSet phldrT="[Текст]"/>
      <dgm:spPr/>
      <dgm:t>
        <a:bodyPr/>
        <a:lstStyle/>
        <a:p>
          <a:r>
            <a:rPr lang="ru-RU" dirty="0" smtClean="0"/>
            <a:t>В вуз не поступили 6 из 26</a:t>
          </a:r>
          <a:endParaRPr lang="ru-RU" dirty="0"/>
        </a:p>
      </dgm:t>
    </dgm:pt>
    <dgm:pt modelId="{35FB40F0-65D7-45BB-AD5C-0F3AC4C546F0}" type="parTrans" cxnId="{67C1DC60-FBC6-4CB7-8570-ADB5557C0839}">
      <dgm:prSet/>
      <dgm:spPr/>
      <dgm:t>
        <a:bodyPr/>
        <a:lstStyle/>
        <a:p>
          <a:endParaRPr lang="ru-RU"/>
        </a:p>
      </dgm:t>
    </dgm:pt>
    <dgm:pt modelId="{1CD96260-87A1-4F43-80E6-3882EDAC759C}" type="sibTrans" cxnId="{67C1DC60-FBC6-4CB7-8570-ADB5557C0839}">
      <dgm:prSet/>
      <dgm:spPr/>
      <dgm:t>
        <a:bodyPr/>
        <a:lstStyle/>
        <a:p>
          <a:endParaRPr lang="ru-RU"/>
        </a:p>
      </dgm:t>
    </dgm:pt>
    <dgm:pt modelId="{AC14FA5D-223C-4675-B458-0212F1B578F3}">
      <dgm:prSet phldrT="[Текст]"/>
      <dgm:spPr/>
      <dgm:t>
        <a:bodyPr/>
        <a:lstStyle/>
        <a:p>
          <a:r>
            <a:rPr lang="ru-RU" dirty="0" smtClean="0"/>
            <a:t>СП 1</a:t>
          </a:r>
          <a:endParaRPr lang="ru-RU" dirty="0"/>
        </a:p>
      </dgm:t>
    </dgm:pt>
    <dgm:pt modelId="{B57603E1-A255-4538-B5AC-A7637DEF7476}" type="parTrans" cxnId="{AB40C9C2-ABB5-4122-AFBE-8F653A1F212D}">
      <dgm:prSet/>
      <dgm:spPr/>
      <dgm:t>
        <a:bodyPr/>
        <a:lstStyle/>
        <a:p>
          <a:endParaRPr lang="ru-RU"/>
        </a:p>
      </dgm:t>
    </dgm:pt>
    <dgm:pt modelId="{8CEC2D1C-1792-4007-8DC8-34677F061033}" type="sibTrans" cxnId="{AB40C9C2-ABB5-4122-AFBE-8F653A1F212D}">
      <dgm:prSet/>
      <dgm:spPr/>
      <dgm:t>
        <a:bodyPr/>
        <a:lstStyle/>
        <a:p>
          <a:endParaRPr lang="ru-RU"/>
        </a:p>
      </dgm:t>
    </dgm:pt>
    <dgm:pt modelId="{DEF24373-E138-4606-A3D5-B2FDCF9E1DF2}">
      <dgm:prSet phldrT="[Текст]"/>
      <dgm:spPr/>
      <dgm:t>
        <a:bodyPr/>
        <a:lstStyle/>
        <a:p>
          <a:r>
            <a:rPr lang="ru-RU" dirty="0" smtClean="0"/>
            <a:t>65 % окончивших  9-й перешли</a:t>
          </a:r>
          <a:endParaRPr lang="ru-RU" dirty="0"/>
        </a:p>
      </dgm:t>
    </dgm:pt>
    <dgm:pt modelId="{6EE85636-4CEA-4CEE-BB4A-CCC58E2167FF}" type="parTrans" cxnId="{202ACD51-6C39-4A26-A4B6-01407E66F21F}">
      <dgm:prSet/>
      <dgm:spPr/>
      <dgm:t>
        <a:bodyPr/>
        <a:lstStyle/>
        <a:p>
          <a:endParaRPr lang="ru-RU"/>
        </a:p>
      </dgm:t>
    </dgm:pt>
    <dgm:pt modelId="{A7501D88-7146-4982-92BF-A11B38E1CC7F}" type="sibTrans" cxnId="{202ACD51-6C39-4A26-A4B6-01407E66F21F}">
      <dgm:prSet/>
      <dgm:spPr/>
      <dgm:t>
        <a:bodyPr/>
        <a:lstStyle/>
        <a:p>
          <a:endParaRPr lang="ru-RU"/>
        </a:p>
      </dgm:t>
    </dgm:pt>
    <dgm:pt modelId="{FDB5703A-96CD-4054-ACA9-CB987EAFDEC7}">
      <dgm:prSet phldrT="[Текст]"/>
      <dgm:spPr/>
      <dgm:t>
        <a:bodyPr/>
        <a:lstStyle/>
        <a:p>
          <a:r>
            <a:rPr lang="ru-RU" dirty="0" smtClean="0"/>
            <a:t>В вуз не поступил 1 из 30</a:t>
          </a:r>
          <a:endParaRPr lang="ru-RU" dirty="0"/>
        </a:p>
      </dgm:t>
    </dgm:pt>
    <dgm:pt modelId="{4024253F-761A-4044-98AA-071C366FCF28}" type="parTrans" cxnId="{CDCCD643-3E10-4017-A3DE-284580096427}">
      <dgm:prSet/>
      <dgm:spPr/>
      <dgm:t>
        <a:bodyPr/>
        <a:lstStyle/>
        <a:p>
          <a:endParaRPr lang="ru-RU"/>
        </a:p>
      </dgm:t>
    </dgm:pt>
    <dgm:pt modelId="{F52AB6E1-AEEA-4647-B7FE-043E7C1EEC40}" type="sibTrans" cxnId="{CDCCD643-3E10-4017-A3DE-284580096427}">
      <dgm:prSet/>
      <dgm:spPr/>
      <dgm:t>
        <a:bodyPr/>
        <a:lstStyle/>
        <a:p>
          <a:endParaRPr lang="ru-RU"/>
        </a:p>
      </dgm:t>
    </dgm:pt>
    <dgm:pt modelId="{A1017489-241B-404D-978F-15BB29CCBF21}">
      <dgm:prSet phldrT="[Текст]"/>
      <dgm:spPr/>
      <dgm:t>
        <a:bodyPr/>
        <a:lstStyle/>
        <a:p>
          <a:r>
            <a:rPr lang="ru-RU" dirty="0" smtClean="0"/>
            <a:t>СП 3</a:t>
          </a:r>
          <a:endParaRPr lang="ru-RU" dirty="0"/>
        </a:p>
      </dgm:t>
    </dgm:pt>
    <dgm:pt modelId="{0695ABA7-7BE0-4C42-B26D-1C088233638E}" type="parTrans" cxnId="{59DE5C67-5DBF-4B81-B400-C82C921145F8}">
      <dgm:prSet/>
      <dgm:spPr/>
      <dgm:t>
        <a:bodyPr/>
        <a:lstStyle/>
        <a:p>
          <a:endParaRPr lang="ru-RU"/>
        </a:p>
      </dgm:t>
    </dgm:pt>
    <dgm:pt modelId="{7C65712D-0AA2-40BA-878E-AF4291D4D7B3}" type="sibTrans" cxnId="{59DE5C67-5DBF-4B81-B400-C82C921145F8}">
      <dgm:prSet/>
      <dgm:spPr/>
      <dgm:t>
        <a:bodyPr/>
        <a:lstStyle/>
        <a:p>
          <a:endParaRPr lang="ru-RU"/>
        </a:p>
      </dgm:t>
    </dgm:pt>
    <dgm:pt modelId="{1810ABE6-2BFA-48A3-AFA7-483CEC80E2E3}">
      <dgm:prSet phldrT="[Текст]"/>
      <dgm:spPr/>
      <dgm:t>
        <a:bodyPr/>
        <a:lstStyle/>
        <a:p>
          <a:r>
            <a:rPr lang="ru-RU" dirty="0" smtClean="0"/>
            <a:t>80% выпускников 9-го переходит</a:t>
          </a:r>
          <a:endParaRPr lang="ru-RU" dirty="0"/>
        </a:p>
      </dgm:t>
    </dgm:pt>
    <dgm:pt modelId="{062EFE14-DCF7-4F63-960D-1C03CBD051F9}" type="parTrans" cxnId="{F2E162CA-6BE3-4AF0-A6B1-1B8DD833CB5F}">
      <dgm:prSet/>
      <dgm:spPr/>
      <dgm:t>
        <a:bodyPr/>
        <a:lstStyle/>
        <a:p>
          <a:endParaRPr lang="ru-RU"/>
        </a:p>
      </dgm:t>
    </dgm:pt>
    <dgm:pt modelId="{0612784F-20CC-4F60-8C5D-869923A90E3D}" type="sibTrans" cxnId="{F2E162CA-6BE3-4AF0-A6B1-1B8DD833CB5F}">
      <dgm:prSet/>
      <dgm:spPr/>
      <dgm:t>
        <a:bodyPr/>
        <a:lstStyle/>
        <a:p>
          <a:endParaRPr lang="ru-RU"/>
        </a:p>
      </dgm:t>
    </dgm:pt>
    <dgm:pt modelId="{A4DE68BD-7980-401E-ACC3-B35F42AB3947}">
      <dgm:prSet phldrT="[Текст]"/>
      <dgm:spPr/>
      <dgm:t>
        <a:bodyPr/>
        <a:lstStyle/>
        <a:p>
          <a:r>
            <a:rPr lang="ru-RU" dirty="0" smtClean="0"/>
            <a:t>В вуз не поступили  3 из 74</a:t>
          </a:r>
          <a:endParaRPr lang="ru-RU" dirty="0"/>
        </a:p>
      </dgm:t>
    </dgm:pt>
    <dgm:pt modelId="{BF6D7A82-A566-493D-B478-66D24875B08A}" type="parTrans" cxnId="{2C48EE6B-1D5D-4534-86E6-F12AC88B4FA7}">
      <dgm:prSet/>
      <dgm:spPr/>
      <dgm:t>
        <a:bodyPr/>
        <a:lstStyle/>
        <a:p>
          <a:endParaRPr lang="ru-RU"/>
        </a:p>
      </dgm:t>
    </dgm:pt>
    <dgm:pt modelId="{9391AD6E-B025-436A-AA4D-D623711D41A6}" type="sibTrans" cxnId="{2C48EE6B-1D5D-4534-86E6-F12AC88B4FA7}">
      <dgm:prSet/>
      <dgm:spPr/>
      <dgm:t>
        <a:bodyPr/>
        <a:lstStyle/>
        <a:p>
          <a:endParaRPr lang="ru-RU"/>
        </a:p>
      </dgm:t>
    </dgm:pt>
    <dgm:pt modelId="{30CA9E23-DFA3-4C38-A5B9-61F76724AD16}">
      <dgm:prSet phldrT="[Текст]"/>
      <dgm:spPr/>
      <dgm:t>
        <a:bodyPr/>
        <a:lstStyle/>
        <a:p>
          <a:r>
            <a:rPr lang="ru-RU" dirty="0" smtClean="0"/>
            <a:t>в 10 –й класс</a:t>
          </a:r>
          <a:endParaRPr lang="ru-RU" dirty="0"/>
        </a:p>
      </dgm:t>
    </dgm:pt>
    <dgm:pt modelId="{AE03BC2B-822E-4845-B5E9-5639964F43B6}" type="parTrans" cxnId="{CDBFDA80-D877-4AC3-B0B1-8DF580273F85}">
      <dgm:prSet/>
      <dgm:spPr/>
      <dgm:t>
        <a:bodyPr/>
        <a:lstStyle/>
        <a:p>
          <a:endParaRPr lang="ru-RU"/>
        </a:p>
      </dgm:t>
    </dgm:pt>
    <dgm:pt modelId="{853F9FC9-17C5-4865-9728-6C95F7D175EA}" type="sibTrans" cxnId="{CDBFDA80-D877-4AC3-B0B1-8DF580273F85}">
      <dgm:prSet/>
      <dgm:spPr/>
      <dgm:t>
        <a:bodyPr/>
        <a:lstStyle/>
        <a:p>
          <a:endParaRPr lang="ru-RU"/>
        </a:p>
      </dgm:t>
    </dgm:pt>
    <dgm:pt modelId="{3D3A9A0B-6A2E-4B40-BBDB-154E8E2FCF98}">
      <dgm:prSet phldrT="[Текст]"/>
      <dgm:spPr/>
      <dgm:t>
        <a:bodyPr/>
        <a:lstStyle/>
        <a:p>
          <a:r>
            <a:rPr lang="ru-RU" dirty="0" smtClean="0"/>
            <a:t>в 10 –й класс</a:t>
          </a:r>
          <a:endParaRPr lang="ru-RU" dirty="0"/>
        </a:p>
      </dgm:t>
    </dgm:pt>
    <dgm:pt modelId="{3A385EB9-CA6F-4179-AAF5-72F426AD20A9}" type="parTrans" cxnId="{C638D65D-A115-4884-886E-47C53028ACAF}">
      <dgm:prSet/>
      <dgm:spPr/>
      <dgm:t>
        <a:bodyPr/>
        <a:lstStyle/>
        <a:p>
          <a:endParaRPr lang="ru-RU"/>
        </a:p>
      </dgm:t>
    </dgm:pt>
    <dgm:pt modelId="{5F788F87-F855-4520-9621-065AB21DB592}" type="sibTrans" cxnId="{C638D65D-A115-4884-886E-47C53028ACAF}">
      <dgm:prSet/>
      <dgm:spPr/>
      <dgm:t>
        <a:bodyPr/>
        <a:lstStyle/>
        <a:p>
          <a:endParaRPr lang="ru-RU"/>
        </a:p>
      </dgm:t>
    </dgm:pt>
    <dgm:pt modelId="{CDCB3AB7-BA5B-4840-BC59-3A01DBF596FA}">
      <dgm:prSet phldrT="[Текст]"/>
      <dgm:spPr/>
      <dgm:t>
        <a:bodyPr/>
        <a:lstStyle/>
        <a:p>
          <a:r>
            <a:rPr lang="ru-RU" dirty="0" smtClean="0"/>
            <a:t> выпускников</a:t>
          </a:r>
          <a:endParaRPr lang="ru-RU" dirty="0"/>
        </a:p>
      </dgm:t>
    </dgm:pt>
    <dgm:pt modelId="{41FA8A05-D708-4B0C-8F4F-F8F21EBE66AA}" type="parTrans" cxnId="{4B78120F-39CE-4B68-808C-4C3D1B9A7A28}">
      <dgm:prSet/>
      <dgm:spPr/>
      <dgm:t>
        <a:bodyPr/>
        <a:lstStyle/>
        <a:p>
          <a:endParaRPr lang="ru-RU"/>
        </a:p>
      </dgm:t>
    </dgm:pt>
    <dgm:pt modelId="{3B35303A-9466-43E9-BC5B-CDBCD7A8B86D}" type="sibTrans" cxnId="{4B78120F-39CE-4B68-808C-4C3D1B9A7A28}">
      <dgm:prSet/>
      <dgm:spPr/>
      <dgm:t>
        <a:bodyPr/>
        <a:lstStyle/>
        <a:p>
          <a:endParaRPr lang="ru-RU"/>
        </a:p>
      </dgm:t>
    </dgm:pt>
    <dgm:pt modelId="{12BEC3DE-4954-4952-AE86-706F8A8A66ED}">
      <dgm:prSet phldrT="[Текст]"/>
      <dgm:spPr/>
      <dgm:t>
        <a:bodyPr/>
        <a:lstStyle/>
        <a:p>
          <a:r>
            <a:rPr lang="ru-RU" dirty="0" smtClean="0"/>
            <a:t>выпускников</a:t>
          </a:r>
          <a:endParaRPr lang="ru-RU" dirty="0"/>
        </a:p>
      </dgm:t>
    </dgm:pt>
    <dgm:pt modelId="{6F9F5576-C404-4E4A-B489-3570C5513E16}" type="parTrans" cxnId="{86377889-B010-4678-A572-D5CC59F79B6B}">
      <dgm:prSet/>
      <dgm:spPr/>
      <dgm:t>
        <a:bodyPr/>
        <a:lstStyle/>
        <a:p>
          <a:endParaRPr lang="ru-RU"/>
        </a:p>
      </dgm:t>
    </dgm:pt>
    <dgm:pt modelId="{2814428F-0E50-4AE5-B323-CD373D6090B7}" type="sibTrans" cxnId="{86377889-B010-4678-A572-D5CC59F79B6B}">
      <dgm:prSet/>
      <dgm:spPr/>
      <dgm:t>
        <a:bodyPr/>
        <a:lstStyle/>
        <a:p>
          <a:endParaRPr lang="ru-RU"/>
        </a:p>
      </dgm:t>
    </dgm:pt>
    <dgm:pt modelId="{6B94C33E-FA5A-4AE4-B7AA-9DF641934480}">
      <dgm:prSet phldrT="[Текст]"/>
      <dgm:spPr/>
      <dgm:t>
        <a:bodyPr/>
        <a:lstStyle/>
        <a:p>
          <a:r>
            <a:rPr lang="ru-RU" dirty="0" smtClean="0"/>
            <a:t> выпускников</a:t>
          </a:r>
          <a:endParaRPr lang="ru-RU" dirty="0"/>
        </a:p>
      </dgm:t>
    </dgm:pt>
    <dgm:pt modelId="{2A9FB3F5-C7D2-40E2-B0DF-B777A4137B76}" type="parTrans" cxnId="{409AE041-3286-42A3-8848-B5BCE88E72C7}">
      <dgm:prSet/>
      <dgm:spPr/>
      <dgm:t>
        <a:bodyPr/>
        <a:lstStyle/>
        <a:p>
          <a:endParaRPr lang="ru-RU"/>
        </a:p>
      </dgm:t>
    </dgm:pt>
    <dgm:pt modelId="{29097FDE-9A7C-4FB7-80F6-EF3664E3C3BC}" type="sibTrans" cxnId="{409AE041-3286-42A3-8848-B5BCE88E72C7}">
      <dgm:prSet/>
      <dgm:spPr/>
      <dgm:t>
        <a:bodyPr/>
        <a:lstStyle/>
        <a:p>
          <a:endParaRPr lang="ru-RU"/>
        </a:p>
      </dgm:t>
    </dgm:pt>
    <dgm:pt modelId="{7462ED1A-7F47-4B90-AEB9-A039F7491115}">
      <dgm:prSet phldrT="[Текст]"/>
      <dgm:spPr/>
      <dgm:t>
        <a:bodyPr/>
        <a:lstStyle/>
        <a:p>
          <a:r>
            <a:rPr lang="ru-RU" dirty="0" smtClean="0"/>
            <a:t>в 10 –й класс</a:t>
          </a:r>
          <a:endParaRPr lang="ru-RU" dirty="0"/>
        </a:p>
      </dgm:t>
    </dgm:pt>
    <dgm:pt modelId="{0F9337FE-5E35-4719-A380-09DC00C95BD1}" type="parTrans" cxnId="{C4DEFFC0-EADE-4506-8F56-8BDF83BD7BFB}">
      <dgm:prSet/>
      <dgm:spPr/>
      <dgm:t>
        <a:bodyPr/>
        <a:lstStyle/>
        <a:p>
          <a:endParaRPr lang="ru-RU"/>
        </a:p>
      </dgm:t>
    </dgm:pt>
    <dgm:pt modelId="{08CCF00A-9A59-4E57-8E89-F74BBA0D0031}" type="sibTrans" cxnId="{C4DEFFC0-EADE-4506-8F56-8BDF83BD7BFB}">
      <dgm:prSet/>
      <dgm:spPr/>
      <dgm:t>
        <a:bodyPr/>
        <a:lstStyle/>
        <a:p>
          <a:endParaRPr lang="ru-RU"/>
        </a:p>
      </dgm:t>
    </dgm:pt>
    <dgm:pt modelId="{F6D851B6-45C7-4316-97CB-5415ACDE74EC}" type="pres">
      <dgm:prSet presAssocID="{087A4E16-9436-445F-AEFE-9A5EE972133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660DBA-35CE-4340-8307-2A09667210AD}" type="pres">
      <dgm:prSet presAssocID="{0598B899-15FA-439B-8343-2DD5E1CF9BCC}" presName="circle1" presStyleLbl="node1" presStyleIdx="0" presStyleCnt="3"/>
      <dgm:spPr/>
    </dgm:pt>
    <dgm:pt modelId="{3F257885-99F9-4B4D-BE2A-244BEDBD8341}" type="pres">
      <dgm:prSet presAssocID="{0598B899-15FA-439B-8343-2DD5E1CF9BCC}" presName="space" presStyleCnt="0"/>
      <dgm:spPr/>
    </dgm:pt>
    <dgm:pt modelId="{6345F4AB-26B4-483B-80D3-BBC21478B1CF}" type="pres">
      <dgm:prSet presAssocID="{0598B899-15FA-439B-8343-2DD5E1CF9BCC}" presName="rect1" presStyleLbl="alignAcc1" presStyleIdx="0" presStyleCnt="3"/>
      <dgm:spPr/>
      <dgm:t>
        <a:bodyPr/>
        <a:lstStyle/>
        <a:p>
          <a:endParaRPr lang="ru-RU"/>
        </a:p>
      </dgm:t>
    </dgm:pt>
    <dgm:pt modelId="{77695F81-9F32-4902-AB2E-F052FD58CFE5}" type="pres">
      <dgm:prSet presAssocID="{AC14FA5D-223C-4675-B458-0212F1B578F3}" presName="vertSpace2" presStyleLbl="node1" presStyleIdx="0" presStyleCnt="3"/>
      <dgm:spPr/>
    </dgm:pt>
    <dgm:pt modelId="{EBE57DBA-9FC1-4E8E-B0A1-EA96E053AB01}" type="pres">
      <dgm:prSet presAssocID="{AC14FA5D-223C-4675-B458-0212F1B578F3}" presName="circle2" presStyleLbl="node1" presStyleIdx="1" presStyleCnt="3"/>
      <dgm:spPr/>
    </dgm:pt>
    <dgm:pt modelId="{B5798A4A-7303-4515-9632-2AADE119538F}" type="pres">
      <dgm:prSet presAssocID="{AC14FA5D-223C-4675-B458-0212F1B578F3}" presName="rect2" presStyleLbl="alignAcc1" presStyleIdx="1" presStyleCnt="3"/>
      <dgm:spPr/>
      <dgm:t>
        <a:bodyPr/>
        <a:lstStyle/>
        <a:p>
          <a:endParaRPr lang="ru-RU"/>
        </a:p>
      </dgm:t>
    </dgm:pt>
    <dgm:pt modelId="{CB803E19-881B-4BCD-98C3-92625462DC83}" type="pres">
      <dgm:prSet presAssocID="{A1017489-241B-404D-978F-15BB29CCBF21}" presName="vertSpace3" presStyleLbl="node1" presStyleIdx="1" presStyleCnt="3"/>
      <dgm:spPr/>
    </dgm:pt>
    <dgm:pt modelId="{C106012F-9883-449B-A4FC-B6DFCA8A3DB9}" type="pres">
      <dgm:prSet presAssocID="{A1017489-241B-404D-978F-15BB29CCBF21}" presName="circle3" presStyleLbl="node1" presStyleIdx="2" presStyleCnt="3"/>
      <dgm:spPr/>
    </dgm:pt>
    <dgm:pt modelId="{35B13205-9033-4346-B169-4880AFCA290F}" type="pres">
      <dgm:prSet presAssocID="{A1017489-241B-404D-978F-15BB29CCBF21}" presName="rect3" presStyleLbl="alignAcc1" presStyleIdx="2" presStyleCnt="3"/>
      <dgm:spPr/>
      <dgm:t>
        <a:bodyPr/>
        <a:lstStyle/>
        <a:p>
          <a:endParaRPr lang="ru-RU"/>
        </a:p>
      </dgm:t>
    </dgm:pt>
    <dgm:pt modelId="{14F931B8-7097-4C2B-BD74-A392EC7D4E70}" type="pres">
      <dgm:prSet presAssocID="{0598B899-15FA-439B-8343-2DD5E1CF9BC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557D1-C4D8-4F09-B127-FBB0D1DA533E}" type="pres">
      <dgm:prSet presAssocID="{0598B899-15FA-439B-8343-2DD5E1CF9BCC}" presName="rect1ChTx" presStyleLbl="alignAcc1" presStyleIdx="2" presStyleCnt="3" custScaleX="132408" custLinFactNeighborX="-3967" custLinFactNeighborY="-3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B3CFF-C2DA-4D3E-BEED-4384401FE926}" type="pres">
      <dgm:prSet presAssocID="{AC14FA5D-223C-4675-B458-0212F1B578F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F37F7-6B1F-4245-8DE3-21625BD03B4D}" type="pres">
      <dgm:prSet presAssocID="{AC14FA5D-223C-4675-B458-0212F1B578F3}" presName="rect2ChTx" presStyleLbl="alignAcc1" presStyleIdx="2" presStyleCnt="3" custScaleX="140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DD5F4-B0AC-42C5-AFA6-1B990C83DB4C}" type="pres">
      <dgm:prSet presAssocID="{A1017489-241B-404D-978F-15BB29CCBF2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57762-DE72-491A-84B0-7D84BF0A1724}" type="pres">
      <dgm:prSet presAssocID="{A1017489-241B-404D-978F-15BB29CCBF21}" presName="rect3ChTx" presStyleLbl="alignAcc1" presStyleIdx="2" presStyleCnt="3" custScaleX="136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7D8F79-1168-4B57-BF67-1E5F0E27691C}" type="presOf" srcId="{AC14FA5D-223C-4675-B458-0212F1B578F3}" destId="{2C2B3CFF-C2DA-4D3E-BEED-4384401FE926}" srcOrd="1" destOrd="0" presId="urn:microsoft.com/office/officeart/2005/8/layout/target3"/>
    <dgm:cxn modelId="{C638D65D-A115-4884-886E-47C53028ACAF}" srcId="{0598B899-15FA-439B-8343-2DD5E1CF9BCC}" destId="{3D3A9A0B-6A2E-4B40-BBDB-154E8E2FCF98}" srcOrd="1" destOrd="0" parTransId="{3A385EB9-CA6F-4179-AAF5-72F426AD20A9}" sibTransId="{5F788F87-F855-4520-9621-065AB21DB592}"/>
    <dgm:cxn modelId="{F5861717-1C71-4340-910E-A998AF38F19F}" type="presOf" srcId="{CDCB3AB7-BA5B-4840-BC59-3A01DBF596FA}" destId="{52F57762-DE72-491A-84B0-7D84BF0A1724}" srcOrd="0" destOrd="3" presId="urn:microsoft.com/office/officeart/2005/8/layout/target3"/>
    <dgm:cxn modelId="{AE117755-0FA5-4792-9ACE-D7600400C0FF}" type="presOf" srcId="{30CA9E23-DFA3-4C38-A5B9-61F76724AD16}" destId="{62FF37F7-6B1F-4245-8DE3-21625BD03B4D}" srcOrd="0" destOrd="1" presId="urn:microsoft.com/office/officeart/2005/8/layout/target3"/>
    <dgm:cxn modelId="{19D6FD22-64AD-4D89-9D16-A16FF0692B19}" type="presOf" srcId="{A1017489-241B-404D-978F-15BB29CCBF21}" destId="{35B13205-9033-4346-B169-4880AFCA290F}" srcOrd="0" destOrd="0" presId="urn:microsoft.com/office/officeart/2005/8/layout/target3"/>
    <dgm:cxn modelId="{47EDEBCB-9D12-48F2-B173-250E9E407782}" type="presOf" srcId="{6B94C33E-FA5A-4AE4-B7AA-9DF641934480}" destId="{297557D1-C4D8-4F09-B127-FBB0D1DA533E}" srcOrd="0" destOrd="3" presId="urn:microsoft.com/office/officeart/2005/8/layout/target3"/>
    <dgm:cxn modelId="{5D5A9937-903D-4276-8A47-B0F9744BED21}" srcId="{087A4E16-9436-445F-AEFE-9A5EE9721334}" destId="{0598B899-15FA-439B-8343-2DD5E1CF9BCC}" srcOrd="0" destOrd="0" parTransId="{4469ABE5-84CC-4AF9-B3B8-607B2933DAF8}" sibTransId="{16FF0DC7-4074-45B0-989F-973C1FCB2178}"/>
    <dgm:cxn modelId="{202ACD51-6C39-4A26-A4B6-01407E66F21F}" srcId="{AC14FA5D-223C-4675-B458-0212F1B578F3}" destId="{DEF24373-E138-4606-A3D5-B2FDCF9E1DF2}" srcOrd="0" destOrd="0" parTransId="{6EE85636-4CEA-4CEE-BB4A-CCC58E2167FF}" sibTransId="{A7501D88-7146-4982-92BF-A11B38E1CC7F}"/>
    <dgm:cxn modelId="{F097BF09-3DD4-4E8B-B7C0-61312E4197F6}" type="presOf" srcId="{FDB5703A-96CD-4054-ACA9-CB987EAFDEC7}" destId="{62FF37F7-6B1F-4245-8DE3-21625BD03B4D}" srcOrd="0" destOrd="2" presId="urn:microsoft.com/office/officeart/2005/8/layout/target3"/>
    <dgm:cxn modelId="{59DE5C67-5DBF-4B81-B400-C82C921145F8}" srcId="{087A4E16-9436-445F-AEFE-9A5EE9721334}" destId="{A1017489-241B-404D-978F-15BB29CCBF21}" srcOrd="2" destOrd="0" parTransId="{0695ABA7-7BE0-4C42-B26D-1C088233638E}" sibTransId="{7C65712D-0AA2-40BA-878E-AF4291D4D7B3}"/>
    <dgm:cxn modelId="{E13F84CD-E81B-4064-A5D9-7F41F0079862}" type="presOf" srcId="{A1017489-241B-404D-978F-15BB29CCBF21}" destId="{A97DD5F4-B0AC-42C5-AFA6-1B990C83DB4C}" srcOrd="1" destOrd="0" presId="urn:microsoft.com/office/officeart/2005/8/layout/target3"/>
    <dgm:cxn modelId="{FA3223C6-4609-4159-8307-9EEF9E6DED89}" type="presOf" srcId="{7462ED1A-7F47-4B90-AEB9-A039F7491115}" destId="{52F57762-DE72-491A-84B0-7D84BF0A1724}" srcOrd="0" destOrd="1" presId="urn:microsoft.com/office/officeart/2005/8/layout/target3"/>
    <dgm:cxn modelId="{409AE041-3286-42A3-8848-B5BCE88E72C7}" srcId="{0598B899-15FA-439B-8343-2DD5E1CF9BCC}" destId="{6B94C33E-FA5A-4AE4-B7AA-9DF641934480}" srcOrd="3" destOrd="0" parTransId="{2A9FB3F5-C7D2-40E2-B0DF-B777A4137B76}" sibTransId="{29097FDE-9A7C-4FB7-80F6-EF3664E3C3BC}"/>
    <dgm:cxn modelId="{CDBFDA80-D877-4AC3-B0B1-8DF580273F85}" srcId="{AC14FA5D-223C-4675-B458-0212F1B578F3}" destId="{30CA9E23-DFA3-4C38-A5B9-61F76724AD16}" srcOrd="1" destOrd="0" parTransId="{AE03BC2B-822E-4845-B5E9-5639964F43B6}" sibTransId="{853F9FC9-17C5-4865-9728-6C95F7D175EA}"/>
    <dgm:cxn modelId="{F2E162CA-6BE3-4AF0-A6B1-1B8DD833CB5F}" srcId="{A1017489-241B-404D-978F-15BB29CCBF21}" destId="{1810ABE6-2BFA-48A3-AFA7-483CEC80E2E3}" srcOrd="0" destOrd="0" parTransId="{062EFE14-DCF7-4F63-960D-1C03CBD051F9}" sibTransId="{0612784F-20CC-4F60-8C5D-869923A90E3D}"/>
    <dgm:cxn modelId="{F792FBAD-BBF5-46AB-A435-C9FAACDDDC8C}" type="presOf" srcId="{0598B899-15FA-439B-8343-2DD5E1CF9BCC}" destId="{6345F4AB-26B4-483B-80D3-BBC21478B1CF}" srcOrd="0" destOrd="0" presId="urn:microsoft.com/office/officeart/2005/8/layout/target3"/>
    <dgm:cxn modelId="{86377889-B010-4678-A572-D5CC59F79B6B}" srcId="{AC14FA5D-223C-4675-B458-0212F1B578F3}" destId="{12BEC3DE-4954-4952-AE86-706F8A8A66ED}" srcOrd="3" destOrd="0" parTransId="{6F9F5576-C404-4E4A-B489-3570C5513E16}" sibTransId="{2814428F-0E50-4AE5-B323-CD373D6090B7}"/>
    <dgm:cxn modelId="{9430A953-8A40-41EC-A655-4DE8B8A03C0A}" type="presOf" srcId="{0598B899-15FA-439B-8343-2DD5E1CF9BCC}" destId="{14F931B8-7097-4C2B-BD74-A392EC7D4E70}" srcOrd="1" destOrd="0" presId="urn:microsoft.com/office/officeart/2005/8/layout/target3"/>
    <dgm:cxn modelId="{4B78120F-39CE-4B68-808C-4C3D1B9A7A28}" srcId="{A1017489-241B-404D-978F-15BB29CCBF21}" destId="{CDCB3AB7-BA5B-4840-BC59-3A01DBF596FA}" srcOrd="3" destOrd="0" parTransId="{41FA8A05-D708-4B0C-8F4F-F8F21EBE66AA}" sibTransId="{3B35303A-9466-43E9-BC5B-CDBCD7A8B86D}"/>
    <dgm:cxn modelId="{CDCCD643-3E10-4017-A3DE-284580096427}" srcId="{AC14FA5D-223C-4675-B458-0212F1B578F3}" destId="{FDB5703A-96CD-4054-ACA9-CB987EAFDEC7}" srcOrd="2" destOrd="0" parTransId="{4024253F-761A-4044-98AA-071C366FCF28}" sibTransId="{F52AB6E1-AEEA-4647-B7FE-043E7C1EEC40}"/>
    <dgm:cxn modelId="{2C48EE6B-1D5D-4534-86E6-F12AC88B4FA7}" srcId="{A1017489-241B-404D-978F-15BB29CCBF21}" destId="{A4DE68BD-7980-401E-ACC3-B35F42AB3947}" srcOrd="2" destOrd="0" parTransId="{BF6D7A82-A566-493D-B478-66D24875B08A}" sibTransId="{9391AD6E-B025-436A-AA4D-D623711D41A6}"/>
    <dgm:cxn modelId="{C4DEFFC0-EADE-4506-8F56-8BDF83BD7BFB}" srcId="{A1017489-241B-404D-978F-15BB29CCBF21}" destId="{7462ED1A-7F47-4B90-AEB9-A039F7491115}" srcOrd="1" destOrd="0" parTransId="{0F9337FE-5E35-4719-A380-09DC00C95BD1}" sibTransId="{08CCF00A-9A59-4E57-8E89-F74BBA0D0031}"/>
    <dgm:cxn modelId="{409CC3C5-C96E-4F3C-B0D1-F3428ADAD6F2}" type="presOf" srcId="{580F648A-4A63-4241-BE46-BA852FA56085}" destId="{297557D1-C4D8-4F09-B127-FBB0D1DA533E}" srcOrd="0" destOrd="0" presId="urn:microsoft.com/office/officeart/2005/8/layout/target3"/>
    <dgm:cxn modelId="{3242F842-0FB7-440F-8F4A-2F71496C6557}" type="presOf" srcId="{1810ABE6-2BFA-48A3-AFA7-483CEC80E2E3}" destId="{52F57762-DE72-491A-84B0-7D84BF0A1724}" srcOrd="0" destOrd="0" presId="urn:microsoft.com/office/officeart/2005/8/layout/target3"/>
    <dgm:cxn modelId="{EECFD458-8706-4EA2-BC24-AE0B400D293D}" type="presOf" srcId="{A4DE68BD-7980-401E-ACC3-B35F42AB3947}" destId="{52F57762-DE72-491A-84B0-7D84BF0A1724}" srcOrd="0" destOrd="2" presId="urn:microsoft.com/office/officeart/2005/8/layout/target3"/>
    <dgm:cxn modelId="{D2042605-357A-44A0-8D97-0F09DFEBB7C2}" type="presOf" srcId="{AC14FA5D-223C-4675-B458-0212F1B578F3}" destId="{B5798A4A-7303-4515-9632-2AADE119538F}" srcOrd="0" destOrd="0" presId="urn:microsoft.com/office/officeart/2005/8/layout/target3"/>
    <dgm:cxn modelId="{9D412C54-CC67-4B31-BD46-6D32463A4A98}" srcId="{0598B899-15FA-439B-8343-2DD5E1CF9BCC}" destId="{580F648A-4A63-4241-BE46-BA852FA56085}" srcOrd="0" destOrd="0" parTransId="{976B8C1D-8BAD-4638-9A9D-769B469DF80F}" sibTransId="{E8715A9E-3B4C-47DD-9B76-937F92768F9C}"/>
    <dgm:cxn modelId="{830E1218-C328-487D-AD52-B51FB1D604C3}" type="presOf" srcId="{12BEC3DE-4954-4952-AE86-706F8A8A66ED}" destId="{62FF37F7-6B1F-4245-8DE3-21625BD03B4D}" srcOrd="0" destOrd="3" presId="urn:microsoft.com/office/officeart/2005/8/layout/target3"/>
    <dgm:cxn modelId="{335B32D9-87BD-42B3-8F34-2A1ACB0E31AA}" type="presOf" srcId="{3D3A9A0B-6A2E-4B40-BBDB-154E8E2FCF98}" destId="{297557D1-C4D8-4F09-B127-FBB0D1DA533E}" srcOrd="0" destOrd="1" presId="urn:microsoft.com/office/officeart/2005/8/layout/target3"/>
    <dgm:cxn modelId="{AB40C9C2-ABB5-4122-AFBE-8F653A1F212D}" srcId="{087A4E16-9436-445F-AEFE-9A5EE9721334}" destId="{AC14FA5D-223C-4675-B458-0212F1B578F3}" srcOrd="1" destOrd="0" parTransId="{B57603E1-A255-4538-B5AC-A7637DEF7476}" sibTransId="{8CEC2D1C-1792-4007-8DC8-34677F061033}"/>
    <dgm:cxn modelId="{2E7FD1EE-51BE-4329-87A3-48F0C04CF961}" type="presOf" srcId="{B8209979-36A9-4E14-9FDE-0498B19B4F84}" destId="{297557D1-C4D8-4F09-B127-FBB0D1DA533E}" srcOrd="0" destOrd="2" presId="urn:microsoft.com/office/officeart/2005/8/layout/target3"/>
    <dgm:cxn modelId="{67C1DC60-FBC6-4CB7-8570-ADB5557C0839}" srcId="{0598B899-15FA-439B-8343-2DD5E1CF9BCC}" destId="{B8209979-36A9-4E14-9FDE-0498B19B4F84}" srcOrd="2" destOrd="0" parTransId="{35FB40F0-65D7-45BB-AD5C-0F3AC4C546F0}" sibTransId="{1CD96260-87A1-4F43-80E6-3882EDAC759C}"/>
    <dgm:cxn modelId="{1EE948D3-1DA3-49F1-8A91-F82A86005217}" type="presOf" srcId="{DEF24373-E138-4606-A3D5-B2FDCF9E1DF2}" destId="{62FF37F7-6B1F-4245-8DE3-21625BD03B4D}" srcOrd="0" destOrd="0" presId="urn:microsoft.com/office/officeart/2005/8/layout/target3"/>
    <dgm:cxn modelId="{6029270E-2DB9-476B-A09C-71EE837AFF2A}" type="presOf" srcId="{087A4E16-9436-445F-AEFE-9A5EE9721334}" destId="{F6D851B6-45C7-4316-97CB-5415ACDE74EC}" srcOrd="0" destOrd="0" presId="urn:microsoft.com/office/officeart/2005/8/layout/target3"/>
    <dgm:cxn modelId="{0D2D2876-5350-40EC-B95B-2FE3082255EA}" type="presParOf" srcId="{F6D851B6-45C7-4316-97CB-5415ACDE74EC}" destId="{D5660DBA-35CE-4340-8307-2A09667210AD}" srcOrd="0" destOrd="0" presId="urn:microsoft.com/office/officeart/2005/8/layout/target3"/>
    <dgm:cxn modelId="{C18489E8-DB12-43D9-B5AE-56A94CCF685E}" type="presParOf" srcId="{F6D851B6-45C7-4316-97CB-5415ACDE74EC}" destId="{3F257885-99F9-4B4D-BE2A-244BEDBD8341}" srcOrd="1" destOrd="0" presId="urn:microsoft.com/office/officeart/2005/8/layout/target3"/>
    <dgm:cxn modelId="{5FAE4AA5-29FD-4DBF-82A2-6336E90FF131}" type="presParOf" srcId="{F6D851B6-45C7-4316-97CB-5415ACDE74EC}" destId="{6345F4AB-26B4-483B-80D3-BBC21478B1CF}" srcOrd="2" destOrd="0" presId="urn:microsoft.com/office/officeart/2005/8/layout/target3"/>
    <dgm:cxn modelId="{86BDA145-7F61-4679-A66A-B50B571B7D0A}" type="presParOf" srcId="{F6D851B6-45C7-4316-97CB-5415ACDE74EC}" destId="{77695F81-9F32-4902-AB2E-F052FD58CFE5}" srcOrd="3" destOrd="0" presId="urn:microsoft.com/office/officeart/2005/8/layout/target3"/>
    <dgm:cxn modelId="{FD93535D-2718-40BF-BBD3-D1712DE183D5}" type="presParOf" srcId="{F6D851B6-45C7-4316-97CB-5415ACDE74EC}" destId="{EBE57DBA-9FC1-4E8E-B0A1-EA96E053AB01}" srcOrd="4" destOrd="0" presId="urn:microsoft.com/office/officeart/2005/8/layout/target3"/>
    <dgm:cxn modelId="{A3C29FA7-2594-47E3-8F2E-D399C3178F18}" type="presParOf" srcId="{F6D851B6-45C7-4316-97CB-5415ACDE74EC}" destId="{B5798A4A-7303-4515-9632-2AADE119538F}" srcOrd="5" destOrd="0" presId="urn:microsoft.com/office/officeart/2005/8/layout/target3"/>
    <dgm:cxn modelId="{A0E2C2BA-0E03-47B1-A954-745884FCDCCB}" type="presParOf" srcId="{F6D851B6-45C7-4316-97CB-5415ACDE74EC}" destId="{CB803E19-881B-4BCD-98C3-92625462DC83}" srcOrd="6" destOrd="0" presId="urn:microsoft.com/office/officeart/2005/8/layout/target3"/>
    <dgm:cxn modelId="{C667A021-773E-47A6-B1A4-8CA163137A45}" type="presParOf" srcId="{F6D851B6-45C7-4316-97CB-5415ACDE74EC}" destId="{C106012F-9883-449B-A4FC-B6DFCA8A3DB9}" srcOrd="7" destOrd="0" presId="urn:microsoft.com/office/officeart/2005/8/layout/target3"/>
    <dgm:cxn modelId="{4A3638C1-574D-413A-8BAB-A4D662695D27}" type="presParOf" srcId="{F6D851B6-45C7-4316-97CB-5415ACDE74EC}" destId="{35B13205-9033-4346-B169-4880AFCA290F}" srcOrd="8" destOrd="0" presId="urn:microsoft.com/office/officeart/2005/8/layout/target3"/>
    <dgm:cxn modelId="{49450BE3-C720-438A-8E03-59B143241173}" type="presParOf" srcId="{F6D851B6-45C7-4316-97CB-5415ACDE74EC}" destId="{14F931B8-7097-4C2B-BD74-A392EC7D4E70}" srcOrd="9" destOrd="0" presId="urn:microsoft.com/office/officeart/2005/8/layout/target3"/>
    <dgm:cxn modelId="{FBC31CB4-1E2B-4BF1-88E4-3DE76FEDAE9A}" type="presParOf" srcId="{F6D851B6-45C7-4316-97CB-5415ACDE74EC}" destId="{297557D1-C4D8-4F09-B127-FBB0D1DA533E}" srcOrd="10" destOrd="0" presId="urn:microsoft.com/office/officeart/2005/8/layout/target3"/>
    <dgm:cxn modelId="{6175B9BD-2A7B-4270-83F1-585DEF48D279}" type="presParOf" srcId="{F6D851B6-45C7-4316-97CB-5415ACDE74EC}" destId="{2C2B3CFF-C2DA-4D3E-BEED-4384401FE926}" srcOrd="11" destOrd="0" presId="urn:microsoft.com/office/officeart/2005/8/layout/target3"/>
    <dgm:cxn modelId="{3B6344F4-B1B7-4373-A84E-F33B9BCBAFF7}" type="presParOf" srcId="{F6D851B6-45C7-4316-97CB-5415ACDE74EC}" destId="{62FF37F7-6B1F-4245-8DE3-21625BD03B4D}" srcOrd="12" destOrd="0" presId="urn:microsoft.com/office/officeart/2005/8/layout/target3"/>
    <dgm:cxn modelId="{C4CA6AAB-C48D-4D06-B97E-B0799A3815CF}" type="presParOf" srcId="{F6D851B6-45C7-4316-97CB-5415ACDE74EC}" destId="{A97DD5F4-B0AC-42C5-AFA6-1B990C83DB4C}" srcOrd="13" destOrd="0" presId="urn:microsoft.com/office/officeart/2005/8/layout/target3"/>
    <dgm:cxn modelId="{775F6897-FAA7-400A-B1D4-8247FDAED2BB}" type="presParOf" srcId="{F6D851B6-45C7-4316-97CB-5415ACDE74EC}" destId="{52F57762-DE72-491A-84B0-7D84BF0A172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7A4E16-9436-445F-AEFE-9A5EE972133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98B899-15FA-439B-8343-2DD5E1CF9BCC}">
      <dgm:prSet phldrT="[Текст]" custT="1"/>
      <dgm:spPr/>
      <dgm:t>
        <a:bodyPr/>
        <a:lstStyle/>
        <a:p>
          <a:r>
            <a:rPr lang="ru-RU" sz="2000" dirty="0" smtClean="0"/>
            <a:t>Биолого-химический</a:t>
          </a:r>
        </a:p>
        <a:p>
          <a:r>
            <a:rPr lang="ru-RU" sz="2000" dirty="0" smtClean="0"/>
            <a:t>профиль</a:t>
          </a:r>
          <a:endParaRPr lang="ru-RU" sz="2000" dirty="0"/>
        </a:p>
      </dgm:t>
    </dgm:pt>
    <dgm:pt modelId="{4469ABE5-84CC-4AF9-B3B8-607B2933DAF8}" type="parTrans" cxnId="{5D5A9937-903D-4276-8A47-B0F9744BED21}">
      <dgm:prSet/>
      <dgm:spPr/>
      <dgm:t>
        <a:bodyPr/>
        <a:lstStyle/>
        <a:p>
          <a:endParaRPr lang="ru-RU"/>
        </a:p>
      </dgm:t>
    </dgm:pt>
    <dgm:pt modelId="{16FF0DC7-4074-45B0-989F-973C1FCB2178}" type="sibTrans" cxnId="{5D5A9937-903D-4276-8A47-B0F9744BED21}">
      <dgm:prSet/>
      <dgm:spPr/>
      <dgm:t>
        <a:bodyPr/>
        <a:lstStyle/>
        <a:p>
          <a:endParaRPr lang="ru-RU"/>
        </a:p>
      </dgm:t>
    </dgm:pt>
    <dgm:pt modelId="{580F648A-4A63-4241-BE46-BA852FA56085}">
      <dgm:prSet phldrT="[Текст]"/>
      <dgm:spPr/>
      <dgm:t>
        <a:bodyPr/>
        <a:lstStyle/>
        <a:p>
          <a:r>
            <a:rPr lang="ru-RU" dirty="0" smtClean="0"/>
            <a:t>8 человек из СП ТОК</a:t>
          </a:r>
          <a:endParaRPr lang="ru-RU" dirty="0"/>
        </a:p>
      </dgm:t>
    </dgm:pt>
    <dgm:pt modelId="{976B8C1D-8BAD-4638-9A9D-769B469DF80F}" type="parTrans" cxnId="{9D412C54-CC67-4B31-BD46-6D32463A4A98}">
      <dgm:prSet/>
      <dgm:spPr/>
      <dgm:t>
        <a:bodyPr/>
        <a:lstStyle/>
        <a:p>
          <a:endParaRPr lang="ru-RU"/>
        </a:p>
      </dgm:t>
    </dgm:pt>
    <dgm:pt modelId="{E8715A9E-3B4C-47DD-9B76-937F92768F9C}" type="sibTrans" cxnId="{9D412C54-CC67-4B31-BD46-6D32463A4A98}">
      <dgm:prSet/>
      <dgm:spPr/>
      <dgm:t>
        <a:bodyPr/>
        <a:lstStyle/>
        <a:p>
          <a:endParaRPr lang="ru-RU"/>
        </a:p>
      </dgm:t>
    </dgm:pt>
    <dgm:pt modelId="{AC14FA5D-223C-4675-B458-0212F1B578F3}">
      <dgm:prSet phldrT="[Текст]" custT="1"/>
      <dgm:spPr/>
      <dgm:t>
        <a:bodyPr/>
        <a:lstStyle/>
        <a:p>
          <a:r>
            <a:rPr lang="ru-RU" sz="2000" dirty="0" smtClean="0"/>
            <a:t>Социально-гуманитарный профиль</a:t>
          </a:r>
          <a:endParaRPr lang="ru-RU" sz="2000" dirty="0"/>
        </a:p>
      </dgm:t>
    </dgm:pt>
    <dgm:pt modelId="{B57603E1-A255-4538-B5AC-A7637DEF7476}" type="parTrans" cxnId="{AB40C9C2-ABB5-4122-AFBE-8F653A1F212D}">
      <dgm:prSet/>
      <dgm:spPr/>
      <dgm:t>
        <a:bodyPr/>
        <a:lstStyle/>
        <a:p>
          <a:endParaRPr lang="ru-RU"/>
        </a:p>
      </dgm:t>
    </dgm:pt>
    <dgm:pt modelId="{8CEC2D1C-1792-4007-8DC8-34677F061033}" type="sibTrans" cxnId="{AB40C9C2-ABB5-4122-AFBE-8F653A1F212D}">
      <dgm:prSet/>
      <dgm:spPr/>
      <dgm:t>
        <a:bodyPr/>
        <a:lstStyle/>
        <a:p>
          <a:endParaRPr lang="ru-RU"/>
        </a:p>
      </dgm:t>
    </dgm:pt>
    <dgm:pt modelId="{DEF24373-E138-4606-A3D5-B2FDCF9E1DF2}">
      <dgm:prSet phldrT="[Текст]"/>
      <dgm:spPr/>
      <dgm:t>
        <a:bodyPr/>
        <a:lstStyle/>
        <a:p>
          <a:r>
            <a:rPr lang="ru-RU" smtClean="0"/>
            <a:t>20 </a:t>
          </a:r>
          <a:r>
            <a:rPr lang="ru-RU" dirty="0" smtClean="0"/>
            <a:t>человек </a:t>
          </a:r>
          <a:r>
            <a:rPr lang="ru-RU" smtClean="0"/>
            <a:t>из МП </a:t>
          </a:r>
          <a:r>
            <a:rPr lang="ru-RU" dirty="0" smtClean="0"/>
            <a:t>ТОК</a:t>
          </a:r>
          <a:endParaRPr lang="ru-RU" dirty="0"/>
        </a:p>
      </dgm:t>
    </dgm:pt>
    <dgm:pt modelId="{6EE85636-4CEA-4CEE-BB4A-CCC58E2167FF}" type="parTrans" cxnId="{202ACD51-6C39-4A26-A4B6-01407E66F21F}">
      <dgm:prSet/>
      <dgm:spPr/>
      <dgm:t>
        <a:bodyPr/>
        <a:lstStyle/>
        <a:p>
          <a:endParaRPr lang="ru-RU"/>
        </a:p>
      </dgm:t>
    </dgm:pt>
    <dgm:pt modelId="{A7501D88-7146-4982-92BF-A11B38E1CC7F}" type="sibTrans" cxnId="{202ACD51-6C39-4A26-A4B6-01407E66F21F}">
      <dgm:prSet/>
      <dgm:spPr/>
      <dgm:t>
        <a:bodyPr/>
        <a:lstStyle/>
        <a:p>
          <a:endParaRPr lang="ru-RU"/>
        </a:p>
      </dgm:t>
    </dgm:pt>
    <dgm:pt modelId="{A1017489-241B-404D-978F-15BB29CCBF21}">
      <dgm:prSet phldrT="[Текст]" custT="1"/>
      <dgm:spPr/>
      <dgm:t>
        <a:bodyPr/>
        <a:lstStyle/>
        <a:p>
          <a:r>
            <a:rPr lang="ru-RU" sz="2000" dirty="0" smtClean="0"/>
            <a:t>Социально-экономический </a:t>
          </a:r>
        </a:p>
        <a:p>
          <a:r>
            <a:rPr lang="ru-RU" sz="2000" dirty="0" smtClean="0"/>
            <a:t>профиль</a:t>
          </a:r>
          <a:endParaRPr lang="ru-RU" sz="2000" dirty="0"/>
        </a:p>
      </dgm:t>
    </dgm:pt>
    <dgm:pt modelId="{0695ABA7-7BE0-4C42-B26D-1C088233638E}" type="parTrans" cxnId="{59DE5C67-5DBF-4B81-B400-C82C921145F8}">
      <dgm:prSet/>
      <dgm:spPr/>
      <dgm:t>
        <a:bodyPr/>
        <a:lstStyle/>
        <a:p>
          <a:endParaRPr lang="ru-RU"/>
        </a:p>
      </dgm:t>
    </dgm:pt>
    <dgm:pt modelId="{7C65712D-0AA2-40BA-878E-AF4291D4D7B3}" type="sibTrans" cxnId="{59DE5C67-5DBF-4B81-B400-C82C921145F8}">
      <dgm:prSet/>
      <dgm:spPr/>
      <dgm:t>
        <a:bodyPr/>
        <a:lstStyle/>
        <a:p>
          <a:endParaRPr lang="ru-RU"/>
        </a:p>
      </dgm:t>
    </dgm:pt>
    <dgm:pt modelId="{1810ABE6-2BFA-48A3-AFA7-483CEC80E2E3}">
      <dgm:prSet phldrT="[Текст]"/>
      <dgm:spPr/>
      <dgm:t>
        <a:bodyPr/>
        <a:lstStyle/>
        <a:p>
          <a:r>
            <a:rPr lang="ru-RU" dirty="0" smtClean="0"/>
            <a:t>13 человек из СП ТОК</a:t>
          </a:r>
          <a:endParaRPr lang="ru-RU" dirty="0"/>
        </a:p>
      </dgm:t>
    </dgm:pt>
    <dgm:pt modelId="{062EFE14-DCF7-4F63-960D-1C03CBD051F9}" type="parTrans" cxnId="{F2E162CA-6BE3-4AF0-A6B1-1B8DD833CB5F}">
      <dgm:prSet/>
      <dgm:spPr/>
      <dgm:t>
        <a:bodyPr/>
        <a:lstStyle/>
        <a:p>
          <a:endParaRPr lang="ru-RU"/>
        </a:p>
      </dgm:t>
    </dgm:pt>
    <dgm:pt modelId="{0612784F-20CC-4F60-8C5D-869923A90E3D}" type="sibTrans" cxnId="{F2E162CA-6BE3-4AF0-A6B1-1B8DD833CB5F}">
      <dgm:prSet/>
      <dgm:spPr/>
      <dgm:t>
        <a:bodyPr/>
        <a:lstStyle/>
        <a:p>
          <a:endParaRPr lang="ru-RU"/>
        </a:p>
      </dgm:t>
    </dgm:pt>
    <dgm:pt modelId="{37EDFFC1-CB78-4805-B049-1DDFF93C6AD3}">
      <dgm:prSet phldrT="[Текст]"/>
      <dgm:spPr/>
      <dgm:t>
        <a:bodyPr/>
        <a:lstStyle/>
        <a:p>
          <a:endParaRPr lang="ru-RU" dirty="0"/>
        </a:p>
      </dgm:t>
    </dgm:pt>
    <dgm:pt modelId="{7AFA109B-0B04-4611-9178-97FA6D1734C9}" type="parTrans" cxnId="{8935DEC5-82CF-448F-B02D-EAF907621522}">
      <dgm:prSet/>
      <dgm:spPr/>
      <dgm:t>
        <a:bodyPr/>
        <a:lstStyle/>
        <a:p>
          <a:endParaRPr lang="ru-RU"/>
        </a:p>
      </dgm:t>
    </dgm:pt>
    <dgm:pt modelId="{4A48D9D3-1142-4E76-A81E-838DCB61CFD9}" type="sibTrans" cxnId="{8935DEC5-82CF-448F-B02D-EAF907621522}">
      <dgm:prSet/>
      <dgm:spPr/>
      <dgm:t>
        <a:bodyPr/>
        <a:lstStyle/>
        <a:p>
          <a:endParaRPr lang="ru-RU"/>
        </a:p>
      </dgm:t>
    </dgm:pt>
    <dgm:pt modelId="{8C8F363F-61B8-4389-AEBF-6D6C610DE158}">
      <dgm:prSet phldrT="[Текст]"/>
      <dgm:spPr/>
      <dgm:t>
        <a:bodyPr/>
        <a:lstStyle/>
        <a:p>
          <a:r>
            <a:rPr lang="ru-RU" dirty="0" smtClean="0"/>
            <a:t>17 человек из других школ города</a:t>
          </a:r>
          <a:endParaRPr lang="ru-RU" dirty="0"/>
        </a:p>
      </dgm:t>
    </dgm:pt>
    <dgm:pt modelId="{D2B0EEAA-EA1F-4428-B94E-83CB9E411688}" type="parTrans" cxnId="{99B086BD-F843-4C20-882C-455221ACEF9B}">
      <dgm:prSet/>
      <dgm:spPr/>
      <dgm:t>
        <a:bodyPr/>
        <a:lstStyle/>
        <a:p>
          <a:endParaRPr lang="ru-RU"/>
        </a:p>
      </dgm:t>
    </dgm:pt>
    <dgm:pt modelId="{511CC1E9-4997-4DCF-BEF9-2C60ECBE74FC}" type="sibTrans" cxnId="{99B086BD-F843-4C20-882C-455221ACEF9B}">
      <dgm:prSet/>
      <dgm:spPr/>
      <dgm:t>
        <a:bodyPr/>
        <a:lstStyle/>
        <a:p>
          <a:endParaRPr lang="ru-RU"/>
        </a:p>
      </dgm:t>
    </dgm:pt>
    <dgm:pt modelId="{538D0116-6454-4865-B6F2-40118FDD68D9}">
      <dgm:prSet phldrT="[Текст]"/>
      <dgm:spPr/>
      <dgm:t>
        <a:bodyPr/>
        <a:lstStyle/>
        <a:p>
          <a:r>
            <a:rPr lang="ru-RU" dirty="0" smtClean="0"/>
            <a:t>9 человек из других школ города</a:t>
          </a:r>
          <a:endParaRPr lang="ru-RU" dirty="0"/>
        </a:p>
      </dgm:t>
    </dgm:pt>
    <dgm:pt modelId="{0B1C4ED5-6AEA-4CD0-ADA0-D4CE99095A48}" type="parTrans" cxnId="{4B9D0654-522E-4348-BEF7-978C83F5D84D}">
      <dgm:prSet/>
      <dgm:spPr/>
      <dgm:t>
        <a:bodyPr/>
        <a:lstStyle/>
        <a:p>
          <a:endParaRPr lang="ru-RU"/>
        </a:p>
      </dgm:t>
    </dgm:pt>
    <dgm:pt modelId="{3C755912-C9E5-4FB4-9BF7-4871AFB74C56}" type="sibTrans" cxnId="{4B9D0654-522E-4348-BEF7-978C83F5D84D}">
      <dgm:prSet/>
      <dgm:spPr/>
      <dgm:t>
        <a:bodyPr/>
        <a:lstStyle/>
        <a:p>
          <a:endParaRPr lang="ru-RU"/>
        </a:p>
      </dgm:t>
    </dgm:pt>
    <dgm:pt modelId="{7462ED1A-7F47-4B90-AEB9-A039F7491115}">
      <dgm:prSet phldrT="[Текст]"/>
      <dgm:spPr/>
      <dgm:t>
        <a:bodyPr/>
        <a:lstStyle/>
        <a:p>
          <a:r>
            <a:rPr lang="ru-RU" dirty="0" smtClean="0"/>
            <a:t>15 человек из других школ города</a:t>
          </a:r>
          <a:endParaRPr lang="ru-RU" dirty="0"/>
        </a:p>
      </dgm:t>
    </dgm:pt>
    <dgm:pt modelId="{08CCF00A-9A59-4E57-8E89-F74BBA0D0031}" type="sibTrans" cxnId="{C4DEFFC0-EADE-4506-8F56-8BDF83BD7BFB}">
      <dgm:prSet/>
      <dgm:spPr/>
      <dgm:t>
        <a:bodyPr/>
        <a:lstStyle/>
        <a:p>
          <a:endParaRPr lang="ru-RU"/>
        </a:p>
      </dgm:t>
    </dgm:pt>
    <dgm:pt modelId="{0F9337FE-5E35-4719-A380-09DC00C95BD1}" type="parTrans" cxnId="{C4DEFFC0-EADE-4506-8F56-8BDF83BD7BFB}">
      <dgm:prSet/>
      <dgm:spPr/>
      <dgm:t>
        <a:bodyPr/>
        <a:lstStyle/>
        <a:p>
          <a:endParaRPr lang="ru-RU"/>
        </a:p>
      </dgm:t>
    </dgm:pt>
    <dgm:pt modelId="{F6D851B6-45C7-4316-97CB-5415ACDE74EC}" type="pres">
      <dgm:prSet presAssocID="{087A4E16-9436-445F-AEFE-9A5EE972133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660DBA-35CE-4340-8307-2A09667210AD}" type="pres">
      <dgm:prSet presAssocID="{0598B899-15FA-439B-8343-2DD5E1CF9BCC}" presName="circle1" presStyleLbl="node1" presStyleIdx="0" presStyleCnt="3"/>
      <dgm:spPr/>
    </dgm:pt>
    <dgm:pt modelId="{3F257885-99F9-4B4D-BE2A-244BEDBD8341}" type="pres">
      <dgm:prSet presAssocID="{0598B899-15FA-439B-8343-2DD5E1CF9BCC}" presName="space" presStyleCnt="0"/>
      <dgm:spPr/>
    </dgm:pt>
    <dgm:pt modelId="{6345F4AB-26B4-483B-80D3-BBC21478B1CF}" type="pres">
      <dgm:prSet presAssocID="{0598B899-15FA-439B-8343-2DD5E1CF9BCC}" presName="rect1" presStyleLbl="alignAcc1" presStyleIdx="0" presStyleCnt="3"/>
      <dgm:spPr/>
      <dgm:t>
        <a:bodyPr/>
        <a:lstStyle/>
        <a:p>
          <a:endParaRPr lang="ru-RU"/>
        </a:p>
      </dgm:t>
    </dgm:pt>
    <dgm:pt modelId="{77695F81-9F32-4902-AB2E-F052FD58CFE5}" type="pres">
      <dgm:prSet presAssocID="{AC14FA5D-223C-4675-B458-0212F1B578F3}" presName="vertSpace2" presStyleLbl="node1" presStyleIdx="0" presStyleCnt="3"/>
      <dgm:spPr/>
    </dgm:pt>
    <dgm:pt modelId="{EBE57DBA-9FC1-4E8E-B0A1-EA96E053AB01}" type="pres">
      <dgm:prSet presAssocID="{AC14FA5D-223C-4675-B458-0212F1B578F3}" presName="circle2" presStyleLbl="node1" presStyleIdx="1" presStyleCnt="3"/>
      <dgm:spPr/>
    </dgm:pt>
    <dgm:pt modelId="{B5798A4A-7303-4515-9632-2AADE119538F}" type="pres">
      <dgm:prSet presAssocID="{AC14FA5D-223C-4675-B458-0212F1B578F3}" presName="rect2" presStyleLbl="alignAcc1" presStyleIdx="1" presStyleCnt="3"/>
      <dgm:spPr/>
      <dgm:t>
        <a:bodyPr/>
        <a:lstStyle/>
        <a:p>
          <a:endParaRPr lang="ru-RU"/>
        </a:p>
      </dgm:t>
    </dgm:pt>
    <dgm:pt modelId="{CB803E19-881B-4BCD-98C3-92625462DC83}" type="pres">
      <dgm:prSet presAssocID="{A1017489-241B-404D-978F-15BB29CCBF21}" presName="vertSpace3" presStyleLbl="node1" presStyleIdx="1" presStyleCnt="3"/>
      <dgm:spPr/>
    </dgm:pt>
    <dgm:pt modelId="{C106012F-9883-449B-A4FC-B6DFCA8A3DB9}" type="pres">
      <dgm:prSet presAssocID="{A1017489-241B-404D-978F-15BB29CCBF21}" presName="circle3" presStyleLbl="node1" presStyleIdx="2" presStyleCnt="3"/>
      <dgm:spPr/>
    </dgm:pt>
    <dgm:pt modelId="{35B13205-9033-4346-B169-4880AFCA290F}" type="pres">
      <dgm:prSet presAssocID="{A1017489-241B-404D-978F-15BB29CCBF21}" presName="rect3" presStyleLbl="alignAcc1" presStyleIdx="2" presStyleCnt="3" custLinFactNeighborX="160" custLinFactNeighborY="3645"/>
      <dgm:spPr/>
      <dgm:t>
        <a:bodyPr/>
        <a:lstStyle/>
        <a:p>
          <a:endParaRPr lang="ru-RU"/>
        </a:p>
      </dgm:t>
    </dgm:pt>
    <dgm:pt modelId="{14F931B8-7097-4C2B-BD74-A392EC7D4E70}" type="pres">
      <dgm:prSet presAssocID="{0598B899-15FA-439B-8343-2DD5E1CF9BC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557D1-C4D8-4F09-B127-FBB0D1DA533E}" type="pres">
      <dgm:prSet presAssocID="{0598B899-15FA-439B-8343-2DD5E1CF9BCC}" presName="rect1ChTx" presStyleLbl="alignAcc1" presStyleIdx="2" presStyleCnt="3" custScaleX="100000" custLinFactNeighborX="-3967" custLinFactNeighborY="-3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B3CFF-C2DA-4D3E-BEED-4384401FE926}" type="pres">
      <dgm:prSet presAssocID="{AC14FA5D-223C-4675-B458-0212F1B578F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F37F7-6B1F-4245-8DE3-21625BD03B4D}" type="pres">
      <dgm:prSet presAssocID="{AC14FA5D-223C-4675-B458-0212F1B578F3}" presName="rect2ChTx" presStyleLbl="alignAcc1" presStyleIdx="2" presStyleCnt="3" custScaleX="100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DD5F4-B0AC-42C5-AFA6-1B990C83DB4C}" type="pres">
      <dgm:prSet presAssocID="{A1017489-241B-404D-978F-15BB29CCBF2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57762-DE72-491A-84B0-7D84BF0A1724}" type="pres">
      <dgm:prSet presAssocID="{A1017489-241B-404D-978F-15BB29CCBF21}" presName="rect3ChTx" presStyleLbl="alignAcc1" presStyleIdx="2" presStyleCnt="3" custScaleX="136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DECEB-3288-4D4A-8994-5F1F9424BADD}" type="presOf" srcId="{37EDFFC1-CB78-4805-B049-1DDFF93C6AD3}" destId="{297557D1-C4D8-4F09-B127-FBB0D1DA533E}" srcOrd="0" destOrd="0" presId="urn:microsoft.com/office/officeart/2005/8/layout/target3"/>
    <dgm:cxn modelId="{F2E162CA-6BE3-4AF0-A6B1-1B8DD833CB5F}" srcId="{A1017489-241B-404D-978F-15BB29CCBF21}" destId="{1810ABE6-2BFA-48A3-AFA7-483CEC80E2E3}" srcOrd="0" destOrd="0" parTransId="{062EFE14-DCF7-4F63-960D-1C03CBD051F9}" sibTransId="{0612784F-20CC-4F60-8C5D-869923A90E3D}"/>
    <dgm:cxn modelId="{99B086BD-F843-4C20-882C-455221ACEF9B}" srcId="{0598B899-15FA-439B-8343-2DD5E1CF9BCC}" destId="{8C8F363F-61B8-4389-AEBF-6D6C610DE158}" srcOrd="2" destOrd="0" parTransId="{D2B0EEAA-EA1F-4428-B94E-83CB9E411688}" sibTransId="{511CC1E9-4997-4DCF-BEF9-2C60ECBE74FC}"/>
    <dgm:cxn modelId="{DB4653E3-3F98-4C04-B374-04F54E99A9CE}" type="presOf" srcId="{0598B899-15FA-439B-8343-2DD5E1CF9BCC}" destId="{14F931B8-7097-4C2B-BD74-A392EC7D4E70}" srcOrd="1" destOrd="0" presId="urn:microsoft.com/office/officeart/2005/8/layout/target3"/>
    <dgm:cxn modelId="{59DE5C67-5DBF-4B81-B400-C82C921145F8}" srcId="{087A4E16-9436-445F-AEFE-9A5EE9721334}" destId="{A1017489-241B-404D-978F-15BB29CCBF21}" srcOrd="2" destOrd="0" parTransId="{0695ABA7-7BE0-4C42-B26D-1C088233638E}" sibTransId="{7C65712D-0AA2-40BA-878E-AF4291D4D7B3}"/>
    <dgm:cxn modelId="{5D5A9937-903D-4276-8A47-B0F9744BED21}" srcId="{087A4E16-9436-445F-AEFE-9A5EE9721334}" destId="{0598B899-15FA-439B-8343-2DD5E1CF9BCC}" srcOrd="0" destOrd="0" parTransId="{4469ABE5-84CC-4AF9-B3B8-607B2933DAF8}" sibTransId="{16FF0DC7-4074-45B0-989F-973C1FCB2178}"/>
    <dgm:cxn modelId="{AB40C9C2-ABB5-4122-AFBE-8F653A1F212D}" srcId="{087A4E16-9436-445F-AEFE-9A5EE9721334}" destId="{AC14FA5D-223C-4675-B458-0212F1B578F3}" srcOrd="1" destOrd="0" parTransId="{B57603E1-A255-4538-B5AC-A7637DEF7476}" sibTransId="{8CEC2D1C-1792-4007-8DC8-34677F061033}"/>
    <dgm:cxn modelId="{202ACD51-6C39-4A26-A4B6-01407E66F21F}" srcId="{AC14FA5D-223C-4675-B458-0212F1B578F3}" destId="{DEF24373-E138-4606-A3D5-B2FDCF9E1DF2}" srcOrd="0" destOrd="0" parTransId="{6EE85636-4CEA-4CEE-BB4A-CCC58E2167FF}" sibTransId="{A7501D88-7146-4982-92BF-A11B38E1CC7F}"/>
    <dgm:cxn modelId="{4B9D0654-522E-4348-BEF7-978C83F5D84D}" srcId="{AC14FA5D-223C-4675-B458-0212F1B578F3}" destId="{538D0116-6454-4865-B6F2-40118FDD68D9}" srcOrd="1" destOrd="0" parTransId="{0B1C4ED5-6AEA-4CD0-ADA0-D4CE99095A48}" sibTransId="{3C755912-C9E5-4FB4-9BF7-4871AFB74C56}"/>
    <dgm:cxn modelId="{FA7D09F2-43F0-41E4-8E3E-7F65B1A35B9E}" type="presOf" srcId="{A1017489-241B-404D-978F-15BB29CCBF21}" destId="{35B13205-9033-4346-B169-4880AFCA290F}" srcOrd="0" destOrd="0" presId="urn:microsoft.com/office/officeart/2005/8/layout/target3"/>
    <dgm:cxn modelId="{3FA24BEE-2DE8-413F-A373-A804958610F3}" type="presOf" srcId="{A1017489-241B-404D-978F-15BB29CCBF21}" destId="{A97DD5F4-B0AC-42C5-AFA6-1B990C83DB4C}" srcOrd="1" destOrd="0" presId="urn:microsoft.com/office/officeart/2005/8/layout/target3"/>
    <dgm:cxn modelId="{D5EE1F39-C3FC-421B-99B6-ADF9EEB259D7}" type="presOf" srcId="{AC14FA5D-223C-4675-B458-0212F1B578F3}" destId="{2C2B3CFF-C2DA-4D3E-BEED-4384401FE926}" srcOrd="1" destOrd="0" presId="urn:microsoft.com/office/officeart/2005/8/layout/target3"/>
    <dgm:cxn modelId="{0EA64E5F-5338-4CB0-AA28-5B0D1F995261}" type="presOf" srcId="{538D0116-6454-4865-B6F2-40118FDD68D9}" destId="{62FF37F7-6B1F-4245-8DE3-21625BD03B4D}" srcOrd="0" destOrd="1" presId="urn:microsoft.com/office/officeart/2005/8/layout/target3"/>
    <dgm:cxn modelId="{F3E4AABC-C061-466E-9B0A-7CB48EC3ACB7}" type="presOf" srcId="{1810ABE6-2BFA-48A3-AFA7-483CEC80E2E3}" destId="{52F57762-DE72-491A-84B0-7D84BF0A1724}" srcOrd="0" destOrd="0" presId="urn:microsoft.com/office/officeart/2005/8/layout/target3"/>
    <dgm:cxn modelId="{95A05409-8998-4939-93BB-5A3CF78F6A02}" type="presOf" srcId="{580F648A-4A63-4241-BE46-BA852FA56085}" destId="{297557D1-C4D8-4F09-B127-FBB0D1DA533E}" srcOrd="0" destOrd="1" presId="urn:microsoft.com/office/officeart/2005/8/layout/target3"/>
    <dgm:cxn modelId="{E24261FE-7161-41E2-9F09-1F071D90D67D}" type="presOf" srcId="{8C8F363F-61B8-4389-AEBF-6D6C610DE158}" destId="{297557D1-C4D8-4F09-B127-FBB0D1DA533E}" srcOrd="0" destOrd="2" presId="urn:microsoft.com/office/officeart/2005/8/layout/target3"/>
    <dgm:cxn modelId="{83C4DB4F-9111-465A-B625-53A76A2547D9}" type="presOf" srcId="{DEF24373-E138-4606-A3D5-B2FDCF9E1DF2}" destId="{62FF37F7-6B1F-4245-8DE3-21625BD03B4D}" srcOrd="0" destOrd="0" presId="urn:microsoft.com/office/officeart/2005/8/layout/target3"/>
    <dgm:cxn modelId="{24CCAB89-7879-4EB5-9CC3-C4DEFFD427F7}" type="presOf" srcId="{AC14FA5D-223C-4675-B458-0212F1B578F3}" destId="{B5798A4A-7303-4515-9632-2AADE119538F}" srcOrd="0" destOrd="0" presId="urn:microsoft.com/office/officeart/2005/8/layout/target3"/>
    <dgm:cxn modelId="{8935DEC5-82CF-448F-B02D-EAF907621522}" srcId="{0598B899-15FA-439B-8343-2DD5E1CF9BCC}" destId="{37EDFFC1-CB78-4805-B049-1DDFF93C6AD3}" srcOrd="0" destOrd="0" parTransId="{7AFA109B-0B04-4611-9178-97FA6D1734C9}" sibTransId="{4A48D9D3-1142-4E76-A81E-838DCB61CFD9}"/>
    <dgm:cxn modelId="{89369689-1236-4A3E-B7AD-2431796D5637}" type="presOf" srcId="{7462ED1A-7F47-4B90-AEB9-A039F7491115}" destId="{52F57762-DE72-491A-84B0-7D84BF0A1724}" srcOrd="0" destOrd="1" presId="urn:microsoft.com/office/officeart/2005/8/layout/target3"/>
    <dgm:cxn modelId="{9D412C54-CC67-4B31-BD46-6D32463A4A98}" srcId="{0598B899-15FA-439B-8343-2DD5E1CF9BCC}" destId="{580F648A-4A63-4241-BE46-BA852FA56085}" srcOrd="1" destOrd="0" parTransId="{976B8C1D-8BAD-4638-9A9D-769B469DF80F}" sibTransId="{E8715A9E-3B4C-47DD-9B76-937F92768F9C}"/>
    <dgm:cxn modelId="{C4DEFFC0-EADE-4506-8F56-8BDF83BD7BFB}" srcId="{A1017489-241B-404D-978F-15BB29CCBF21}" destId="{7462ED1A-7F47-4B90-AEB9-A039F7491115}" srcOrd="1" destOrd="0" parTransId="{0F9337FE-5E35-4719-A380-09DC00C95BD1}" sibTransId="{08CCF00A-9A59-4E57-8E89-F74BBA0D0031}"/>
    <dgm:cxn modelId="{C19F7795-43A8-46C7-8513-949BF7A0531B}" type="presOf" srcId="{087A4E16-9436-445F-AEFE-9A5EE9721334}" destId="{F6D851B6-45C7-4316-97CB-5415ACDE74EC}" srcOrd="0" destOrd="0" presId="urn:microsoft.com/office/officeart/2005/8/layout/target3"/>
    <dgm:cxn modelId="{A4FF4173-6B65-4A86-B20F-DC8E7D711AD8}" type="presOf" srcId="{0598B899-15FA-439B-8343-2DD5E1CF9BCC}" destId="{6345F4AB-26B4-483B-80D3-BBC21478B1CF}" srcOrd="0" destOrd="0" presId="urn:microsoft.com/office/officeart/2005/8/layout/target3"/>
    <dgm:cxn modelId="{FADFDA39-DFE1-4311-95F1-390ADA9B4DB6}" type="presParOf" srcId="{F6D851B6-45C7-4316-97CB-5415ACDE74EC}" destId="{D5660DBA-35CE-4340-8307-2A09667210AD}" srcOrd="0" destOrd="0" presId="urn:microsoft.com/office/officeart/2005/8/layout/target3"/>
    <dgm:cxn modelId="{D049CCBD-48B3-4D73-8671-9A6C5FF32758}" type="presParOf" srcId="{F6D851B6-45C7-4316-97CB-5415ACDE74EC}" destId="{3F257885-99F9-4B4D-BE2A-244BEDBD8341}" srcOrd="1" destOrd="0" presId="urn:microsoft.com/office/officeart/2005/8/layout/target3"/>
    <dgm:cxn modelId="{317FE06D-A92E-4ECF-BB67-4D357A93A7BF}" type="presParOf" srcId="{F6D851B6-45C7-4316-97CB-5415ACDE74EC}" destId="{6345F4AB-26B4-483B-80D3-BBC21478B1CF}" srcOrd="2" destOrd="0" presId="urn:microsoft.com/office/officeart/2005/8/layout/target3"/>
    <dgm:cxn modelId="{2BDE4B26-480D-4489-A07F-197E1045946E}" type="presParOf" srcId="{F6D851B6-45C7-4316-97CB-5415ACDE74EC}" destId="{77695F81-9F32-4902-AB2E-F052FD58CFE5}" srcOrd="3" destOrd="0" presId="urn:microsoft.com/office/officeart/2005/8/layout/target3"/>
    <dgm:cxn modelId="{936AE66E-51F0-43E4-BF41-D74218234160}" type="presParOf" srcId="{F6D851B6-45C7-4316-97CB-5415ACDE74EC}" destId="{EBE57DBA-9FC1-4E8E-B0A1-EA96E053AB01}" srcOrd="4" destOrd="0" presId="urn:microsoft.com/office/officeart/2005/8/layout/target3"/>
    <dgm:cxn modelId="{D587BC98-A803-4FA8-AA13-7E791DEA3760}" type="presParOf" srcId="{F6D851B6-45C7-4316-97CB-5415ACDE74EC}" destId="{B5798A4A-7303-4515-9632-2AADE119538F}" srcOrd="5" destOrd="0" presId="urn:microsoft.com/office/officeart/2005/8/layout/target3"/>
    <dgm:cxn modelId="{432B7621-0800-4A9B-A204-DE3940829958}" type="presParOf" srcId="{F6D851B6-45C7-4316-97CB-5415ACDE74EC}" destId="{CB803E19-881B-4BCD-98C3-92625462DC83}" srcOrd="6" destOrd="0" presId="urn:microsoft.com/office/officeart/2005/8/layout/target3"/>
    <dgm:cxn modelId="{E2236791-A479-40E7-B85B-70E8B06947F0}" type="presParOf" srcId="{F6D851B6-45C7-4316-97CB-5415ACDE74EC}" destId="{C106012F-9883-449B-A4FC-B6DFCA8A3DB9}" srcOrd="7" destOrd="0" presId="urn:microsoft.com/office/officeart/2005/8/layout/target3"/>
    <dgm:cxn modelId="{6F49F236-B0C3-45F8-93E3-05AD78EE8C71}" type="presParOf" srcId="{F6D851B6-45C7-4316-97CB-5415ACDE74EC}" destId="{35B13205-9033-4346-B169-4880AFCA290F}" srcOrd="8" destOrd="0" presId="urn:microsoft.com/office/officeart/2005/8/layout/target3"/>
    <dgm:cxn modelId="{B5C51599-2101-45F9-B99C-A99BE3108A14}" type="presParOf" srcId="{F6D851B6-45C7-4316-97CB-5415ACDE74EC}" destId="{14F931B8-7097-4C2B-BD74-A392EC7D4E70}" srcOrd="9" destOrd="0" presId="urn:microsoft.com/office/officeart/2005/8/layout/target3"/>
    <dgm:cxn modelId="{507420E6-6E0A-4092-B9D2-11193645B4BB}" type="presParOf" srcId="{F6D851B6-45C7-4316-97CB-5415ACDE74EC}" destId="{297557D1-C4D8-4F09-B127-FBB0D1DA533E}" srcOrd="10" destOrd="0" presId="urn:microsoft.com/office/officeart/2005/8/layout/target3"/>
    <dgm:cxn modelId="{7CE296EB-5400-4B19-8E81-799D093E0983}" type="presParOf" srcId="{F6D851B6-45C7-4316-97CB-5415ACDE74EC}" destId="{2C2B3CFF-C2DA-4D3E-BEED-4384401FE926}" srcOrd="11" destOrd="0" presId="urn:microsoft.com/office/officeart/2005/8/layout/target3"/>
    <dgm:cxn modelId="{A7D255AE-D71F-4A35-ACA3-F4D606847616}" type="presParOf" srcId="{F6D851B6-45C7-4316-97CB-5415ACDE74EC}" destId="{62FF37F7-6B1F-4245-8DE3-21625BD03B4D}" srcOrd="12" destOrd="0" presId="urn:microsoft.com/office/officeart/2005/8/layout/target3"/>
    <dgm:cxn modelId="{D98C42A4-AB62-4E9F-AADE-D4988AF95739}" type="presParOf" srcId="{F6D851B6-45C7-4316-97CB-5415ACDE74EC}" destId="{A97DD5F4-B0AC-42C5-AFA6-1B990C83DB4C}" srcOrd="13" destOrd="0" presId="urn:microsoft.com/office/officeart/2005/8/layout/target3"/>
    <dgm:cxn modelId="{D8A6BEBA-A80C-4462-929E-5DB6B7772C08}" type="presParOf" srcId="{F6D851B6-45C7-4316-97CB-5415ACDE74EC}" destId="{52F57762-DE72-491A-84B0-7D84BF0A172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FB7FC1-E5EE-44B0-9CDB-933786941EA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088C89D-6B41-4630-AF06-CA6CCFDFEC43}">
      <dgm:prSet phldrT="[Текст]" custT="1"/>
      <dgm:spPr/>
      <dgm:t>
        <a:bodyPr/>
        <a:lstStyle/>
        <a:p>
          <a:r>
            <a:rPr lang="ru-RU" sz="1800" dirty="0" smtClean="0"/>
            <a:t>Стратегические решения: максимальная информированность и перспектива</a:t>
          </a:r>
          <a:endParaRPr lang="ru-RU" sz="1800" dirty="0"/>
        </a:p>
      </dgm:t>
    </dgm:pt>
    <dgm:pt modelId="{C77AE47E-3D5A-4532-99C9-43E6C0B7BE5C}" type="parTrans" cxnId="{51DC900C-4108-47CB-9BFB-7FBD277AE4E2}">
      <dgm:prSet/>
      <dgm:spPr/>
      <dgm:t>
        <a:bodyPr/>
        <a:lstStyle/>
        <a:p>
          <a:endParaRPr lang="ru-RU"/>
        </a:p>
      </dgm:t>
    </dgm:pt>
    <dgm:pt modelId="{B5A11C64-5655-422E-87CB-2C4E7485D82F}" type="sibTrans" cxnId="{51DC900C-4108-47CB-9BFB-7FBD277AE4E2}">
      <dgm:prSet/>
      <dgm:spPr/>
      <dgm:t>
        <a:bodyPr/>
        <a:lstStyle/>
        <a:p>
          <a:endParaRPr lang="ru-RU"/>
        </a:p>
      </dgm:t>
    </dgm:pt>
    <dgm:pt modelId="{6A1886C3-9E0B-4AE1-8245-F081F2D46FC1}">
      <dgm:prSet phldrT="[Текст]" custT="1"/>
      <dgm:spPr/>
      <dgm:t>
        <a:bodyPr/>
        <a:lstStyle/>
        <a:p>
          <a:r>
            <a:rPr lang="ru-RU" sz="1800" dirty="0" smtClean="0"/>
            <a:t>Технические решения: сужение перспективы</a:t>
          </a:r>
          <a:endParaRPr lang="ru-RU" sz="1800" dirty="0"/>
        </a:p>
      </dgm:t>
    </dgm:pt>
    <dgm:pt modelId="{FF192F27-EA2D-405D-89BB-7C0CF86297C0}" type="parTrans" cxnId="{CA6984CA-A271-4B77-8506-014389DA7D0D}">
      <dgm:prSet/>
      <dgm:spPr/>
      <dgm:t>
        <a:bodyPr/>
        <a:lstStyle/>
        <a:p>
          <a:endParaRPr lang="ru-RU"/>
        </a:p>
      </dgm:t>
    </dgm:pt>
    <dgm:pt modelId="{F6DFE33F-EC53-4816-B26A-7E4EA509B745}" type="sibTrans" cxnId="{CA6984CA-A271-4B77-8506-014389DA7D0D}">
      <dgm:prSet/>
      <dgm:spPr/>
      <dgm:t>
        <a:bodyPr/>
        <a:lstStyle/>
        <a:p>
          <a:endParaRPr lang="ru-RU"/>
        </a:p>
      </dgm:t>
    </dgm:pt>
    <dgm:pt modelId="{48BB52D9-1B8B-443F-A023-72B61AEDA9FE}">
      <dgm:prSet phldrT="[Текст]" custT="1"/>
      <dgm:spPr/>
      <dgm:t>
        <a:bodyPr/>
        <a:lstStyle/>
        <a:p>
          <a:r>
            <a:rPr lang="ru-RU" sz="1800" dirty="0" smtClean="0"/>
            <a:t>Исполнение/функционирование: отсутствие перспективы </a:t>
          </a:r>
          <a:endParaRPr lang="ru-RU" sz="1800" dirty="0"/>
        </a:p>
      </dgm:t>
    </dgm:pt>
    <dgm:pt modelId="{9FC6191F-72B4-46E3-8102-11E7011F5796}" type="parTrans" cxnId="{615AB5B2-65C6-4996-BEBF-A62A92035455}">
      <dgm:prSet/>
      <dgm:spPr/>
      <dgm:t>
        <a:bodyPr/>
        <a:lstStyle/>
        <a:p>
          <a:endParaRPr lang="ru-RU"/>
        </a:p>
      </dgm:t>
    </dgm:pt>
    <dgm:pt modelId="{8578F77C-B502-4254-A3F9-80D01D219B52}" type="sibTrans" cxnId="{615AB5B2-65C6-4996-BEBF-A62A92035455}">
      <dgm:prSet/>
      <dgm:spPr/>
      <dgm:t>
        <a:bodyPr/>
        <a:lstStyle/>
        <a:p>
          <a:endParaRPr lang="ru-RU"/>
        </a:p>
      </dgm:t>
    </dgm:pt>
    <dgm:pt modelId="{F3B230F0-9B6B-4E2D-94FA-CBE51A2B0258}" type="pres">
      <dgm:prSet presAssocID="{70FB7FC1-E5EE-44B0-9CDB-933786941EA9}" presName="compositeShape" presStyleCnt="0">
        <dgm:presLayoutVars>
          <dgm:dir/>
          <dgm:resizeHandles/>
        </dgm:presLayoutVars>
      </dgm:prSet>
      <dgm:spPr/>
    </dgm:pt>
    <dgm:pt modelId="{89030D6F-98E3-4F9E-B48E-64CE2221F3CA}" type="pres">
      <dgm:prSet presAssocID="{70FB7FC1-E5EE-44B0-9CDB-933786941EA9}" presName="pyramid" presStyleLbl="node1" presStyleIdx="0" presStyleCnt="1"/>
      <dgm:spPr/>
    </dgm:pt>
    <dgm:pt modelId="{5E7F6535-B225-493C-84A7-C8750C1A413D}" type="pres">
      <dgm:prSet presAssocID="{70FB7FC1-E5EE-44B0-9CDB-933786941EA9}" presName="theList" presStyleCnt="0"/>
      <dgm:spPr/>
    </dgm:pt>
    <dgm:pt modelId="{19495C30-67BC-4C16-8A3D-D4AEFF8906AB}" type="pres">
      <dgm:prSet presAssocID="{7088C89D-6B41-4630-AF06-CA6CCFDFEC4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EC4D0-7E46-444C-BB4A-A2BAECA6EF9F}" type="pres">
      <dgm:prSet presAssocID="{7088C89D-6B41-4630-AF06-CA6CCFDFEC43}" presName="aSpace" presStyleCnt="0"/>
      <dgm:spPr/>
    </dgm:pt>
    <dgm:pt modelId="{04DE4356-5A62-45F6-B5F0-43A072BBC64F}" type="pres">
      <dgm:prSet presAssocID="{6A1886C3-9E0B-4AE1-8245-F081F2D46FC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404D-620C-4351-B37C-85F3965253C6}" type="pres">
      <dgm:prSet presAssocID="{6A1886C3-9E0B-4AE1-8245-F081F2D46FC1}" presName="aSpace" presStyleCnt="0"/>
      <dgm:spPr/>
    </dgm:pt>
    <dgm:pt modelId="{71BE631C-D4F7-46CB-84A0-3D12A8B18260}" type="pres">
      <dgm:prSet presAssocID="{48BB52D9-1B8B-443F-A023-72B61AEDA9F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1D210-7CB0-47F8-90F8-68FC72979D90}" type="pres">
      <dgm:prSet presAssocID="{48BB52D9-1B8B-443F-A023-72B61AEDA9FE}" presName="aSpace" presStyleCnt="0"/>
      <dgm:spPr/>
    </dgm:pt>
  </dgm:ptLst>
  <dgm:cxnLst>
    <dgm:cxn modelId="{615AB5B2-65C6-4996-BEBF-A62A92035455}" srcId="{70FB7FC1-E5EE-44B0-9CDB-933786941EA9}" destId="{48BB52D9-1B8B-443F-A023-72B61AEDA9FE}" srcOrd="2" destOrd="0" parTransId="{9FC6191F-72B4-46E3-8102-11E7011F5796}" sibTransId="{8578F77C-B502-4254-A3F9-80D01D219B52}"/>
    <dgm:cxn modelId="{8CCF04AF-BBBE-4E1D-9DF0-A41CAFE34AF5}" type="presOf" srcId="{6A1886C3-9E0B-4AE1-8245-F081F2D46FC1}" destId="{04DE4356-5A62-45F6-B5F0-43A072BBC64F}" srcOrd="0" destOrd="0" presId="urn:microsoft.com/office/officeart/2005/8/layout/pyramid2"/>
    <dgm:cxn modelId="{CD705373-892B-4785-BA3D-A5CCBC7A7574}" type="presOf" srcId="{70FB7FC1-E5EE-44B0-9CDB-933786941EA9}" destId="{F3B230F0-9B6B-4E2D-94FA-CBE51A2B0258}" srcOrd="0" destOrd="0" presId="urn:microsoft.com/office/officeart/2005/8/layout/pyramid2"/>
    <dgm:cxn modelId="{26F86E0A-F973-4DCF-B67E-78BED79EBC7A}" type="presOf" srcId="{7088C89D-6B41-4630-AF06-CA6CCFDFEC43}" destId="{19495C30-67BC-4C16-8A3D-D4AEFF8906AB}" srcOrd="0" destOrd="0" presId="urn:microsoft.com/office/officeart/2005/8/layout/pyramid2"/>
    <dgm:cxn modelId="{F3270606-9F81-4071-A6C3-C4B57FA49930}" type="presOf" srcId="{48BB52D9-1B8B-443F-A023-72B61AEDA9FE}" destId="{71BE631C-D4F7-46CB-84A0-3D12A8B18260}" srcOrd="0" destOrd="0" presId="urn:microsoft.com/office/officeart/2005/8/layout/pyramid2"/>
    <dgm:cxn modelId="{CA6984CA-A271-4B77-8506-014389DA7D0D}" srcId="{70FB7FC1-E5EE-44B0-9CDB-933786941EA9}" destId="{6A1886C3-9E0B-4AE1-8245-F081F2D46FC1}" srcOrd="1" destOrd="0" parTransId="{FF192F27-EA2D-405D-89BB-7C0CF86297C0}" sibTransId="{F6DFE33F-EC53-4816-B26A-7E4EA509B745}"/>
    <dgm:cxn modelId="{51DC900C-4108-47CB-9BFB-7FBD277AE4E2}" srcId="{70FB7FC1-E5EE-44B0-9CDB-933786941EA9}" destId="{7088C89D-6B41-4630-AF06-CA6CCFDFEC43}" srcOrd="0" destOrd="0" parTransId="{C77AE47E-3D5A-4532-99C9-43E6C0B7BE5C}" sibTransId="{B5A11C64-5655-422E-87CB-2C4E7485D82F}"/>
    <dgm:cxn modelId="{6D03CE9F-37DE-430C-9B89-F1A700B39EC3}" type="presParOf" srcId="{F3B230F0-9B6B-4E2D-94FA-CBE51A2B0258}" destId="{89030D6F-98E3-4F9E-B48E-64CE2221F3CA}" srcOrd="0" destOrd="0" presId="urn:microsoft.com/office/officeart/2005/8/layout/pyramid2"/>
    <dgm:cxn modelId="{C0CB0E56-700C-48F0-84DC-A2B52081225E}" type="presParOf" srcId="{F3B230F0-9B6B-4E2D-94FA-CBE51A2B0258}" destId="{5E7F6535-B225-493C-84A7-C8750C1A413D}" srcOrd="1" destOrd="0" presId="urn:microsoft.com/office/officeart/2005/8/layout/pyramid2"/>
    <dgm:cxn modelId="{9300C6ED-42EB-4716-BE94-D59E4EB37F45}" type="presParOf" srcId="{5E7F6535-B225-493C-84A7-C8750C1A413D}" destId="{19495C30-67BC-4C16-8A3D-D4AEFF8906AB}" srcOrd="0" destOrd="0" presId="urn:microsoft.com/office/officeart/2005/8/layout/pyramid2"/>
    <dgm:cxn modelId="{CCB5BD8F-545E-44E1-9974-75B6E00176A1}" type="presParOf" srcId="{5E7F6535-B225-493C-84A7-C8750C1A413D}" destId="{6E8EC4D0-7E46-444C-BB4A-A2BAECA6EF9F}" srcOrd="1" destOrd="0" presId="urn:microsoft.com/office/officeart/2005/8/layout/pyramid2"/>
    <dgm:cxn modelId="{11AB3BAA-CF57-47DB-9A86-B508FDD62E58}" type="presParOf" srcId="{5E7F6535-B225-493C-84A7-C8750C1A413D}" destId="{04DE4356-5A62-45F6-B5F0-43A072BBC64F}" srcOrd="2" destOrd="0" presId="urn:microsoft.com/office/officeart/2005/8/layout/pyramid2"/>
    <dgm:cxn modelId="{9672838C-51B2-42A4-8BB0-821BC78BCD24}" type="presParOf" srcId="{5E7F6535-B225-493C-84A7-C8750C1A413D}" destId="{447E404D-620C-4351-B37C-85F3965253C6}" srcOrd="3" destOrd="0" presId="urn:microsoft.com/office/officeart/2005/8/layout/pyramid2"/>
    <dgm:cxn modelId="{B701F34A-F1B5-4336-AEE5-96B63EB94194}" type="presParOf" srcId="{5E7F6535-B225-493C-84A7-C8750C1A413D}" destId="{71BE631C-D4F7-46CB-84A0-3D12A8B18260}" srcOrd="4" destOrd="0" presId="urn:microsoft.com/office/officeart/2005/8/layout/pyramid2"/>
    <dgm:cxn modelId="{CEAE7F22-7120-4279-A35D-2C5D240EF5A0}" type="presParOf" srcId="{5E7F6535-B225-493C-84A7-C8750C1A413D}" destId="{4941D210-7CB0-47F8-90F8-68FC72979D9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60DBA-35CE-4340-8307-2A09667210AD}">
      <dsp:nvSpPr>
        <dsp:cNvPr id="0" name=""/>
        <dsp:cNvSpPr/>
      </dsp:nvSpPr>
      <dsp:spPr>
        <a:xfrm>
          <a:off x="-306106" y="0"/>
          <a:ext cx="4997152" cy="49971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5F4AB-26B4-483B-80D3-BBC21478B1CF}">
      <dsp:nvSpPr>
        <dsp:cNvPr id="0" name=""/>
        <dsp:cNvSpPr/>
      </dsp:nvSpPr>
      <dsp:spPr>
        <a:xfrm>
          <a:off x="2192469" y="0"/>
          <a:ext cx="6070376" cy="49971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СП 2</a:t>
          </a:r>
          <a:endParaRPr lang="ru-RU" sz="6500" kern="1200" dirty="0"/>
        </a:p>
      </dsp:txBody>
      <dsp:txXfrm>
        <a:off x="2192469" y="0"/>
        <a:ext cx="3035188" cy="1499148"/>
      </dsp:txXfrm>
    </dsp:sp>
    <dsp:sp modelId="{EBE57DBA-9FC1-4E8E-B0A1-EA96E053AB01}">
      <dsp:nvSpPr>
        <dsp:cNvPr id="0" name=""/>
        <dsp:cNvSpPr/>
      </dsp:nvSpPr>
      <dsp:spPr>
        <a:xfrm>
          <a:off x="568396" y="1499148"/>
          <a:ext cx="3248145" cy="32481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98A4A-7303-4515-9632-2AADE119538F}">
      <dsp:nvSpPr>
        <dsp:cNvPr id="0" name=""/>
        <dsp:cNvSpPr/>
      </dsp:nvSpPr>
      <dsp:spPr>
        <a:xfrm>
          <a:off x="2192469" y="1499148"/>
          <a:ext cx="6070376" cy="32481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СП 1</a:t>
          </a:r>
          <a:endParaRPr lang="ru-RU" sz="6500" kern="1200" dirty="0"/>
        </a:p>
      </dsp:txBody>
      <dsp:txXfrm>
        <a:off x="2192469" y="1499148"/>
        <a:ext cx="3035188" cy="1499143"/>
      </dsp:txXfrm>
    </dsp:sp>
    <dsp:sp modelId="{C106012F-9883-449B-A4FC-B6DFCA8A3DB9}">
      <dsp:nvSpPr>
        <dsp:cNvPr id="0" name=""/>
        <dsp:cNvSpPr/>
      </dsp:nvSpPr>
      <dsp:spPr>
        <a:xfrm>
          <a:off x="1442897" y="2998292"/>
          <a:ext cx="1499144" cy="14991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13205-9033-4346-B169-4880AFCA290F}">
      <dsp:nvSpPr>
        <dsp:cNvPr id="0" name=""/>
        <dsp:cNvSpPr/>
      </dsp:nvSpPr>
      <dsp:spPr>
        <a:xfrm>
          <a:off x="2192469" y="2998292"/>
          <a:ext cx="6070376" cy="14991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СП 3</a:t>
          </a:r>
          <a:endParaRPr lang="ru-RU" sz="6500" kern="1200" dirty="0"/>
        </a:p>
      </dsp:txBody>
      <dsp:txXfrm>
        <a:off x="2192469" y="2998292"/>
        <a:ext cx="3035188" cy="1499144"/>
      </dsp:txXfrm>
    </dsp:sp>
    <dsp:sp modelId="{297557D1-C4D8-4F09-B127-FBB0D1DA533E}">
      <dsp:nvSpPr>
        <dsp:cNvPr id="0" name=""/>
        <dsp:cNvSpPr/>
      </dsp:nvSpPr>
      <dsp:spPr>
        <a:xfrm>
          <a:off x="4615429" y="0"/>
          <a:ext cx="4018831" cy="14991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60% окончивших 9-й перешли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 10 –й класс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 вуз не поступили 6 из 26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 выпускников</a:t>
          </a:r>
          <a:endParaRPr lang="ru-RU" sz="1700" kern="1200" dirty="0"/>
        </a:p>
      </dsp:txBody>
      <dsp:txXfrm>
        <a:off x="4615429" y="0"/>
        <a:ext cx="4018831" cy="1499148"/>
      </dsp:txXfrm>
    </dsp:sp>
    <dsp:sp modelId="{62FF37F7-6B1F-4245-8DE3-21625BD03B4D}">
      <dsp:nvSpPr>
        <dsp:cNvPr id="0" name=""/>
        <dsp:cNvSpPr/>
      </dsp:nvSpPr>
      <dsp:spPr>
        <a:xfrm>
          <a:off x="4615445" y="1499148"/>
          <a:ext cx="4259613" cy="14991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65 % окончивших  9-й перешли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 10 –й класс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 вуз не поступил 1 из 30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выпускников</a:t>
          </a:r>
          <a:endParaRPr lang="ru-RU" sz="1700" kern="1200" dirty="0"/>
        </a:p>
      </dsp:txBody>
      <dsp:txXfrm>
        <a:off x="4615445" y="1499148"/>
        <a:ext cx="4259613" cy="1499143"/>
      </dsp:txXfrm>
    </dsp:sp>
    <dsp:sp modelId="{52F57762-DE72-491A-84B0-7D84BF0A1724}">
      <dsp:nvSpPr>
        <dsp:cNvPr id="0" name=""/>
        <dsp:cNvSpPr/>
      </dsp:nvSpPr>
      <dsp:spPr>
        <a:xfrm>
          <a:off x="4675632" y="2998292"/>
          <a:ext cx="4139237" cy="14991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80% выпускников 9-го переходит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 10 –й класс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 вуз не поступили  3 из 74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 выпускников</a:t>
          </a:r>
          <a:endParaRPr lang="ru-RU" sz="1700" kern="1200" dirty="0"/>
        </a:p>
      </dsp:txBody>
      <dsp:txXfrm>
        <a:off x="4675632" y="2998292"/>
        <a:ext cx="4139237" cy="1499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60DBA-35CE-4340-8307-2A09667210AD}">
      <dsp:nvSpPr>
        <dsp:cNvPr id="0" name=""/>
        <dsp:cNvSpPr/>
      </dsp:nvSpPr>
      <dsp:spPr>
        <a:xfrm>
          <a:off x="-278299" y="0"/>
          <a:ext cx="4896544" cy="48965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5F4AB-26B4-483B-80D3-BBC21478B1CF}">
      <dsp:nvSpPr>
        <dsp:cNvPr id="0" name=""/>
        <dsp:cNvSpPr/>
      </dsp:nvSpPr>
      <dsp:spPr>
        <a:xfrm>
          <a:off x="2169972" y="0"/>
          <a:ext cx="6120680" cy="4896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Биолого-химический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профиль</a:t>
          </a:r>
          <a:endParaRPr lang="ru-RU" sz="2000" kern="1200" dirty="0"/>
        </a:p>
      </dsp:txBody>
      <dsp:txXfrm>
        <a:off x="2169972" y="0"/>
        <a:ext cx="3060340" cy="1468966"/>
      </dsp:txXfrm>
    </dsp:sp>
    <dsp:sp modelId="{EBE57DBA-9FC1-4E8E-B0A1-EA96E053AB01}">
      <dsp:nvSpPr>
        <dsp:cNvPr id="0" name=""/>
        <dsp:cNvSpPr/>
      </dsp:nvSpPr>
      <dsp:spPr>
        <a:xfrm>
          <a:off x="578597" y="1468966"/>
          <a:ext cx="3182750" cy="31827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98A4A-7303-4515-9632-2AADE119538F}">
      <dsp:nvSpPr>
        <dsp:cNvPr id="0" name=""/>
        <dsp:cNvSpPr/>
      </dsp:nvSpPr>
      <dsp:spPr>
        <a:xfrm>
          <a:off x="2169972" y="1468966"/>
          <a:ext cx="6120680" cy="31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Социально-гуманитарный профиль</a:t>
          </a:r>
          <a:endParaRPr lang="ru-RU" sz="2000" kern="1200" dirty="0"/>
        </a:p>
      </dsp:txBody>
      <dsp:txXfrm>
        <a:off x="2169972" y="1468966"/>
        <a:ext cx="3060340" cy="1468961"/>
      </dsp:txXfrm>
    </dsp:sp>
    <dsp:sp modelId="{C106012F-9883-449B-A4FC-B6DFCA8A3DB9}">
      <dsp:nvSpPr>
        <dsp:cNvPr id="0" name=""/>
        <dsp:cNvSpPr/>
      </dsp:nvSpPr>
      <dsp:spPr>
        <a:xfrm>
          <a:off x="1435491" y="2937927"/>
          <a:ext cx="1468961" cy="14689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13205-9033-4346-B169-4880AFCA290F}">
      <dsp:nvSpPr>
        <dsp:cNvPr id="0" name=""/>
        <dsp:cNvSpPr/>
      </dsp:nvSpPr>
      <dsp:spPr>
        <a:xfrm>
          <a:off x="2179765" y="2991471"/>
          <a:ext cx="6120680" cy="1468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Социально-экономический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профиль</a:t>
          </a:r>
          <a:endParaRPr lang="ru-RU" sz="2000" kern="1200" dirty="0"/>
        </a:p>
      </dsp:txBody>
      <dsp:txXfrm>
        <a:off x="2179765" y="2991471"/>
        <a:ext cx="3060340" cy="1468961"/>
      </dsp:txXfrm>
    </dsp:sp>
    <dsp:sp modelId="{297557D1-C4D8-4F09-B127-FBB0D1DA533E}">
      <dsp:nvSpPr>
        <dsp:cNvPr id="0" name=""/>
        <dsp:cNvSpPr/>
      </dsp:nvSpPr>
      <dsp:spPr>
        <a:xfrm>
          <a:off x="5108908" y="0"/>
          <a:ext cx="3060340" cy="14689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8 человек из СП ТОК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17 человек из других школ города</a:t>
          </a:r>
          <a:endParaRPr lang="ru-RU" sz="2100" kern="1200" dirty="0"/>
        </a:p>
      </dsp:txBody>
      <dsp:txXfrm>
        <a:off x="5108908" y="0"/>
        <a:ext cx="3060340" cy="1468966"/>
      </dsp:txXfrm>
    </dsp:sp>
    <dsp:sp modelId="{62FF37F7-6B1F-4245-8DE3-21625BD03B4D}">
      <dsp:nvSpPr>
        <dsp:cNvPr id="0" name=""/>
        <dsp:cNvSpPr/>
      </dsp:nvSpPr>
      <dsp:spPr>
        <a:xfrm>
          <a:off x="5229134" y="1468966"/>
          <a:ext cx="3062696" cy="14689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20 </a:t>
          </a:r>
          <a:r>
            <a:rPr lang="ru-RU" sz="2100" kern="1200" dirty="0" smtClean="0"/>
            <a:t>человек </a:t>
          </a:r>
          <a:r>
            <a:rPr lang="ru-RU" sz="2100" kern="1200" smtClean="0"/>
            <a:t>из МП </a:t>
          </a:r>
          <a:r>
            <a:rPr lang="ru-RU" sz="2100" kern="1200" dirty="0" smtClean="0"/>
            <a:t>ТОК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9 человек из других школ города</a:t>
          </a:r>
          <a:endParaRPr lang="ru-RU" sz="2100" kern="1200" dirty="0"/>
        </a:p>
      </dsp:txBody>
      <dsp:txXfrm>
        <a:off x="5229134" y="1468966"/>
        <a:ext cx="3062696" cy="1468961"/>
      </dsp:txXfrm>
    </dsp:sp>
    <dsp:sp modelId="{52F57762-DE72-491A-84B0-7D84BF0A1724}">
      <dsp:nvSpPr>
        <dsp:cNvPr id="0" name=""/>
        <dsp:cNvSpPr/>
      </dsp:nvSpPr>
      <dsp:spPr>
        <a:xfrm>
          <a:off x="4673712" y="2937927"/>
          <a:ext cx="4173538" cy="14689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13 человек из СП ТОК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15 человек из других школ города</a:t>
          </a:r>
          <a:endParaRPr lang="ru-RU" sz="2100" kern="1200" dirty="0"/>
        </a:p>
      </dsp:txBody>
      <dsp:txXfrm>
        <a:off x="4673712" y="2937927"/>
        <a:ext cx="4173538" cy="1468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30D6F-98E3-4F9E-B48E-64CE2221F3CA}">
      <dsp:nvSpPr>
        <dsp:cNvPr id="0" name=""/>
        <dsp:cNvSpPr/>
      </dsp:nvSpPr>
      <dsp:spPr>
        <a:xfrm>
          <a:off x="1395616" y="0"/>
          <a:ext cx="4729014" cy="472901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95C30-67BC-4C16-8A3D-D4AEFF8906AB}">
      <dsp:nvSpPr>
        <dsp:cNvPr id="0" name=""/>
        <dsp:cNvSpPr/>
      </dsp:nvSpPr>
      <dsp:spPr>
        <a:xfrm>
          <a:off x="3760123" y="475441"/>
          <a:ext cx="3073859" cy="11194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Стратегические решения: максимальная информированность и перспектива</a:t>
          </a:r>
          <a:endParaRPr lang="ru-RU" sz="1800" kern="1200" dirty="0"/>
        </a:p>
      </dsp:txBody>
      <dsp:txXfrm>
        <a:off x="3814770" y="530088"/>
        <a:ext cx="2964565" cy="1010152"/>
      </dsp:txXfrm>
    </dsp:sp>
    <dsp:sp modelId="{04DE4356-5A62-45F6-B5F0-43A072BBC64F}">
      <dsp:nvSpPr>
        <dsp:cNvPr id="0" name=""/>
        <dsp:cNvSpPr/>
      </dsp:nvSpPr>
      <dsp:spPr>
        <a:xfrm>
          <a:off x="3760123" y="1734818"/>
          <a:ext cx="3073859" cy="11194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Технические решения: сужение перспективы</a:t>
          </a:r>
          <a:endParaRPr lang="ru-RU" sz="1800" kern="1200" dirty="0"/>
        </a:p>
      </dsp:txBody>
      <dsp:txXfrm>
        <a:off x="3814770" y="1789465"/>
        <a:ext cx="2964565" cy="1010152"/>
      </dsp:txXfrm>
    </dsp:sp>
    <dsp:sp modelId="{71BE631C-D4F7-46CB-84A0-3D12A8B18260}">
      <dsp:nvSpPr>
        <dsp:cNvPr id="0" name=""/>
        <dsp:cNvSpPr/>
      </dsp:nvSpPr>
      <dsp:spPr>
        <a:xfrm>
          <a:off x="3760123" y="2994195"/>
          <a:ext cx="3073859" cy="11194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Исполнение/функционирование: отсутствие перспективы </a:t>
          </a:r>
          <a:endParaRPr lang="ru-RU" sz="1800" kern="1200" dirty="0"/>
        </a:p>
      </dsp:txBody>
      <dsp:txXfrm>
        <a:off x="3814770" y="3048842"/>
        <a:ext cx="2964565" cy="1010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A8DC4-D2FC-42B1-BD15-34968B0DC768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037F4-A418-447F-AA44-F55D472F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0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037F4-A418-447F-AA44-F55D472F692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6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22C1-9D19-4BED-AB34-172C042E1AF9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EBB7-9EC4-461B-B454-86A5D0E07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6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22C1-9D19-4BED-AB34-172C042E1AF9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EBB7-9EC4-461B-B454-86A5D0E07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2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22C1-9D19-4BED-AB34-172C042E1AF9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EBB7-9EC4-461B-B454-86A5D0E07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1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22C1-9D19-4BED-AB34-172C042E1AF9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EBB7-9EC4-461B-B454-86A5D0E07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6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22C1-9D19-4BED-AB34-172C042E1AF9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EBB7-9EC4-461B-B454-86A5D0E07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22C1-9D19-4BED-AB34-172C042E1AF9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EBB7-9EC4-461B-B454-86A5D0E07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3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22C1-9D19-4BED-AB34-172C042E1AF9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EBB7-9EC4-461B-B454-86A5D0E07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8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22C1-9D19-4BED-AB34-172C042E1AF9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EBB7-9EC4-461B-B454-86A5D0E07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22C1-9D19-4BED-AB34-172C042E1AF9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EBB7-9EC4-461B-B454-86A5D0E07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6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22C1-9D19-4BED-AB34-172C042E1AF9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EBB7-9EC4-461B-B454-86A5D0E07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7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22C1-9D19-4BED-AB34-172C042E1AF9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EBB7-9EC4-461B-B454-86A5D0E07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4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22C1-9D19-4BED-AB34-172C042E1AF9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1EBB7-9EC4-461B-B454-86A5D0E07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1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080" y="1772816"/>
            <a:ext cx="8303840" cy="20882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показало исследование в ТОК: возможности и риски объединения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941168"/>
            <a:ext cx="4928592" cy="12241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Институт образования НИУ ВШЭ</a:t>
            </a:r>
          </a:p>
          <a:p>
            <a:r>
              <a:rPr lang="ru-RU" dirty="0" smtClean="0"/>
              <a:t>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37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" y="-99392"/>
            <a:ext cx="9147670" cy="68607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884368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Общая ограниченная коммуникация на уроке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PC\AppData\Local\Temp\Rar$DIa0.161\СП2_слайд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1296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1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128" cy="9361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Общий приоритет репродуктивных форм работы</a:t>
            </a:r>
          </a:p>
        </p:txBody>
      </p:sp>
      <p:pic>
        <p:nvPicPr>
          <p:cNvPr id="6146" name="Picture 2" descr="C:\Users\PC\AppData\Local\Temp\Rar$DIa0.440\СП 2_слайд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71296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58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99512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Образовательная мобильность и селекция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PC\Pictures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928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4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55160" cy="9361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Исходная мобильность и селекция учащихся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444625"/>
              </p:ext>
            </p:extLst>
          </p:nvPr>
        </p:nvGraphicFramePr>
        <p:xfrm>
          <a:off x="395536" y="1600200"/>
          <a:ext cx="8568952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809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Мобильность и селекция при приёме на старшую степень в комплексе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370215"/>
              </p:ext>
            </p:extLst>
          </p:nvPr>
        </p:nvGraphicFramePr>
        <p:xfrm>
          <a:off x="395536" y="1700808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037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792" y="188640"/>
            <a:ext cx="7787208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Трансформация управления и педагогические эффекты объединения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PC\Pictures\3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28" y="2132856"/>
            <a:ext cx="53710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5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27168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Отрыв верхнего уровня управления от реальной педагогической ситуации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094206"/>
              </p:ext>
            </p:extLst>
          </p:nvPr>
        </p:nvGraphicFramePr>
        <p:xfrm>
          <a:off x="457200" y="1556792"/>
          <a:ext cx="8229600" cy="472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57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Усиление контроля и отчётности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374855"/>
              </p:ext>
            </p:extLst>
          </p:nvPr>
        </p:nvGraphicFramePr>
        <p:xfrm>
          <a:off x="107503" y="1340768"/>
          <a:ext cx="8928993" cy="525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266"/>
                <a:gridCol w="1138422"/>
                <a:gridCol w="1565330"/>
                <a:gridCol w="1494178"/>
                <a:gridCol w="1315797"/>
              </a:tblGrid>
              <a:tr h="16004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Вопрос</a:t>
                      </a: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Уменьшилось</a:t>
                      </a: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Осталось без изменений</a:t>
                      </a: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Несколько увеличилось</a:t>
                      </a: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Значительно увеличилось</a:t>
                      </a:r>
                    </a:p>
                  </a:txBody>
                  <a:tcPr marL="62957" marR="62957" marT="0" marB="0"/>
                </a:tc>
              </a:tr>
              <a:tr h="14535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Объём нагрузки, связанный с текущей отчётностью </a:t>
                      </a: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4,7%</a:t>
                      </a: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23,2%</a:t>
                      </a: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30,7%</a:t>
                      </a: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41,3%</a:t>
                      </a:r>
                    </a:p>
                  </a:txBody>
                  <a:tcPr marL="62957" marR="62957" marT="0" marB="0"/>
                </a:tc>
              </a:tr>
              <a:tr h="22025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Учителя находятся в ситуации внешнего контроля со стороны администрации</a:t>
                      </a: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3,5%</a:t>
                      </a: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44,7%</a:t>
                      </a: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34,1%</a:t>
                      </a: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17,6%</a:t>
                      </a:r>
                    </a:p>
                  </a:txBody>
                  <a:tcPr marL="62957" marR="629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588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16824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«Потеря голоса»  в педагогических коллективах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«Нас не спрашивают»</a:t>
            </a:r>
          </a:p>
          <a:p>
            <a:r>
              <a:rPr lang="ru-RU" dirty="0" smtClean="0"/>
              <a:t>«Мы никому не нужны, до нас никому нет дела»</a:t>
            </a:r>
          </a:p>
          <a:p>
            <a:r>
              <a:rPr lang="ru-RU" dirty="0" smtClean="0"/>
              <a:t>«Потеряна человечность, потеряна уникальность школы»</a:t>
            </a:r>
          </a:p>
          <a:p>
            <a:r>
              <a:rPr lang="ru-RU" dirty="0" smtClean="0"/>
              <a:t>«Школа была семьёй, а стала фабрикой»</a:t>
            </a:r>
          </a:p>
          <a:p>
            <a:r>
              <a:rPr lang="ru-RU" dirty="0" smtClean="0"/>
              <a:t>«Потеряли ребёнка, главное рейтинг»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87344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Конфликт ожиданий и установок внутри педагогического сообщества ТОК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1648" cy="7920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Перспективный взгляд,  поддержка изменений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2492896"/>
            <a:ext cx="4040188" cy="3633267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«У меня появились новые профессиональные возможности,  я хочу работать над собственным проектом, ученики стимулируют меня развиваться».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4041775" cy="7920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Ретроспективная ориентация, неприятие изменений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572000" y="2420888"/>
            <a:ext cx="4041775" cy="3960440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«Мы всё потеряли, у нас нет потребности меняться, надо всё вернуть на свои места. Пусть будет , как раньше».</a:t>
            </a:r>
          </a:p>
          <a:p>
            <a:r>
              <a:rPr lang="ru-RU" sz="2800" dirty="0" smtClean="0"/>
              <a:t>«Нас объединяют насильно, мы сопротивляемся».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710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Вопросы исследования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Насколько сильна внутренняя дифференциация качества и результатов образования в ТОК?</a:t>
            </a:r>
          </a:p>
          <a:p>
            <a:r>
              <a:rPr lang="ru-RU" dirty="0" smtClean="0"/>
              <a:t>Каковы педагогические эффекты создания ТОК?</a:t>
            </a:r>
          </a:p>
          <a:p>
            <a:r>
              <a:rPr lang="ru-RU" dirty="0" smtClean="0"/>
              <a:t>Каковы социальные эффекты создания ТОК?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Социальные эффекты объединения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Эффекты усиления старшей школы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4464496"/>
          </a:xfrm>
        </p:spPr>
        <p:txBody>
          <a:bodyPr>
            <a:normAutofit/>
          </a:bodyPr>
          <a:lstStyle/>
          <a:p>
            <a:r>
              <a:rPr lang="ru-RU" dirty="0"/>
              <a:t>Все социальные группы получили расширенные возможности доступа к образовательным услугам повышенного уровня за счёт создания профильных классов</a:t>
            </a:r>
            <a:r>
              <a:rPr lang="ru-RU" dirty="0" smtClean="0"/>
              <a:t>,</a:t>
            </a:r>
            <a:r>
              <a:rPr lang="ru-RU" dirty="0"/>
              <a:t> в  которых сосредотачиваются лучшие кадровые и другие образовательные ресурсы </a:t>
            </a:r>
            <a:r>
              <a:rPr lang="ru-RU" dirty="0" smtClean="0"/>
              <a:t>ТОК.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6016" y="1196752"/>
            <a:ext cx="4041775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Эффекты аккумуляции дополнительных услуг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4320479"/>
          </a:xfrm>
        </p:spPr>
        <p:txBody>
          <a:bodyPr>
            <a:normAutofit/>
          </a:bodyPr>
          <a:lstStyle/>
          <a:p>
            <a:r>
              <a:rPr lang="ru-RU" sz="2800" dirty="0"/>
              <a:t>Все социальные группы получили доступ к расширенному предложению дополнительных образовательных услуг на базе подразделений </a:t>
            </a:r>
            <a:r>
              <a:rPr lang="ru-RU" sz="2800" dirty="0" smtClean="0"/>
              <a:t>ТОК.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361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056784" cy="86409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bg1"/>
                </a:solidFill>
              </a:rPr>
              <a:t>Совпадающие </a:t>
            </a:r>
            <a:r>
              <a:rPr lang="ru-RU" sz="3600" b="1" dirty="0">
                <a:solidFill>
                  <a:schemeClr val="bg1"/>
                </a:solidFill>
              </a:rPr>
              <a:t>с объединением процессы</a:t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Существенным барьером к образованию для  семей, принадлежащим к социально слабым группам либо  воспитывающих детей с ОВЗ, становится исчезновение  бесплатных  групп продлённого дня и  широкая инклюзия, не обеспеченная необходимыми кадровыми ресурсами.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989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670" y="260648"/>
            <a:ext cx="7099794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Трудности интеграции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300192" y="1484784"/>
            <a:ext cx="2664296" cy="51436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Качество и результаты образования не однородны внутри ТОК и внутри отдельных СП.</a:t>
            </a:r>
          </a:p>
          <a:p>
            <a:endParaRPr lang="ru-RU" sz="2400" dirty="0" smtClean="0"/>
          </a:p>
          <a:p>
            <a:r>
              <a:rPr lang="ru-RU" sz="2400" dirty="0" smtClean="0"/>
              <a:t>Отсутствуют положительные результаты </a:t>
            </a:r>
            <a:r>
              <a:rPr lang="ru-RU" sz="2400" dirty="0"/>
              <a:t>объединения педагогических </a:t>
            </a:r>
            <a:r>
              <a:rPr lang="ru-RU" sz="2400" dirty="0" smtClean="0"/>
              <a:t>коллективов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Picture 2" descr="C:\Users\PC\Pictures\tatyana_gnatenko_den_i_no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6886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70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101000, Россия, Москва, Потаповский переулок, дом 16, строение 10, Тел.: (495) 772-95-90, </a:t>
            </a:r>
            <a:r>
              <a:rPr lang="en-US" sz="2000" dirty="0" smtClean="0">
                <a:solidFill>
                  <a:schemeClr val="tx1"/>
                </a:solidFill>
              </a:rPr>
              <a:t>www.hse.ru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2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94252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Все формы дифференциации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AutoShape 2" descr="http://tr.stockfresh.com/thumbs/sannie32/1840072_futbol-top-plastik-%C3%A7im-spo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12879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22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560840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Исходная дифференциация учебных результатов между  школами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791053"/>
              </p:ext>
            </p:extLst>
          </p:nvPr>
        </p:nvGraphicFramePr>
        <p:xfrm>
          <a:off x="0" y="1628799"/>
          <a:ext cx="9144001" cy="5534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48"/>
                <a:gridCol w="1692893"/>
                <a:gridCol w="1078310"/>
                <a:gridCol w="1078310"/>
                <a:gridCol w="1078310"/>
                <a:gridCol w="1078310"/>
                <a:gridCol w="1078310"/>
                <a:gridCol w="1078310"/>
              </a:tblGrid>
              <a:tr h="366946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класс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ШО-1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ШО-2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ШО-3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 (%)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У(%)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К(%)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У(%)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К(%)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У(%)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71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6858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213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ru-RU" sz="2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2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755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ru-RU" sz="2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2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31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ru-RU" sz="2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94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8640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Дифференциация учебных результатов внутри комплекса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940225"/>
              </p:ext>
            </p:extLst>
          </p:nvPr>
        </p:nvGraphicFramePr>
        <p:xfrm>
          <a:off x="395536" y="1340769"/>
          <a:ext cx="8424936" cy="5271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886"/>
                <a:gridCol w="1594517"/>
                <a:gridCol w="2554374"/>
                <a:gridCol w="2775159"/>
              </a:tblGrid>
              <a:tr h="827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% выполнения теста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% выполнения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112">
                <a:tc row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язык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А 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А 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А 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А 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А 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А 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Б 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Б 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С 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9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Дифференциация образовательной среды внутри комплекса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6" name="Picture 2" descr="C:\Users\PC\AppData\Local\Temp\Rar$DIa0.148\Отношение к школ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1535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3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" y="0"/>
            <a:ext cx="8937442" cy="6703082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23112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Дифференциация образовательного </a:t>
            </a:r>
            <a:r>
              <a:rPr lang="ru-RU" sz="3200" b="1" dirty="0" smtClean="0">
                <a:solidFill>
                  <a:schemeClr val="bg1"/>
                </a:solidFill>
              </a:rPr>
              <a:t>процесса СП </a:t>
            </a:r>
            <a:r>
              <a:rPr lang="ru-RU" sz="3200" b="1" dirty="0" smtClean="0">
                <a:solidFill>
                  <a:schemeClr val="bg1"/>
                </a:solidFill>
              </a:rPr>
              <a:t>12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PC\AppData\Local\Temp\Rar$DIa0.343\СП 1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54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1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8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9"/>
            <a:ext cx="7283152" cy="9361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Дифференциация образовательного </a:t>
            </a:r>
            <a:r>
              <a:rPr lang="ru-RU" sz="3200" b="1" dirty="0" smtClean="0">
                <a:solidFill>
                  <a:schemeClr val="bg1"/>
                </a:solidFill>
              </a:rPr>
              <a:t>процесса СП </a:t>
            </a:r>
            <a:r>
              <a:rPr lang="ru-RU" sz="3200" b="1" dirty="0" smtClean="0">
                <a:solidFill>
                  <a:schemeClr val="bg1"/>
                </a:solidFill>
              </a:rPr>
              <a:t>33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PC\AppData\Local\Temp\Rar$DIa0.683\СП  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7"/>
            <a:ext cx="8964487" cy="54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07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9361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Дифференциация образовательного </a:t>
            </a:r>
            <a:r>
              <a:rPr lang="ru-RU" sz="2800" b="1" dirty="0" smtClean="0">
                <a:solidFill>
                  <a:schemeClr val="bg1"/>
                </a:solidFill>
              </a:rPr>
              <a:t>процесса СП </a:t>
            </a:r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4098" name="Picture 2" descr="C:\Users\PC\AppData\Local\Temp\Rar$DIa0.427\СП 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53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63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648</Words>
  <Application>Microsoft Office PowerPoint</Application>
  <PresentationFormat>Экран (4:3)</PresentationFormat>
  <Paragraphs>186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Что показало исследование в ТОК: возможности и риски объединения</vt:lpstr>
      <vt:lpstr>Вопросы исследования</vt:lpstr>
      <vt:lpstr>Все формы дифференциации</vt:lpstr>
      <vt:lpstr>Исходная дифференциация учебных результатов между  школами</vt:lpstr>
      <vt:lpstr>Дифференциация учебных результатов внутри комплекса</vt:lpstr>
      <vt:lpstr>Дифференциация образовательной среды внутри комплекса</vt:lpstr>
      <vt:lpstr>Дифференциация образовательного процесса СП 12</vt:lpstr>
      <vt:lpstr>Дифференциация образовательного процесса СП 33</vt:lpstr>
      <vt:lpstr>Дифференциация образовательного процесса СП 6</vt:lpstr>
      <vt:lpstr>Общая ограниченная коммуникация на уроке</vt:lpstr>
      <vt:lpstr>Общий приоритет репродуктивных форм работы</vt:lpstr>
      <vt:lpstr>Образовательная мобильность и селекция</vt:lpstr>
      <vt:lpstr>Исходная мобильность и селекция учащихся</vt:lpstr>
      <vt:lpstr>Мобильность и селекция при приёме на старшую степень в комплексе</vt:lpstr>
      <vt:lpstr>Трансформация управления и педагогические эффекты объединения</vt:lpstr>
      <vt:lpstr>Отрыв верхнего уровня управления от реальной педагогической ситуации</vt:lpstr>
      <vt:lpstr>Усиление контроля и отчётности</vt:lpstr>
      <vt:lpstr>«Потеря голоса»  в педагогических коллективах</vt:lpstr>
      <vt:lpstr>Конфликт ожиданий и установок внутри педагогического сообщества ТОК</vt:lpstr>
      <vt:lpstr>Социальные эффекты объединения</vt:lpstr>
      <vt:lpstr> Совпадающие с объединением процессы </vt:lpstr>
      <vt:lpstr>Трудности интеграции</vt:lpstr>
      <vt:lpstr>Спасибо за внимание! 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user</cp:lastModifiedBy>
  <cp:revision>33</cp:revision>
  <dcterms:created xsi:type="dcterms:W3CDTF">2015-12-02T20:06:15Z</dcterms:created>
  <dcterms:modified xsi:type="dcterms:W3CDTF">2015-12-04T09:47:51Z</dcterms:modified>
</cp:coreProperties>
</file>