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16BD3-BB54-E34E-8989-4CB1E102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E91E1C-BD42-A74C-A7D4-AB08C1B8C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9F1515-B2B8-2C45-980F-5B5DE5E2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126BD0-0421-1844-AFC1-4EFA5BA2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39217E-2B32-8843-9531-4CF76152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6CD28-5F70-3743-913C-B49731F7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F89F52-823F-7E48-A8F9-E55AC62F2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5E5579-1278-1C46-9EA0-0C412707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AB5732-A075-604D-B239-B6215AB6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5715B3-EFF5-BD4E-967B-6E0CA069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5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8CFA7F-3205-B948-A657-8A590EB6A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5A2B09-F7BD-A44C-BF2D-020222C5E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900C2B-5470-044B-8150-A7DAAFE4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16F5D8-DA2F-6549-97AD-81C2E591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041160-57DC-D345-AE45-54F418CC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4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F1D65-0AD2-814C-B25E-F1CED4DE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7815F-E5F3-D948-A347-425C2557B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2FC20C-9BBD-0246-8EFC-82302E6F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E38E17-A979-4548-A977-ABAAFCDB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C2D94-D56B-344C-8F3A-114DCD00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101CF-6DFA-E747-87C7-7F29AD43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6879D1-38DE-C54F-8EF0-FC0FE2DF2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570475-5F5C-484E-8FED-8B6879C9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9711D5-7A95-9643-B59F-C665281A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741A42-94F5-564A-A222-BD4CBBC9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69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5729E-8C14-814A-9A44-D5CEECD2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181E9E-60CE-0043-BDE4-751EB0C32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E27CE9-9F0A-974B-9909-B28FC23B4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6A39C1-A079-D441-AC08-23F1F817F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B1C602-02E8-364B-B500-77AA0787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F4015-990E-7E40-AA8D-51EE40B6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3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B1689-3A3B-734F-B170-9D254833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57FB98-300F-7F42-85AF-C58CDE46C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F03254-C6C0-1043-9646-7A97C985C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6524A4-FDFF-C042-924F-C3D44B693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AE69CF-2CA5-F740-8C26-6A893E3BE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66F0D5-6159-A94A-B454-4DB60D44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FE43FEA-8400-434C-979D-3C919D33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105C6EB-CF4E-1242-8B34-DAAA4C9C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6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7C49A-4F2B-554D-8915-5F416E9E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4E677F-C30A-2847-94A4-87020A43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627780-A2B8-C143-B463-598D9CB58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A2736A-E947-B542-86FC-3802F802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1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47481D-DEB1-184D-941F-0D781485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2BAC70-6CDC-CD43-BADA-2C3E1F1B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2E4EF7-466A-D74B-AE95-916744AD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64C33-173B-044B-B1E3-DA96ACDF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45A61C-2B13-AB4B-BCFD-C1FAC6180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A67AFE-FC97-C245-B47A-526F9DA20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F8CC4-E1BD-8F47-901A-80F7181E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58247D-3C56-1B4C-8DE7-FAC12BE9C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BE88E3-532E-C741-87B6-1F8FFF18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8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B7079-8C55-A241-A615-0C2FECCA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7EC1D9-3EB8-8142-AA55-008B85CE6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835421-87D6-6D49-ABB5-83C398D55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3B6B22-0BAB-F448-B9EA-82127222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34EF46-8B96-254F-A532-07588028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E57EC0-3433-8F46-85E6-C769A375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6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AC80B-36B8-8F48-B5E6-AF49798F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2F836D-EA9E-1C4C-9552-35F8EFDCB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22475C-7FB9-F147-94B5-C25EB8EF8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85A57-614B-FE4E-81DF-E72DB3EFCE5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D7F621-CD48-AA49-A94E-C54D63E5A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FEA2CD-E5E2-AD46-AC08-8D18AA6A1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176F-5BDE-D041-96CD-DCF310DDE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8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8C67D1-D491-D042-BA40-1E06D8BD674F}"/>
              </a:ext>
            </a:extLst>
          </p:cNvPr>
          <p:cNvSpPr/>
          <p:nvPr/>
        </p:nvSpPr>
        <p:spPr>
          <a:xfrm>
            <a:off x="2701578" y="2244419"/>
            <a:ext cx="754600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вопрос «Как вы считаете, сегодняшняя ситуация, вызванная </a:t>
            </a:r>
            <a:r>
              <a:rPr lang="ru-RU" dirty="0" err="1"/>
              <a:t>коронавирусной</a:t>
            </a:r>
            <a:r>
              <a:rPr lang="ru-RU" dirty="0"/>
              <a:t> инфекцией, через год приведет к улучшению или ухудшению качества высшего образования в России, или никак не повлияет?» лишь </a:t>
            </a:r>
            <a:r>
              <a:rPr lang="ru-RU" b="1" dirty="0"/>
              <a:t>15%</a:t>
            </a:r>
            <a:r>
              <a:rPr lang="ru-RU" dirty="0"/>
              <a:t> утверждают, что качество образования улучшится, </a:t>
            </a:r>
            <a:r>
              <a:rPr lang="ru-RU" sz="3200" dirty="0"/>
              <a:t>43% – ухудшится</a:t>
            </a:r>
            <a:r>
              <a:rPr lang="ru-RU" dirty="0"/>
              <a:t>, </a:t>
            </a:r>
            <a:r>
              <a:rPr lang="ru-RU" b="1" dirty="0"/>
              <a:t>20%</a:t>
            </a:r>
            <a:r>
              <a:rPr lang="ru-RU" dirty="0"/>
              <a:t> – не изменится и </a:t>
            </a:r>
            <a:r>
              <a:rPr lang="ru-RU" b="1" dirty="0"/>
              <a:t>23% </a:t>
            </a:r>
            <a:r>
              <a:rPr lang="ru-RU" dirty="0"/>
              <a:t>– отказываются отвечать на этот вопрос.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1E9D2F-133D-2846-B764-1C903CF40E55}"/>
              </a:ext>
            </a:extLst>
          </p:cNvPr>
          <p:cNvSpPr txBox="1"/>
          <p:nvPr/>
        </p:nvSpPr>
        <p:spPr>
          <a:xfrm>
            <a:off x="2617284" y="5749160"/>
            <a:ext cx="7441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Рогозин, Д.М. Чем обусловлен меньший пессимизм у преподавателей? // Круглый стол «Уроки пандемии: новые риски и возможности. М.: Институт образования НИУ ВШЭ, 2020. 16 июня.</a:t>
            </a:r>
          </a:p>
        </p:txBody>
      </p:sp>
    </p:spTree>
    <p:extLst>
      <p:ext uri="{BB962C8B-B14F-4D97-AF65-F5344CB8AC3E}">
        <p14:creationId xmlns:p14="http://schemas.microsoft.com/office/powerpoint/2010/main" val="297681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94D93D-BCF2-454C-B75E-6DE71442F671}"/>
              </a:ext>
            </a:extLst>
          </p:cNvPr>
          <p:cNvSpPr txBox="1"/>
          <p:nvPr/>
        </p:nvSpPr>
        <p:spPr>
          <a:xfrm>
            <a:off x="902207" y="897506"/>
            <a:ext cx="19272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Шесть предположений о будущем высшего образования,</a:t>
            </a:r>
          </a:p>
          <a:p>
            <a:r>
              <a:rPr lang="ru-RU" dirty="0"/>
              <a:t>% по строке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A81D3B9-BE6A-874E-B9D7-279D62FA9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740" y="897506"/>
            <a:ext cx="8837616" cy="564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0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F82350B-E79A-724A-AB71-6BB344A13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824" y="1092002"/>
            <a:ext cx="8997696" cy="53725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EBA942-4DB8-F44E-B905-BFF2B90375A9}"/>
              </a:ext>
            </a:extLst>
          </p:cNvPr>
          <p:cNvSpPr txBox="1"/>
          <p:nvPr/>
        </p:nvSpPr>
        <p:spPr>
          <a:xfrm>
            <a:off x="5730240" y="633984"/>
            <a:ext cx="545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Качество образование в России через год ухудшится</a:t>
            </a:r>
          </a:p>
        </p:txBody>
      </p:sp>
    </p:spTree>
    <p:extLst>
      <p:ext uri="{BB962C8B-B14F-4D97-AF65-F5344CB8AC3E}">
        <p14:creationId xmlns:p14="http://schemas.microsoft.com/office/powerpoint/2010/main" val="2372180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116</Words>
  <Application>Microsoft Macintosh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Рогозин Дмитрий Михайлович</dc:creator>
  <cp:lastModifiedBy>Рогозин Дмитрий Михайлович</cp:lastModifiedBy>
  <cp:revision>4</cp:revision>
  <dcterms:created xsi:type="dcterms:W3CDTF">2020-06-16T05:26:12Z</dcterms:created>
  <dcterms:modified xsi:type="dcterms:W3CDTF">2020-06-16T05:53:40Z</dcterms:modified>
</cp:coreProperties>
</file>