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301" r:id="rId4"/>
    <p:sldId id="259" r:id="rId5"/>
    <p:sldId id="266" r:id="rId6"/>
    <p:sldId id="268" r:id="rId7"/>
    <p:sldId id="267" r:id="rId8"/>
    <p:sldId id="269" r:id="rId9"/>
    <p:sldId id="271" r:id="rId10"/>
    <p:sldId id="275" r:id="rId11"/>
    <p:sldId id="293" r:id="rId12"/>
    <p:sldId id="278" r:id="rId13"/>
    <p:sldId id="280" r:id="rId14"/>
    <p:sldId id="282" r:id="rId15"/>
    <p:sldId id="283" r:id="rId16"/>
    <p:sldId id="284" r:id="rId17"/>
    <p:sldId id="299" r:id="rId18"/>
    <p:sldId id="294" r:id="rId19"/>
    <p:sldId id="296" r:id="rId20"/>
    <p:sldId id="297" r:id="rId21"/>
    <p:sldId id="298" r:id="rId22"/>
    <p:sldId id="290" r:id="rId23"/>
    <p:sldId id="295" r:id="rId24"/>
    <p:sldId id="30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&#1040;&#1085;&#1085;&#1072;\&#1056;&#1072;&#1073;&#1086;&#1095;&#1080;&#1081;%20&#1089;&#1090;&#1086;&#1083;\&#1052;&#1086;&#1085;&#1086;&#1075;&#1088;&#1072;&#1092;&#1080;&#1103;%20&#1044;&#1086;&#1096;&#1082;&#1086;&#1083;&#1100;&#1085;&#1080;&#1082;&#1080;\&#1042;&#1079;&#1075;&#1083;&#1103;&#1076;&#1099;%20&#1085;&#1072;%20&#1073;&#1091;&#1076;&#1091;&#1102;&#1097;&#1077;&#1077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&#1040;&#1088;&#1090;&#1105;&#1084;\&#1056;&#1072;&#1073;&#1086;&#1095;&#1080;&#1081;%20&#1089;&#1090;&#1086;&#1083;\&#1044;&#1086;&#1096;&#1082;&#1086;&#1083;&#1100;&#1085;&#1080;&#1082;&#1080;\&#1060;&#1040;%20-%20&#1080;&#1075;&#1088;&#1091;&#1096;&#1082;&#1080;+&#1074;&#1086;&#1079;&#1088;&#1072;&#1089;&#1090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&#1040;&#1085;&#1085;&#1072;\&#1056;&#1072;&#1073;&#1086;&#1095;&#1080;&#1081;%20&#1089;&#1090;&#1086;&#1083;\&#1060;&#1040;%20&#1089;&#1090;&#1088;&#1072;&#1090;&#1077;&#1075;&#1080;&#1080;%20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&#1040;&#1088;&#1090;&#1105;&#1084;\&#1056;&#1072;&#1073;&#1086;&#1095;&#1080;&#1081;%20&#1089;&#1090;&#1086;&#1083;\&#1044;&#1086;&#1096;&#1082;&#1086;&#1083;&#1100;&#1085;&#1080;&#1082;&#1080;\&#1060;&#1040;-&#1076;&#1086;&#1089;&#1091;&#1075;%20&#1088;&#1086;&#1076;&#1080;&#1090;&#1077;&#1083;&#1080;%20&#1052;%20&#1080;%20&#104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2461984934810515E-2"/>
          <c:y val="2.9824959823284512E-2"/>
          <c:w val="0.92268852817769753"/>
          <c:h val="0.9492494274581511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'ФА 97-2007'!$B$8:$B$19</c:f>
              <c:numCache>
                <c:formatCode>0.00000</c:formatCode>
                <c:ptCount val="12"/>
                <c:pt idx="0">
                  <c:v>-1.4238899711533977</c:v>
                </c:pt>
                <c:pt idx="1">
                  <c:v>-1.5119073084920798</c:v>
                </c:pt>
                <c:pt idx="2">
                  <c:v>-0.25437018977550296</c:v>
                </c:pt>
                <c:pt idx="3">
                  <c:v>-0.31844435053207537</c:v>
                </c:pt>
                <c:pt idx="4">
                  <c:v>0.57684001492348391</c:v>
                </c:pt>
                <c:pt idx="5">
                  <c:v>0.43720279897125985</c:v>
                </c:pt>
                <c:pt idx="6">
                  <c:v>-0.75067126239935034</c:v>
                </c:pt>
                <c:pt idx="7">
                  <c:v>-0.56630807500160929</c:v>
                </c:pt>
                <c:pt idx="8">
                  <c:v>0.36032841215717304</c:v>
                </c:pt>
                <c:pt idx="9">
                  <c:v>0.86771820737881089</c:v>
                </c:pt>
                <c:pt idx="10">
                  <c:v>0.62375096310058298</c:v>
                </c:pt>
                <c:pt idx="11">
                  <c:v>1.9597507608227287</c:v>
                </c:pt>
              </c:numCache>
            </c:numRef>
          </c:xVal>
          <c:yVal>
            <c:numRef>
              <c:f>'ФА 97-2007'!$C$8:$C$19</c:f>
              <c:numCache>
                <c:formatCode>0.00000</c:formatCode>
                <c:ptCount val="12"/>
                <c:pt idx="0">
                  <c:v>0.96341016239874089</c:v>
                </c:pt>
                <c:pt idx="1">
                  <c:v>0.39003005044672129</c:v>
                </c:pt>
                <c:pt idx="2">
                  <c:v>-1.1380864096990821</c:v>
                </c:pt>
                <c:pt idx="3">
                  <c:v>-0.52357922342997665</c:v>
                </c:pt>
                <c:pt idx="4">
                  <c:v>1.3096898342152281</c:v>
                </c:pt>
                <c:pt idx="5">
                  <c:v>0.79077085566994765</c:v>
                </c:pt>
                <c:pt idx="6">
                  <c:v>-3.8540130894001941E-2</c:v>
                </c:pt>
                <c:pt idx="7">
                  <c:v>-0.5241432207727732</c:v>
                </c:pt>
                <c:pt idx="8">
                  <c:v>-1.5589487188661073</c:v>
                </c:pt>
                <c:pt idx="9">
                  <c:v>-1.3344384649303649</c:v>
                </c:pt>
                <c:pt idx="10">
                  <c:v>1.0948844114694838</c:v>
                </c:pt>
                <c:pt idx="11">
                  <c:v>0.5689508543921834</c:v>
                </c:pt>
              </c:numCache>
            </c:numRef>
          </c:yVal>
        </c:ser>
        <c:axId val="49198976"/>
        <c:axId val="60923904"/>
      </c:scatterChart>
      <c:valAx>
        <c:axId val="49198976"/>
        <c:scaling>
          <c:orientation val="minMax"/>
        </c:scaling>
        <c:axPos val="b"/>
        <c:numFmt formatCode="0.0" sourceLinked="0"/>
        <c:tickLblPos val="nextTo"/>
        <c:crossAx val="60923904"/>
        <c:crosses val="autoZero"/>
        <c:crossBetween val="midCat"/>
      </c:valAx>
      <c:valAx>
        <c:axId val="60923904"/>
        <c:scaling>
          <c:orientation val="minMax"/>
        </c:scaling>
        <c:axPos val="l"/>
        <c:numFmt formatCode="0.0" sourceLinked="0"/>
        <c:tickLblPos val="nextTo"/>
        <c:crossAx val="49198976"/>
        <c:crosses val="autoZero"/>
        <c:crossBetween val="midCat"/>
      </c:valAx>
    </c:plotArea>
    <c:plotVisOnly val="1"/>
    <c:dispBlanksAs val="gap"/>
  </c:chart>
  <c:txPr>
    <a:bodyPr/>
    <a:lstStyle/>
    <a:p>
      <a:pPr>
        <a:defRPr sz="9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plotArea>
      <c:layout/>
      <c:lineChart>
        <c:grouping val="standard"/>
        <c:ser>
          <c:idx val="0"/>
          <c:order val="0"/>
          <c:tx>
            <c:strRef>
              <c:f>Лист1!$C$1</c:f>
              <c:strCache>
                <c:ptCount val="1"/>
                <c:pt idx="0">
                  <c:v>Ежедневное чтение книг</c:v>
                </c:pt>
              </c:strCache>
            </c:strRef>
          </c:tx>
          <c:dLbls>
            <c:dLbl>
              <c:idx val="0"/>
              <c:layout>
                <c:manualLayout>
                  <c:x val="-4.7103184089102003E-2"/>
                  <c:y val="3.9726925709795156E-2"/>
                </c:manualLayout>
              </c:layout>
              <c:showVal val="1"/>
            </c:dLbl>
            <c:dLbl>
              <c:idx val="1"/>
              <c:layout>
                <c:manualLayout>
                  <c:x val="-7.8553137795811384E-2"/>
                  <c:y val="4.6636148065704333E-2"/>
                </c:manualLayout>
              </c:layout>
              <c:showVal val="1"/>
            </c:dLbl>
            <c:dLbl>
              <c:idx val="2"/>
              <c:layout>
                <c:manualLayout>
                  <c:x val="-9.0956264816202712E-2"/>
                  <c:y val="6.7742130009050189E-2"/>
                </c:manualLayout>
              </c:layout>
              <c:showVal val="1"/>
            </c:dLbl>
            <c:dLbl>
              <c:idx val="3"/>
              <c:layout>
                <c:manualLayout>
                  <c:x val="-4.3895187391391192E-2"/>
                  <c:y val="4.3619583312361876E-2"/>
                </c:manualLayout>
              </c:layout>
              <c:dLblPos val="r"/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1,5-3 года</c:v>
                </c:pt>
                <c:pt idx="1">
                  <c:v>3-4 года</c:v>
                </c:pt>
                <c:pt idx="2">
                  <c:v>4-5 лет</c:v>
                </c:pt>
                <c:pt idx="3">
                  <c:v>5-7 лет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57</c:v>
                </c:pt>
                <c:pt idx="1">
                  <c:v>51.1</c:v>
                </c:pt>
                <c:pt idx="2">
                  <c:v>45.2</c:v>
                </c:pt>
                <c:pt idx="3">
                  <c:v>38.200000000000003</c:v>
                </c:pt>
              </c:numCache>
            </c:numRef>
          </c:val>
        </c:ser>
        <c:ser>
          <c:idx val="1"/>
          <c:order val="1"/>
          <c:tx>
            <c:strRef>
              <c:f>Лист1!$D$1</c:f>
              <c:strCache>
                <c:ptCount val="1"/>
              </c:strCache>
            </c:strRef>
          </c:tx>
          <c:dLbls>
            <c:dLbl>
              <c:idx val="0"/>
              <c:layout>
                <c:manualLayout>
                  <c:x val="-4.4434609477291276E-2"/>
                  <c:y val="9.7620745684550828E-2"/>
                </c:manualLayout>
              </c:layout>
              <c:showVal val="1"/>
            </c:dLbl>
            <c:dLbl>
              <c:idx val="1"/>
              <c:layout>
                <c:manualLayout>
                  <c:x val="-1.0335939183659378E-2"/>
                  <c:y val="-6.2181689029352803E-2"/>
                </c:manualLayout>
              </c:layout>
              <c:showVal val="1"/>
            </c:dLbl>
            <c:dLbl>
              <c:idx val="2"/>
              <c:layout>
                <c:manualLayout>
                  <c:x val="-7.7570002793145194E-3"/>
                  <c:y val="-7.1696712025139192E-2"/>
                </c:manualLayout>
              </c:layout>
              <c:showVal val="1"/>
            </c:dLbl>
            <c:dLbl>
              <c:idx val="3"/>
              <c:layout>
                <c:manualLayout>
                  <c:x val="-9.6685793308561828E-3"/>
                  <c:y val="-5.7101296367871812E-2"/>
                </c:manualLayout>
              </c:layout>
              <c:dLblPos val="r"/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1,5-3 года</c:v>
                </c:pt>
                <c:pt idx="1">
                  <c:v>3-4 года</c:v>
                </c:pt>
                <c:pt idx="2">
                  <c:v>4-5 лет</c:v>
                </c:pt>
                <c:pt idx="3">
                  <c:v>5-7 лет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Лист1!$B$1</c:f>
              <c:strCache>
                <c:ptCount val="1"/>
                <c:pt idx="0">
                  <c:v>Совместная игра с ребенком</c:v>
                </c:pt>
              </c:strCache>
            </c:strRef>
          </c:tx>
          <c:dLbls>
            <c:dLbl>
              <c:idx val="0"/>
              <c:layout>
                <c:manualLayout>
                  <c:x val="-2.1272405717658979E-2"/>
                  <c:y val="-5.3604921369216324E-2"/>
                </c:manualLayout>
              </c:layout>
              <c:showVal val="1"/>
            </c:dLbl>
            <c:dLbl>
              <c:idx val="1"/>
              <c:layout>
                <c:manualLayout>
                  <c:x val="-1.5194575512613559E-2"/>
                  <c:y val="-3.8985397359430018E-2"/>
                </c:manualLayout>
              </c:layout>
              <c:showVal val="1"/>
            </c:dLbl>
            <c:dLbl>
              <c:idx val="2"/>
              <c:layout>
                <c:manualLayout>
                  <c:x val="-1.8233490615136207E-2"/>
                  <c:y val="-4.3858572029358764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1,5-3 года</c:v>
                </c:pt>
                <c:pt idx="1">
                  <c:v>3-4 года</c:v>
                </c:pt>
                <c:pt idx="2">
                  <c:v>4-5 лет</c:v>
                </c:pt>
                <c:pt idx="3">
                  <c:v>5-7 лет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57.9</c:v>
                </c:pt>
                <c:pt idx="1">
                  <c:v>55.1</c:v>
                </c:pt>
                <c:pt idx="2">
                  <c:v>53.5</c:v>
                </c:pt>
                <c:pt idx="3">
                  <c:v>43.7</c:v>
                </c:pt>
              </c:numCache>
            </c:numRef>
          </c:val>
        </c:ser>
        <c:marker val="1"/>
        <c:axId val="86697472"/>
        <c:axId val="86699008"/>
      </c:lineChart>
      <c:catAx>
        <c:axId val="86697472"/>
        <c:scaling>
          <c:orientation val="minMax"/>
        </c:scaling>
        <c:axPos val="b"/>
        <c:numFmt formatCode="General" sourceLinked="1"/>
        <c:tickLblPos val="nextTo"/>
        <c:crossAx val="86699008"/>
        <c:crosses val="autoZero"/>
        <c:auto val="1"/>
        <c:lblAlgn val="ctr"/>
        <c:lblOffset val="100"/>
      </c:catAx>
      <c:valAx>
        <c:axId val="86699008"/>
        <c:scaling>
          <c:orientation val="minMax"/>
          <c:min val="30"/>
        </c:scaling>
        <c:axPos val="l"/>
        <c:numFmt formatCode="0.0" sourceLinked="1"/>
        <c:tickLblPos val="nextTo"/>
        <c:crossAx val="86697472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6848341147173701"/>
          <c:y val="0.28821432298941307"/>
          <c:w val="0.30604913997506217"/>
          <c:h val="0.15554674717509395"/>
        </c:manualLayout>
      </c:layout>
    </c:legend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>
        <c:manualLayout>
          <c:layoutTarget val="inner"/>
          <c:xMode val="edge"/>
          <c:yMode val="edge"/>
          <c:x val="8.1466395112017767E-2"/>
          <c:y val="0.18032786885245924"/>
          <c:w val="0.89816700610997968"/>
          <c:h val="0.65901639344262297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Главный персонаж - мужчина</c:v>
                </c:pt>
              </c:strCache>
            </c:strRef>
          </c:tx>
          <c:dLbls>
            <c:showVal val="1"/>
          </c:dLbls>
          <c:cat>
            <c:strRef>
              <c:f>Sheet1!$B$1:$C$1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20.6</c:v>
                </c:pt>
                <c:pt idx="1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Главный персонаж - женщина</c:v>
                </c:pt>
              </c:strCache>
            </c:strRef>
          </c:tx>
          <c:dLbls>
            <c:showVal val="1"/>
          </c:dLbls>
          <c:cat>
            <c:strRef>
              <c:f>Sheet1!$B$1:$C$1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2.7</c:v>
                </c:pt>
                <c:pt idx="1">
                  <c:v>17.2</c:v>
                </c:pt>
              </c:numCache>
            </c:numRef>
          </c:val>
        </c:ser>
        <c:axId val="86609920"/>
        <c:axId val="86611840"/>
      </c:barChart>
      <c:catAx>
        <c:axId val="8660992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6611840"/>
        <c:crosses val="autoZero"/>
        <c:auto val="1"/>
        <c:lblAlgn val="ctr"/>
        <c:lblOffset val="100"/>
        <c:tickLblSkip val="1"/>
        <c:tickMarkSkip val="1"/>
      </c:catAx>
      <c:valAx>
        <c:axId val="86611840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66099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668038650756526"/>
          <c:y val="1.2370852530975033E-2"/>
          <c:w val="0.52795579656051816"/>
          <c:h val="0.21780185239445254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Матери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Главный персонаж - женщина</c:v>
                </c:pt>
                <c:pt idx="1">
                  <c:v>Главный персонаж - мужчина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13.2</c:v>
                </c:pt>
                <c:pt idx="1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Отцы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Главный персонаж - женщина</c:v>
                </c:pt>
                <c:pt idx="1">
                  <c:v>Главный персонаж - мужчина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3.5</c:v>
                </c:pt>
                <c:pt idx="1">
                  <c:v>22.4</c:v>
                </c:pt>
              </c:numCache>
            </c:numRef>
          </c:val>
        </c:ser>
        <c:axId val="87055360"/>
        <c:axId val="87173760"/>
      </c:barChart>
      <c:catAx>
        <c:axId val="87055360"/>
        <c:scaling>
          <c:orientation val="minMax"/>
        </c:scaling>
        <c:axPos val="b"/>
        <c:tickLblPos val="nextTo"/>
        <c:crossAx val="87173760"/>
        <c:crosses val="autoZero"/>
        <c:auto val="1"/>
        <c:lblAlgn val="ctr"/>
        <c:lblOffset val="100"/>
      </c:catAx>
      <c:valAx>
        <c:axId val="87173760"/>
        <c:scaling>
          <c:orientation val="minMax"/>
        </c:scaling>
        <c:axPos val="l"/>
        <c:numFmt formatCode="General" sourceLinked="1"/>
        <c:tickLblPos val="nextTo"/>
        <c:crossAx val="87055360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536708653593412E-2"/>
          <c:y val="3.4577933667306812E-2"/>
          <c:w val="0.94529200605427521"/>
          <c:h val="0.94916051132983403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9"/>
          </c:marker>
          <c:dPt>
            <c:idx val="4"/>
            <c:marker>
              <c:spPr>
                <a:solidFill>
                  <a:schemeClr val="accent2"/>
                </a:solidFill>
              </c:spPr>
            </c:marker>
          </c:dPt>
          <c:dPt>
            <c:idx val="5"/>
            <c:marker>
              <c:spPr>
                <a:solidFill>
                  <a:schemeClr val="accent2"/>
                </a:solidFill>
              </c:spPr>
            </c:marker>
          </c:dPt>
          <c:dPt>
            <c:idx val="6"/>
            <c:marker>
              <c:spPr>
                <a:solidFill>
                  <a:schemeClr val="accent2"/>
                </a:solidFill>
              </c:spPr>
            </c:marker>
          </c:dPt>
          <c:dPt>
            <c:idx val="7"/>
            <c:marker>
              <c:spPr>
                <a:solidFill>
                  <a:schemeClr val="accent2"/>
                </a:solidFill>
              </c:spPr>
            </c:marker>
          </c:dPt>
          <c:xVal>
            <c:numRef>
              <c:f>Лист2!$C$30:$C$37</c:f>
              <c:numCache>
                <c:formatCode>0.00000</c:formatCode>
                <c:ptCount val="8"/>
                <c:pt idx="0">
                  <c:v>0.10512475675099613</c:v>
                </c:pt>
                <c:pt idx="1">
                  <c:v>-0.54143798410397259</c:v>
                </c:pt>
                <c:pt idx="2">
                  <c:v>0.59897524622808906</c:v>
                </c:pt>
                <c:pt idx="3">
                  <c:v>2.1075897925701894</c:v>
                </c:pt>
                <c:pt idx="4">
                  <c:v>-0.12901234794055483</c:v>
                </c:pt>
                <c:pt idx="5">
                  <c:v>-1.1728385940208905</c:v>
                </c:pt>
                <c:pt idx="6">
                  <c:v>-0.35382971466700242</c:v>
                </c:pt>
                <c:pt idx="7">
                  <c:v>-0.61457115481684876</c:v>
                </c:pt>
              </c:numCache>
            </c:numRef>
          </c:xVal>
          <c:yVal>
            <c:numRef>
              <c:f>Лист2!$D$30:$D$37</c:f>
              <c:numCache>
                <c:formatCode>0.00000</c:formatCode>
                <c:ptCount val="8"/>
                <c:pt idx="0">
                  <c:v>-1.2244399174920317</c:v>
                </c:pt>
                <c:pt idx="1">
                  <c:v>-0.88223823902064258</c:v>
                </c:pt>
                <c:pt idx="2">
                  <c:v>-0.1403010561787551</c:v>
                </c:pt>
                <c:pt idx="3">
                  <c:v>7.2402510841642315E-2</c:v>
                </c:pt>
                <c:pt idx="4">
                  <c:v>0.13606716264034041</c:v>
                </c:pt>
                <c:pt idx="5">
                  <c:v>-0.79003020225531684</c:v>
                </c:pt>
                <c:pt idx="6">
                  <c:v>1.5793388599521028</c:v>
                </c:pt>
                <c:pt idx="7">
                  <c:v>1.2492008815126636</c:v>
                </c:pt>
              </c:numCache>
            </c:numRef>
          </c:yVal>
        </c:ser>
        <c:axId val="62158336"/>
        <c:axId val="62159872"/>
      </c:scatterChart>
      <c:valAx>
        <c:axId val="62158336"/>
        <c:scaling>
          <c:orientation val="minMax"/>
        </c:scaling>
        <c:axPos val="b"/>
        <c:numFmt formatCode="0.0" sourceLinked="0"/>
        <c:tickLblPos val="nextTo"/>
        <c:crossAx val="62159872"/>
        <c:crosses val="autoZero"/>
        <c:crossBetween val="midCat"/>
      </c:valAx>
      <c:valAx>
        <c:axId val="62159872"/>
        <c:scaling>
          <c:orientation val="minMax"/>
        </c:scaling>
        <c:axPos val="l"/>
        <c:numFmt formatCode="0.0" sourceLinked="0"/>
        <c:tickLblPos val="nextTo"/>
        <c:crossAx val="62158336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plotArea>
      <c:layout>
        <c:manualLayout>
          <c:layoutTarget val="inner"/>
          <c:xMode val="edge"/>
          <c:yMode val="edge"/>
          <c:x val="5.2631578947368432E-2"/>
          <c:y val="6.7307692307692971E-2"/>
          <c:w val="0.84829721362229771"/>
          <c:h val="0.56107688521957255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Малообеспеченные</c:v>
                </c:pt>
              </c:strCache>
            </c:strRef>
          </c:tx>
          <c:dLbls>
            <c:showVal val="1"/>
          </c:dLbls>
          <c:cat>
            <c:strRef>
              <c:f>Sheet1!$B$1:$F$1</c:f>
              <c:strCache>
                <c:ptCount val="5"/>
                <c:pt idx="0">
                  <c:v>Санитарно-гигиенические условия</c:v>
                </c:pt>
                <c:pt idx="1">
                  <c:v>Качество работы педагогов</c:v>
                </c:pt>
                <c:pt idx="2">
                  <c:v>Качество питания</c:v>
                </c:pt>
                <c:pt idx="3">
                  <c:v>Качество медицинских услуг</c:v>
                </c:pt>
                <c:pt idx="4">
                  <c:v>Материальная оснащенность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5"/>
                <c:pt idx="0">
                  <c:v>4.4000000000000004</c:v>
                </c:pt>
                <c:pt idx="1">
                  <c:v>4.3</c:v>
                </c:pt>
                <c:pt idx="2">
                  <c:v>4.2</c:v>
                </c:pt>
                <c:pt idx="3">
                  <c:v>4.0999999999999996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Высокообеспеченные</c:v>
                </c:pt>
              </c:strCache>
            </c:strRef>
          </c:tx>
          <c:dLbls>
            <c:showVal val="1"/>
          </c:dLbls>
          <c:cat>
            <c:strRef>
              <c:f>Sheet1!$B$1:$F$1</c:f>
              <c:strCache>
                <c:ptCount val="5"/>
                <c:pt idx="0">
                  <c:v>Санитарно-гигиенические условия</c:v>
                </c:pt>
                <c:pt idx="1">
                  <c:v>Качество работы педагогов</c:v>
                </c:pt>
                <c:pt idx="2">
                  <c:v>Качество питания</c:v>
                </c:pt>
                <c:pt idx="3">
                  <c:v>Качество медицинских услуг</c:v>
                </c:pt>
                <c:pt idx="4">
                  <c:v>Материальная оснащенность</c:v>
                </c:pt>
              </c:strCache>
            </c:strRef>
          </c:cat>
          <c:val>
            <c:numRef>
              <c:f>Sheet1!$B$3:$F$3</c:f>
              <c:numCache>
                <c:formatCode>0.0</c:formatCode>
                <c:ptCount val="5"/>
                <c:pt idx="0">
                  <c:v>4.8</c:v>
                </c:pt>
                <c:pt idx="1">
                  <c:v>4.5999999999999996</c:v>
                </c:pt>
                <c:pt idx="2">
                  <c:v>4.8</c:v>
                </c:pt>
                <c:pt idx="3">
                  <c:v>4.4000000000000004</c:v>
                </c:pt>
                <c:pt idx="4">
                  <c:v>4.2</c:v>
                </c:pt>
              </c:numCache>
            </c:numRef>
          </c:val>
        </c:ser>
        <c:axId val="88756608"/>
        <c:axId val="88759680"/>
      </c:barChart>
      <c:catAx>
        <c:axId val="8875660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600"/>
            </a:pPr>
            <a:endParaRPr lang="ru-RU"/>
          </a:p>
        </c:txPr>
        <c:crossAx val="88759680"/>
        <c:crosses val="autoZero"/>
        <c:auto val="1"/>
        <c:lblAlgn val="ctr"/>
        <c:lblOffset val="100"/>
        <c:tickLblSkip val="1"/>
        <c:tickMarkSkip val="1"/>
      </c:catAx>
      <c:valAx>
        <c:axId val="88759680"/>
        <c:scaling>
          <c:orientation val="minMax"/>
        </c:scaling>
        <c:axPos val="l"/>
        <c:numFmt formatCode="0.0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8756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621680526405749"/>
          <c:y val="4.0218356735826294E-3"/>
          <c:w val="0.30174499319031106"/>
          <c:h val="0.20182399426828687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plotArea>
      <c:layout>
        <c:manualLayout>
          <c:layoutTarget val="inner"/>
          <c:xMode val="edge"/>
          <c:yMode val="edge"/>
          <c:x val="4.2049856198642786E-2"/>
          <c:y val="0.18314673188997518"/>
          <c:w val="0.69813838810565099"/>
          <c:h val="0.69758467601044161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Недостаточно обеспеченные</c:v>
                </c:pt>
              </c:strCache>
            </c:strRef>
          </c:tx>
          <c:dLbls>
            <c:showVal val="1"/>
          </c:dLbls>
          <c:cat>
            <c:strRef>
              <c:f>Sheet1!$B$1:$E$1</c:f>
              <c:strCache>
                <c:ptCount val="4"/>
                <c:pt idx="0">
                  <c:v>Развитие речи</c:v>
                </c:pt>
                <c:pt idx="1">
                  <c:v>Обучение грамоте</c:v>
                </c:pt>
                <c:pt idx="2">
                  <c:v>Формирование представлений о природе</c:v>
                </c:pt>
                <c:pt idx="3">
                  <c:v>Физическая культура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3.9</c:v>
                </c:pt>
                <c:pt idx="1">
                  <c:v>3.7</c:v>
                </c:pt>
                <c:pt idx="2">
                  <c:v>4.0999999999999996</c:v>
                </c:pt>
                <c:pt idx="3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Среднеобеспеченные</c:v>
                </c:pt>
              </c:strCache>
            </c:strRef>
          </c:tx>
          <c:dLbls>
            <c:showVal val="1"/>
          </c:dLbls>
          <c:cat>
            <c:strRef>
              <c:f>Sheet1!$B$1:$E$1</c:f>
              <c:strCache>
                <c:ptCount val="4"/>
                <c:pt idx="0">
                  <c:v>Развитие речи</c:v>
                </c:pt>
                <c:pt idx="1">
                  <c:v>Обучение грамоте</c:v>
                </c:pt>
                <c:pt idx="2">
                  <c:v>Формирование представлений о природе</c:v>
                </c:pt>
                <c:pt idx="3">
                  <c:v>Физическая культура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4.2</c:v>
                </c:pt>
                <c:pt idx="1">
                  <c:v>4.0999999999999996</c:v>
                </c:pt>
                <c:pt idx="2">
                  <c:v>4.4000000000000004</c:v>
                </c:pt>
                <c:pt idx="3">
                  <c:v>4.5</c:v>
                </c:pt>
              </c:numCache>
            </c:numRef>
          </c:val>
        </c:ser>
        <c:dLbls>
          <c:showVal val="1"/>
        </c:dLbls>
        <c:axId val="89117056"/>
        <c:axId val="89118592"/>
      </c:barChart>
      <c:catAx>
        <c:axId val="8911705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600"/>
            </a:pPr>
            <a:endParaRPr lang="ru-RU"/>
          </a:p>
        </c:txPr>
        <c:crossAx val="89118592"/>
        <c:crosses val="autoZero"/>
        <c:auto val="1"/>
        <c:lblAlgn val="ctr"/>
        <c:lblOffset val="100"/>
        <c:tickLblSkip val="1"/>
        <c:tickMarkSkip val="1"/>
      </c:catAx>
      <c:valAx>
        <c:axId val="8911859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9117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084916113106971"/>
          <c:y val="5.9996939647294426E-2"/>
          <c:w val="0.2301113541148162"/>
          <c:h val="0.70726621243098264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solidFill>
        <a:srgbClr val="4F81BD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1,5-3 года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стремление повышать образование и культурный уровень</c:v>
                </c:pt>
                <c:pt idx="1">
                  <c:v>стремление развивать свои способности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23.4</c:v>
                </c:pt>
                <c:pt idx="1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3-4 года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стремление повышать образование и культурный уровень</c:v>
                </c:pt>
                <c:pt idx="1">
                  <c:v>стремление развивать свои способности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38.4</c:v>
                </c:pt>
                <c:pt idx="1">
                  <c:v>31.5</c:v>
                </c:pt>
              </c:numCache>
            </c:numRef>
          </c:val>
        </c:ser>
        <c:axId val="80596352"/>
        <c:axId val="80598144"/>
      </c:barChart>
      <c:catAx>
        <c:axId val="8059635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0598144"/>
        <c:crosses val="autoZero"/>
        <c:auto val="1"/>
        <c:lblAlgn val="ctr"/>
        <c:lblOffset val="100"/>
      </c:catAx>
      <c:valAx>
        <c:axId val="80598144"/>
        <c:scaling>
          <c:orientation val="minMax"/>
        </c:scaling>
        <c:axPos val="l"/>
        <c:numFmt formatCode="General" sourceLinked="1"/>
        <c:tickLblPos val="nextTo"/>
        <c:crossAx val="80596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12525037604164"/>
          <c:y val="0.23551019566353543"/>
          <c:w val="0.20817784779681811"/>
          <c:h val="0.32835306760702027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Жесткие (статусно-возрастная вертикаль, беспрекословное подчинение)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умение приспосабливаться к любой обстановке</c:v>
                </c:pt>
                <c:pt idx="1">
                  <c:v>волевые качества</c:v>
                </c:pt>
                <c:pt idx="2">
                  <c:v>стремление развивать свои способности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32.6</c:v>
                </c:pt>
                <c:pt idx="1">
                  <c:v>43.4</c:v>
                </c:pt>
                <c:pt idx="2">
                  <c:v>25.5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Мягкие (поддержание активности ребенка, равноправие)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умение приспосабливаться к любой обстановке</c:v>
                </c:pt>
                <c:pt idx="1">
                  <c:v>волевые качества</c:v>
                </c:pt>
                <c:pt idx="2">
                  <c:v>стремление развивать свои способности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25.9</c:v>
                </c:pt>
                <c:pt idx="1">
                  <c:v>47.5</c:v>
                </c:pt>
                <c:pt idx="2">
                  <c:v>34.800000000000004</c:v>
                </c:pt>
              </c:numCache>
            </c:numRef>
          </c:val>
        </c:ser>
        <c:axId val="81183104"/>
        <c:axId val="81184640"/>
      </c:barChart>
      <c:catAx>
        <c:axId val="81183104"/>
        <c:scaling>
          <c:orientation val="minMax"/>
        </c:scaling>
        <c:axPos val="b"/>
        <c:tickLblPos val="nextTo"/>
        <c:crossAx val="81184640"/>
        <c:crosses val="autoZero"/>
        <c:auto val="1"/>
        <c:lblAlgn val="ctr"/>
        <c:lblOffset val="100"/>
      </c:catAx>
      <c:valAx>
        <c:axId val="81184640"/>
        <c:scaling>
          <c:orientation val="minMax"/>
        </c:scaling>
        <c:axPos val="l"/>
        <c:numFmt formatCode="General" sourceLinked="1"/>
        <c:tickLblPos val="nextTo"/>
        <c:crossAx val="81183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096926705674862"/>
          <c:y val="7.603883590981407E-2"/>
          <c:w val="0.34950699007731018"/>
          <c:h val="0.79118486626595153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ощущаю себя счастливым человеком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070942972876982E-2"/>
                  <c:y val="-4.6989699265924702E-2"/>
                </c:manualLayout>
              </c:layout>
              <c:showVal val="1"/>
            </c:dLbl>
            <c:dLbl>
              <c:idx val="1"/>
              <c:layout>
                <c:manualLayout>
                  <c:x val="-1.0709429728769803E-2"/>
                  <c:y val="-6.4610836490646514E-2"/>
                </c:manualLayout>
              </c:layout>
              <c:showVal val="1"/>
            </c:dLbl>
            <c:dLbl>
              <c:idx val="2"/>
              <c:layout>
                <c:manualLayout>
                  <c:x val="-8.567543783015821E-3"/>
                  <c:y val="-5.8737124082405924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1,5-3 года</c:v>
                </c:pt>
                <c:pt idx="1">
                  <c:v>3-4 года</c:v>
                </c:pt>
                <c:pt idx="2">
                  <c:v>4-5 лет</c:v>
                </c:pt>
                <c:pt idx="3">
                  <c:v>5-7 лет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52.1</c:v>
                </c:pt>
                <c:pt idx="1">
                  <c:v>45</c:v>
                </c:pt>
                <c:pt idx="2">
                  <c:v>42.4</c:v>
                </c:pt>
                <c:pt idx="3">
                  <c:v>33.5</c:v>
                </c:pt>
              </c:numCache>
            </c:numRef>
          </c:val>
        </c:ser>
        <c:marker val="1"/>
        <c:axId val="81284480"/>
        <c:axId val="81286272"/>
      </c:lineChart>
      <c:catAx>
        <c:axId val="81284480"/>
        <c:scaling>
          <c:orientation val="minMax"/>
        </c:scaling>
        <c:axPos val="b"/>
        <c:tickLblPos val="nextTo"/>
        <c:crossAx val="81286272"/>
        <c:crosses val="autoZero"/>
        <c:auto val="1"/>
        <c:lblAlgn val="ctr"/>
        <c:lblOffset val="100"/>
      </c:catAx>
      <c:valAx>
        <c:axId val="81286272"/>
        <c:scaling>
          <c:orientation val="minMax"/>
        </c:scaling>
        <c:axPos val="l"/>
        <c:numFmt formatCode="0.0" sourceLinked="1"/>
        <c:tickLblPos val="nextTo"/>
        <c:crossAx val="812844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3553627830419513E-2"/>
          <c:y val="3.8651069399614872E-2"/>
          <c:w val="0.91827696961608607"/>
          <c:h val="0.92269786120077935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Лист2!$B$103:$B$108</c:f>
              <c:numCache>
                <c:formatCode>0.000000</c:formatCode>
                <c:ptCount val="6"/>
                <c:pt idx="0">
                  <c:v>1.0129682302909098</c:v>
                </c:pt>
                <c:pt idx="1">
                  <c:v>-0.89434517430990079</c:v>
                </c:pt>
                <c:pt idx="2">
                  <c:v>-0.64810022461730565</c:v>
                </c:pt>
                <c:pt idx="3">
                  <c:v>1.5055728942490039</c:v>
                </c:pt>
                <c:pt idx="4">
                  <c:v>-0.41430200175653031</c:v>
                </c:pt>
                <c:pt idx="5">
                  <c:v>-0.56179372385618165</c:v>
                </c:pt>
              </c:numCache>
            </c:numRef>
          </c:xVal>
          <c:yVal>
            <c:numRef>
              <c:f>Лист2!$C$103:$C$108</c:f>
              <c:numCache>
                <c:formatCode>0.00000</c:formatCode>
                <c:ptCount val="6"/>
                <c:pt idx="0">
                  <c:v>-0.31856851927265634</c:v>
                </c:pt>
                <c:pt idx="1">
                  <c:v>0.81010338853291786</c:v>
                </c:pt>
                <c:pt idx="2">
                  <c:v>-1.0761916558618538</c:v>
                </c:pt>
                <c:pt idx="3">
                  <c:v>0.22842132369921964</c:v>
                </c:pt>
                <c:pt idx="4">
                  <c:v>1.3964013397754247</c:v>
                </c:pt>
                <c:pt idx="5">
                  <c:v>-1.0401658768730841</c:v>
                </c:pt>
              </c:numCache>
            </c:numRef>
          </c:yVal>
        </c:ser>
        <c:axId val="60927360"/>
        <c:axId val="61887616"/>
      </c:scatterChart>
      <c:valAx>
        <c:axId val="60927360"/>
        <c:scaling>
          <c:orientation val="minMax"/>
        </c:scaling>
        <c:axPos val="b"/>
        <c:numFmt formatCode="0.0" sourceLinked="0"/>
        <c:tickLblPos val="nextTo"/>
        <c:crossAx val="61887616"/>
        <c:crosses val="autoZero"/>
        <c:crossBetween val="midCat"/>
      </c:valAx>
      <c:valAx>
        <c:axId val="61887616"/>
        <c:scaling>
          <c:orientation val="minMax"/>
        </c:scaling>
        <c:axPos val="l"/>
        <c:numFmt formatCode="0.0" sourceLinked="0"/>
        <c:tickLblPos val="nextTo"/>
        <c:crossAx val="60927360"/>
        <c:crosses val="autoZero"/>
        <c:crossBetween val="midCat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>
        <c:manualLayout>
          <c:layoutTarget val="inner"/>
          <c:xMode val="edge"/>
          <c:yMode val="edge"/>
          <c:x val="0.13839285714285721"/>
          <c:y val="0.18518518518518545"/>
          <c:w val="0.84523809523809634"/>
          <c:h val="0.7037037037037037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Спят в своей кровати</c:v>
                </c:pt>
              </c:strCache>
            </c:strRef>
          </c:tx>
          <c:dLbls>
            <c:dLbl>
              <c:idx val="0"/>
              <c:layout>
                <c:manualLayout>
                  <c:x val="-2.8915581774174481E-2"/>
                  <c:y val="-8.644642807530166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4.0820276490420783E-2"/>
                  <c:y val="-8.5600150333551547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5284652885710187E-2"/>
                  <c:y val="-9.5349467376156724E-2"/>
                </c:manualLayout>
              </c:layout>
              <c:dLblPos val="r"/>
              <c:showVal val="1"/>
            </c:dLbl>
            <c:showVal val="1"/>
          </c:dLbls>
          <c:cat>
            <c:strRef>
              <c:f>Sheet1!$B$1:$E$1</c:f>
              <c:strCache>
                <c:ptCount val="4"/>
                <c:pt idx="0">
                  <c:v>1,5–3 года</c:v>
                </c:pt>
                <c:pt idx="1">
                  <c:v>3–4 года</c:v>
                </c:pt>
                <c:pt idx="2">
                  <c:v>4–5 лет</c:v>
                </c:pt>
                <c:pt idx="3">
                  <c:v>5–7 лет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61.2</c:v>
                </c:pt>
                <c:pt idx="1">
                  <c:v>76.3</c:v>
                </c:pt>
                <c:pt idx="2">
                  <c:v>73.7</c:v>
                </c:pt>
                <c:pt idx="3">
                  <c:v>85.9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Постоянно спят вместе со взрослыми</c:v>
                </c:pt>
              </c:strCache>
            </c:strRef>
          </c:tx>
          <c:dLbls>
            <c:dLbl>
              <c:idx val="0"/>
              <c:layout>
                <c:manualLayout>
                  <c:x val="-3.4867962726555526E-2"/>
                  <c:y val="-8.6184128916924299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4555585463058931E-2"/>
                  <c:y val="-5.341111109775549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2.7614852048633318E-2"/>
                  <c:y val="-4.9568299751305181E-2"/>
                </c:manualLayout>
              </c:layout>
              <c:dLblPos val="r"/>
              <c:showVal val="1"/>
            </c:dLbl>
            <c:showVal val="1"/>
          </c:dLbls>
          <c:cat>
            <c:strRef>
              <c:f>Sheet1!$B$1:$E$1</c:f>
              <c:strCache>
                <c:ptCount val="4"/>
                <c:pt idx="0">
                  <c:v>1,5–3 года</c:v>
                </c:pt>
                <c:pt idx="1">
                  <c:v>3–4 года</c:v>
                </c:pt>
                <c:pt idx="2">
                  <c:v>4–5 лет</c:v>
                </c:pt>
                <c:pt idx="3">
                  <c:v>5–7 лет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24.8</c:v>
                </c:pt>
                <c:pt idx="1">
                  <c:v>7.9</c:v>
                </c:pt>
                <c:pt idx="2">
                  <c:v>11.7</c:v>
                </c:pt>
                <c:pt idx="3">
                  <c:v>4.4000000000000004</c:v>
                </c:pt>
              </c:numCache>
            </c:numRef>
          </c:val>
        </c:ser>
        <c:dLbls>
          <c:showVal val="1"/>
        </c:dLbls>
        <c:marker val="1"/>
        <c:axId val="84226816"/>
        <c:axId val="84228352"/>
      </c:lineChart>
      <c:catAx>
        <c:axId val="8422681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4228352"/>
        <c:crosses val="autoZero"/>
        <c:auto val="1"/>
        <c:lblAlgn val="ctr"/>
        <c:lblOffset val="100"/>
        <c:tickLblSkip val="1"/>
        <c:tickMarkSkip val="1"/>
      </c:catAx>
      <c:valAx>
        <c:axId val="84228352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0.18303571428571427"/>
              <c:y val="9.9715099715099995E-2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42268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125E-2"/>
          <c:y val="8.5470085470085496E-3"/>
          <c:w val="0.96428571428571463"/>
          <c:h val="8.2621082621082767E-2"/>
        </c:manualLayout>
      </c:layout>
    </c:legend>
    <c:plotVisOnly val="1"/>
    <c:dispBlanksAs val="gap"/>
  </c:chart>
  <c:txPr>
    <a:bodyPr/>
    <a:lstStyle/>
    <a:p>
      <a:pPr>
        <a:defRPr sz="14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autoTitleDeleted val="1"/>
    <c:plotArea>
      <c:layout>
        <c:manualLayout>
          <c:layoutTarget val="inner"/>
          <c:xMode val="edge"/>
          <c:yMode val="edge"/>
          <c:x val="8.8724584103512236E-2"/>
          <c:y val="9.4462540716612586E-2"/>
          <c:w val="0.89279112754159085"/>
          <c:h val="0.56677524429967574"/>
        </c:manualLayout>
      </c:layout>
      <c:barChart>
        <c:barDir val="col"/>
        <c:grouping val="clustered"/>
        <c:ser>
          <c:idx val="2"/>
          <c:order val="0"/>
          <c:tx>
            <c:strRef>
              <c:f>Sheet1!$A$2</c:f>
              <c:strCache>
                <c:ptCount val="1"/>
                <c:pt idx="0">
                  <c:v>Вместе со взрослым</c:v>
                </c:pt>
              </c:strCache>
            </c:strRef>
          </c:tx>
          <c:dLbls>
            <c:showVal val="1"/>
          </c:dLbls>
          <c:cat>
            <c:strRef>
              <c:f>Sheet1!$B$1:$E$1</c:f>
              <c:strCache>
                <c:ptCount val="4"/>
                <c:pt idx="0">
                  <c:v>Мальчики в полной семье</c:v>
                </c:pt>
                <c:pt idx="1">
                  <c:v>Мальчики в неполной семье</c:v>
                </c:pt>
                <c:pt idx="2">
                  <c:v>Девочки в полной семье</c:v>
                </c:pt>
                <c:pt idx="3">
                  <c:v>Девочки в неполной семье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3.3</c:v>
                </c:pt>
                <c:pt idx="1">
                  <c:v>22.7</c:v>
                </c:pt>
                <c:pt idx="2">
                  <c:v>8.3000000000000007</c:v>
                </c:pt>
                <c:pt idx="3">
                  <c:v>18.7</c:v>
                </c:pt>
              </c:numCache>
            </c:numRef>
          </c:val>
        </c:ser>
        <c:axId val="84273408"/>
        <c:axId val="84283392"/>
      </c:barChart>
      <c:catAx>
        <c:axId val="8427340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4283392"/>
        <c:crosses val="autoZero"/>
        <c:auto val="1"/>
        <c:lblAlgn val="ctr"/>
        <c:lblOffset val="100"/>
        <c:tickLblSkip val="1"/>
        <c:tickMarkSkip val="1"/>
      </c:catAx>
      <c:valAx>
        <c:axId val="8428339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427340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2583892617449671"/>
          <c:y val="8.4459459459459568E-2"/>
          <c:w val="0.8540268456375848"/>
          <c:h val="0.76930345194434369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Lbls>
            <c:dLbl>
              <c:idx val="0"/>
              <c:layout>
                <c:manualLayout>
                  <c:x val="-5.2762114148577011E-2"/>
                  <c:y val="-8.1730239042014749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4725066330264717E-2"/>
                  <c:y val="-9.7665161844140896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2.6755352550486201E-2"/>
                  <c:y val="-6.7878905624194491E-2"/>
                </c:manualLayout>
              </c:layout>
              <c:dLblPos val="r"/>
              <c:showVal val="1"/>
            </c:dLbl>
            <c:showVal val="1"/>
          </c:dLbls>
          <c:cat>
            <c:strRef>
              <c:f>Sheet1!$B$1:$E$1</c:f>
              <c:strCache>
                <c:ptCount val="4"/>
                <c:pt idx="0">
                  <c:v>1,5–3 года</c:v>
                </c:pt>
                <c:pt idx="1">
                  <c:v>3–4 года</c:v>
                </c:pt>
                <c:pt idx="2">
                  <c:v>4–5 лет</c:v>
                </c:pt>
                <c:pt idx="3">
                  <c:v>5–7 лет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5.2</c:v>
                </c:pt>
                <c:pt idx="1">
                  <c:v>13.5</c:v>
                </c:pt>
                <c:pt idx="2">
                  <c:v>16.600000000000001</c:v>
                </c:pt>
                <c:pt idx="3">
                  <c:v>16.5</c:v>
                </c:pt>
              </c:numCache>
            </c:numRef>
          </c:val>
        </c:ser>
        <c:dLbls>
          <c:showVal val="1"/>
        </c:dLbls>
        <c:marker val="1"/>
        <c:axId val="84189952"/>
        <c:axId val="84191488"/>
      </c:lineChart>
      <c:catAx>
        <c:axId val="8418995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4191488"/>
        <c:crosses val="autoZero"/>
        <c:auto val="1"/>
        <c:lblAlgn val="ctr"/>
        <c:lblOffset val="100"/>
        <c:tickLblSkip val="1"/>
        <c:tickMarkSkip val="1"/>
      </c:catAx>
      <c:valAx>
        <c:axId val="84191488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0.13530847521007153"/>
              <c:y val="3.9363885694063551E-2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41899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Лист2!$C$26:$C$31</c:f>
              <c:numCache>
                <c:formatCode>0.00000</c:formatCode>
                <c:ptCount val="6"/>
                <c:pt idx="0">
                  <c:v>0.5886411124604789</c:v>
                </c:pt>
                <c:pt idx="1">
                  <c:v>0.77178282723944336</c:v>
                </c:pt>
                <c:pt idx="2">
                  <c:v>5.1013561889183386E-2</c:v>
                </c:pt>
                <c:pt idx="3">
                  <c:v>-1.5629138624393879</c:v>
                </c:pt>
                <c:pt idx="4">
                  <c:v>0.97046667484440452</c:v>
                </c:pt>
                <c:pt idx="5">
                  <c:v>-0.8189903139941147</c:v>
                </c:pt>
              </c:numCache>
            </c:numRef>
          </c:xVal>
          <c:yVal>
            <c:numRef>
              <c:f>Лист2!$D$26:$D$31</c:f>
              <c:numCache>
                <c:formatCode>0.00000</c:formatCode>
                <c:ptCount val="6"/>
                <c:pt idx="0">
                  <c:v>1.0067931361513411</c:v>
                </c:pt>
                <c:pt idx="1">
                  <c:v>-0.69908212832377281</c:v>
                </c:pt>
                <c:pt idx="2">
                  <c:v>1.1109400126106128</c:v>
                </c:pt>
                <c:pt idx="3">
                  <c:v>0.44472848247782432</c:v>
                </c:pt>
                <c:pt idx="4">
                  <c:v>-0.52574088598600488</c:v>
                </c:pt>
                <c:pt idx="5">
                  <c:v>-1.3376386169300019</c:v>
                </c:pt>
              </c:numCache>
            </c:numRef>
          </c:yVal>
        </c:ser>
        <c:axId val="61469824"/>
        <c:axId val="61471360"/>
      </c:scatterChart>
      <c:valAx>
        <c:axId val="61469824"/>
        <c:scaling>
          <c:orientation val="minMax"/>
        </c:scaling>
        <c:axPos val="b"/>
        <c:numFmt formatCode="0.0" sourceLinked="0"/>
        <c:tickLblPos val="nextTo"/>
        <c:crossAx val="61471360"/>
        <c:crosses val="autoZero"/>
        <c:crossBetween val="midCat"/>
      </c:valAx>
      <c:valAx>
        <c:axId val="61471360"/>
        <c:scaling>
          <c:orientation val="minMax"/>
        </c:scaling>
        <c:axPos val="l"/>
        <c:numFmt formatCode="0.0" sourceLinked="0"/>
        <c:tickLblPos val="nextTo"/>
        <c:crossAx val="61469824"/>
        <c:crosses val="autoZero"/>
        <c:crossBetween val="midCat"/>
      </c:valAx>
    </c:plotArea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71CA9-02BD-480E-8DA8-79B581F1FC3B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977DCE-9B07-406C-820C-221730113898}">
      <dgm:prSet phldrT="[Текст]" custT="1"/>
      <dgm:spPr/>
      <dgm:t>
        <a:bodyPr/>
        <a:lstStyle/>
        <a:p>
          <a:r>
            <a:rPr lang="ru-RU" sz="1100" b="1" dirty="0" smtClean="0"/>
            <a:t>Опрос родителей</a:t>
          </a:r>
          <a:endParaRPr lang="ru-RU" sz="1100" b="1" dirty="0"/>
        </a:p>
      </dgm:t>
    </dgm:pt>
    <dgm:pt modelId="{A46693F9-98C8-4B3D-BFE2-122F1F430C23}" type="parTrans" cxnId="{AA344B8E-73FC-4EC3-9C14-52980491F45D}">
      <dgm:prSet/>
      <dgm:spPr/>
      <dgm:t>
        <a:bodyPr/>
        <a:lstStyle/>
        <a:p>
          <a:endParaRPr lang="ru-RU" sz="2400"/>
        </a:p>
      </dgm:t>
    </dgm:pt>
    <dgm:pt modelId="{CCB7CC96-0EE6-4748-B5C9-A8B7E8F9900B}" type="sibTrans" cxnId="{AA344B8E-73FC-4EC3-9C14-52980491F45D}">
      <dgm:prSet/>
      <dgm:spPr/>
      <dgm:t>
        <a:bodyPr/>
        <a:lstStyle/>
        <a:p>
          <a:endParaRPr lang="ru-RU" sz="2400"/>
        </a:p>
      </dgm:t>
    </dgm:pt>
    <dgm:pt modelId="{4F37F462-C31A-4F20-93FE-A979D56C8AC5}">
      <dgm:prSet phldrT="[Текст]" custT="1"/>
      <dgm:spPr/>
      <dgm:t>
        <a:bodyPr/>
        <a:lstStyle/>
        <a:p>
          <a:r>
            <a:rPr lang="ru-RU" sz="1100" dirty="0" smtClean="0"/>
            <a:t>Жизненные ориентации</a:t>
          </a:r>
          <a:endParaRPr lang="ru-RU" sz="1100" dirty="0"/>
        </a:p>
      </dgm:t>
    </dgm:pt>
    <dgm:pt modelId="{09808C52-A156-4105-929F-0C868D1EF7E0}" type="parTrans" cxnId="{3E6D2AE1-1B1A-45A8-B825-47375BD7DE5F}">
      <dgm:prSet/>
      <dgm:spPr/>
      <dgm:t>
        <a:bodyPr/>
        <a:lstStyle/>
        <a:p>
          <a:endParaRPr lang="ru-RU" sz="2400"/>
        </a:p>
      </dgm:t>
    </dgm:pt>
    <dgm:pt modelId="{78DE3D96-E61F-479A-8B96-5AD3DA9F5B4A}" type="sibTrans" cxnId="{3E6D2AE1-1B1A-45A8-B825-47375BD7DE5F}">
      <dgm:prSet/>
      <dgm:spPr/>
      <dgm:t>
        <a:bodyPr/>
        <a:lstStyle/>
        <a:p>
          <a:endParaRPr lang="ru-RU" sz="2400"/>
        </a:p>
      </dgm:t>
    </dgm:pt>
    <dgm:pt modelId="{CA0FD26B-A522-4D01-89BC-6AA8EFC8D958}">
      <dgm:prSet phldrT="[Текст]" custT="1"/>
      <dgm:spPr>
        <a:solidFill>
          <a:schemeClr val="accent2">
            <a:lumMod val="20000"/>
            <a:lumOff val="80000"/>
            <a:alpha val="5000"/>
          </a:schemeClr>
        </a:solidFill>
        <a:ln>
          <a:solidFill>
            <a:srgbClr val="C00000"/>
          </a:solidFill>
        </a:ln>
        <a:effectLst>
          <a:outerShdw blurRad="50800" dist="50800" dir="5400000" algn="ctr" rotWithShape="0">
            <a:schemeClr val="bg1"/>
          </a:outerShdw>
        </a:effectLst>
      </dgm:spPr>
      <dgm:t>
        <a:bodyPr/>
        <a:lstStyle/>
        <a:p>
          <a:r>
            <a:rPr lang="ru-RU" sz="1100" dirty="0" smtClean="0">
              <a:effectLst/>
            </a:rPr>
            <a:t>Социально-демографические характеристики</a:t>
          </a:r>
          <a:endParaRPr lang="ru-RU" sz="1100" dirty="0">
            <a:effectLst/>
          </a:endParaRPr>
        </a:p>
      </dgm:t>
    </dgm:pt>
    <dgm:pt modelId="{38156FE3-9BB9-42B5-8C1A-A277C710E297}" type="parTrans" cxnId="{F6E4FB0B-B612-407C-A721-C2E1BC6A4A30}">
      <dgm:prSet/>
      <dgm:spPr>
        <a:ln>
          <a:solidFill>
            <a:srgbClr val="C00000"/>
          </a:solidFill>
        </a:ln>
      </dgm:spPr>
      <dgm:t>
        <a:bodyPr/>
        <a:lstStyle/>
        <a:p>
          <a:endParaRPr lang="ru-RU" sz="2400"/>
        </a:p>
      </dgm:t>
    </dgm:pt>
    <dgm:pt modelId="{9D797553-A8D2-4E5A-B4CF-E2FDB4D6C8BB}" type="sibTrans" cxnId="{F6E4FB0B-B612-407C-A721-C2E1BC6A4A30}">
      <dgm:prSet/>
      <dgm:spPr/>
      <dgm:t>
        <a:bodyPr/>
        <a:lstStyle/>
        <a:p>
          <a:endParaRPr lang="ru-RU" sz="2400"/>
        </a:p>
      </dgm:t>
    </dgm:pt>
    <dgm:pt modelId="{75FD4E8D-503C-4FDF-BBCF-0C36324671EF}">
      <dgm:prSet custT="1"/>
      <dgm:spPr/>
      <dgm:t>
        <a:bodyPr/>
        <a:lstStyle/>
        <a:p>
          <a:r>
            <a:rPr lang="ru-RU" sz="1100" dirty="0" smtClean="0"/>
            <a:t>Воспитательные стратегии</a:t>
          </a:r>
          <a:endParaRPr lang="ru-RU" sz="1100" dirty="0"/>
        </a:p>
      </dgm:t>
    </dgm:pt>
    <dgm:pt modelId="{1DD7FC3D-5DDD-45E4-B2E7-53AF219FF996}" type="parTrans" cxnId="{4C315DE7-ABFF-4915-B530-DFCAD7097C16}">
      <dgm:prSet/>
      <dgm:spPr/>
      <dgm:t>
        <a:bodyPr/>
        <a:lstStyle/>
        <a:p>
          <a:endParaRPr lang="ru-RU" sz="2400"/>
        </a:p>
      </dgm:t>
    </dgm:pt>
    <dgm:pt modelId="{9548E31D-32AA-4E71-91EE-EDA8EAB954FD}" type="sibTrans" cxnId="{4C315DE7-ABFF-4915-B530-DFCAD7097C16}">
      <dgm:prSet/>
      <dgm:spPr/>
      <dgm:t>
        <a:bodyPr/>
        <a:lstStyle/>
        <a:p>
          <a:endParaRPr lang="ru-RU" sz="2400"/>
        </a:p>
      </dgm:t>
    </dgm:pt>
    <dgm:pt modelId="{07A1A930-B681-405F-9092-47A79D4AB312}">
      <dgm:prSet phldrT="[Текст]" custT="1"/>
      <dgm:spPr/>
      <dgm:t>
        <a:bodyPr/>
        <a:lstStyle/>
        <a:p>
          <a:r>
            <a:rPr lang="ru-RU" sz="1100" dirty="0" smtClean="0"/>
            <a:t>Социальная ситуация развития ребенка</a:t>
          </a:r>
        </a:p>
      </dgm:t>
    </dgm:pt>
    <dgm:pt modelId="{20850377-C17A-435D-89B7-B5CE165E9D6A}" type="parTrans" cxnId="{215AB369-FF45-4193-A355-0042CE5B718F}">
      <dgm:prSet/>
      <dgm:spPr/>
      <dgm:t>
        <a:bodyPr/>
        <a:lstStyle/>
        <a:p>
          <a:endParaRPr lang="ru-RU" sz="2400"/>
        </a:p>
      </dgm:t>
    </dgm:pt>
    <dgm:pt modelId="{5D4471B5-F19A-46F9-8A62-6A72706E8532}" type="sibTrans" cxnId="{215AB369-FF45-4193-A355-0042CE5B718F}">
      <dgm:prSet/>
      <dgm:spPr/>
      <dgm:t>
        <a:bodyPr/>
        <a:lstStyle/>
        <a:p>
          <a:endParaRPr lang="ru-RU" sz="2400"/>
        </a:p>
      </dgm:t>
    </dgm:pt>
    <dgm:pt modelId="{BE848D32-9CBA-45F7-857A-91CE78A0EE56}">
      <dgm:prSet phldrT="[Текст]" custT="1"/>
      <dgm:spPr/>
      <dgm:t>
        <a:bodyPr/>
        <a:lstStyle/>
        <a:p>
          <a:r>
            <a:rPr lang="ru-RU" sz="1100" dirty="0" smtClean="0"/>
            <a:t>Отношение к системе дошкольного воспитания</a:t>
          </a:r>
          <a:endParaRPr lang="ru-RU" sz="1100" dirty="0"/>
        </a:p>
      </dgm:t>
    </dgm:pt>
    <dgm:pt modelId="{5DFBEA20-5159-46A8-945B-04FC4780482D}" type="parTrans" cxnId="{0456F32F-B8A5-4517-91E1-77BEC3217455}">
      <dgm:prSet/>
      <dgm:spPr/>
      <dgm:t>
        <a:bodyPr/>
        <a:lstStyle/>
        <a:p>
          <a:endParaRPr lang="ru-RU" sz="2400"/>
        </a:p>
      </dgm:t>
    </dgm:pt>
    <dgm:pt modelId="{E45ACA2E-CBA2-415D-9612-E64C7C71E23D}" type="sibTrans" cxnId="{0456F32F-B8A5-4517-91E1-77BEC3217455}">
      <dgm:prSet/>
      <dgm:spPr/>
      <dgm:t>
        <a:bodyPr/>
        <a:lstStyle/>
        <a:p>
          <a:endParaRPr lang="ru-RU" sz="2400"/>
        </a:p>
      </dgm:t>
    </dgm:pt>
    <dgm:pt modelId="{3CF3E6E0-89D7-4188-90B2-9BE8B1DCF273}">
      <dgm:prSet custT="1"/>
      <dgm:spPr/>
      <dgm:t>
        <a:bodyPr/>
        <a:lstStyle/>
        <a:p>
          <a:r>
            <a:rPr lang="ru-RU" sz="1100" dirty="0" smtClean="0"/>
            <a:t>Отношение к школьному образованию</a:t>
          </a:r>
          <a:endParaRPr lang="ru-RU" sz="1100" dirty="0"/>
        </a:p>
      </dgm:t>
    </dgm:pt>
    <dgm:pt modelId="{E8432D63-B192-43D1-A1D9-E62A7BB69C13}" type="parTrans" cxnId="{87175DE9-92A2-43E9-99B9-80538A7689F5}">
      <dgm:prSet/>
      <dgm:spPr/>
      <dgm:t>
        <a:bodyPr/>
        <a:lstStyle/>
        <a:p>
          <a:endParaRPr lang="ru-RU" sz="2400"/>
        </a:p>
      </dgm:t>
    </dgm:pt>
    <dgm:pt modelId="{6D992487-0F6C-4B70-A3B0-EFFEA0794EEF}" type="sibTrans" cxnId="{87175DE9-92A2-43E9-99B9-80538A7689F5}">
      <dgm:prSet/>
      <dgm:spPr/>
      <dgm:t>
        <a:bodyPr/>
        <a:lstStyle/>
        <a:p>
          <a:endParaRPr lang="ru-RU" sz="2400"/>
        </a:p>
      </dgm:t>
    </dgm:pt>
    <dgm:pt modelId="{599BEED9-265D-4ACD-84DC-EAE1F33222BD}" type="pres">
      <dgm:prSet presAssocID="{5B271CA9-02BD-480E-8DA8-79B581F1FC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03D3268-0F43-46C5-A1F2-19B903731C38}" type="pres">
      <dgm:prSet presAssocID="{7C977DCE-9B07-406C-820C-221730113898}" presName="hierRoot1" presStyleCnt="0"/>
      <dgm:spPr/>
    </dgm:pt>
    <dgm:pt modelId="{4A4D382B-82BD-4B91-9A3E-61DDC88DEE28}" type="pres">
      <dgm:prSet presAssocID="{7C977DCE-9B07-406C-820C-221730113898}" presName="composite" presStyleCnt="0"/>
      <dgm:spPr/>
    </dgm:pt>
    <dgm:pt modelId="{A7F2CCA7-F9A6-4147-A737-1EB9B69D62C2}" type="pres">
      <dgm:prSet presAssocID="{7C977DCE-9B07-406C-820C-221730113898}" presName="background" presStyleLbl="node0" presStyleIdx="0" presStyleCnt="1"/>
      <dgm:spPr/>
    </dgm:pt>
    <dgm:pt modelId="{ED801B95-B226-4E0E-9612-DA72C0A573DE}" type="pres">
      <dgm:prSet presAssocID="{7C977DCE-9B07-406C-820C-22173011389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2ABAC1-D5A4-4537-AC93-80117B490405}" type="pres">
      <dgm:prSet presAssocID="{7C977DCE-9B07-406C-820C-221730113898}" presName="hierChild2" presStyleCnt="0"/>
      <dgm:spPr/>
    </dgm:pt>
    <dgm:pt modelId="{0B900FE3-DE0C-4691-B653-73479C06F0F0}" type="pres">
      <dgm:prSet presAssocID="{09808C52-A156-4105-929F-0C868D1EF7E0}" presName="Name10" presStyleLbl="parChTrans1D2" presStyleIdx="0" presStyleCnt="6"/>
      <dgm:spPr/>
      <dgm:t>
        <a:bodyPr/>
        <a:lstStyle/>
        <a:p>
          <a:endParaRPr lang="ru-RU"/>
        </a:p>
      </dgm:t>
    </dgm:pt>
    <dgm:pt modelId="{AAFD4F72-9FCE-42A4-B274-EBBF96C1E574}" type="pres">
      <dgm:prSet presAssocID="{4F37F462-C31A-4F20-93FE-A979D56C8AC5}" presName="hierRoot2" presStyleCnt="0"/>
      <dgm:spPr/>
    </dgm:pt>
    <dgm:pt modelId="{E19F170A-A8EE-456F-BF55-E0D1D39F25B3}" type="pres">
      <dgm:prSet presAssocID="{4F37F462-C31A-4F20-93FE-A979D56C8AC5}" presName="composite2" presStyleCnt="0"/>
      <dgm:spPr/>
    </dgm:pt>
    <dgm:pt modelId="{E9397EA0-146F-4D02-BC83-208CAC5F631C}" type="pres">
      <dgm:prSet presAssocID="{4F37F462-C31A-4F20-93FE-A979D56C8AC5}" presName="background2" presStyleLbl="node2" presStyleIdx="0" presStyleCnt="6"/>
      <dgm:spPr/>
    </dgm:pt>
    <dgm:pt modelId="{D9101F9D-AD65-461E-BE94-CFA16210FE61}" type="pres">
      <dgm:prSet presAssocID="{4F37F462-C31A-4F20-93FE-A979D56C8AC5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64A4AC-DB94-4EB8-AC03-83CD4566F1DB}" type="pres">
      <dgm:prSet presAssocID="{4F37F462-C31A-4F20-93FE-A979D56C8AC5}" presName="hierChild3" presStyleCnt="0"/>
      <dgm:spPr/>
    </dgm:pt>
    <dgm:pt modelId="{7364758F-C1BE-4BD5-BE2C-07FCC0B216E2}" type="pres">
      <dgm:prSet presAssocID="{1DD7FC3D-5DDD-45E4-B2E7-53AF219FF996}" presName="Name10" presStyleLbl="parChTrans1D2" presStyleIdx="1" presStyleCnt="6"/>
      <dgm:spPr/>
      <dgm:t>
        <a:bodyPr/>
        <a:lstStyle/>
        <a:p>
          <a:endParaRPr lang="ru-RU"/>
        </a:p>
      </dgm:t>
    </dgm:pt>
    <dgm:pt modelId="{8297F485-8461-4EB4-8134-3A7A4AD626E7}" type="pres">
      <dgm:prSet presAssocID="{75FD4E8D-503C-4FDF-BBCF-0C36324671EF}" presName="hierRoot2" presStyleCnt="0"/>
      <dgm:spPr/>
    </dgm:pt>
    <dgm:pt modelId="{8B60D830-C0E6-4281-A2D9-32B6D7696493}" type="pres">
      <dgm:prSet presAssocID="{75FD4E8D-503C-4FDF-BBCF-0C36324671EF}" presName="composite2" presStyleCnt="0"/>
      <dgm:spPr/>
    </dgm:pt>
    <dgm:pt modelId="{08AB5948-3FC4-49F8-9783-35F42E04DE4F}" type="pres">
      <dgm:prSet presAssocID="{75FD4E8D-503C-4FDF-BBCF-0C36324671EF}" presName="background2" presStyleLbl="node2" presStyleIdx="1" presStyleCnt="6"/>
      <dgm:spPr/>
    </dgm:pt>
    <dgm:pt modelId="{AD6171D8-0595-492E-A932-E3A6E7D110ED}" type="pres">
      <dgm:prSet presAssocID="{75FD4E8D-503C-4FDF-BBCF-0C36324671EF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FD1210-6398-4A5D-BC31-9177DCC2E61F}" type="pres">
      <dgm:prSet presAssocID="{75FD4E8D-503C-4FDF-BBCF-0C36324671EF}" presName="hierChild3" presStyleCnt="0"/>
      <dgm:spPr/>
    </dgm:pt>
    <dgm:pt modelId="{F9F0CAEC-A740-4A87-9A03-E2CB6192AC38}" type="pres">
      <dgm:prSet presAssocID="{20850377-C17A-435D-89B7-B5CE165E9D6A}" presName="Name10" presStyleLbl="parChTrans1D2" presStyleIdx="2" presStyleCnt="6"/>
      <dgm:spPr/>
      <dgm:t>
        <a:bodyPr/>
        <a:lstStyle/>
        <a:p>
          <a:endParaRPr lang="ru-RU"/>
        </a:p>
      </dgm:t>
    </dgm:pt>
    <dgm:pt modelId="{B97C89BE-89D3-490E-B4E9-091334070E0C}" type="pres">
      <dgm:prSet presAssocID="{07A1A930-B681-405F-9092-47A79D4AB312}" presName="hierRoot2" presStyleCnt="0"/>
      <dgm:spPr/>
    </dgm:pt>
    <dgm:pt modelId="{F336FF52-B362-475D-8348-67369A7429BD}" type="pres">
      <dgm:prSet presAssocID="{07A1A930-B681-405F-9092-47A79D4AB312}" presName="composite2" presStyleCnt="0"/>
      <dgm:spPr/>
    </dgm:pt>
    <dgm:pt modelId="{7D5C1B82-BC87-4D51-B586-901D67AEC7C6}" type="pres">
      <dgm:prSet presAssocID="{07A1A930-B681-405F-9092-47A79D4AB312}" presName="background2" presStyleLbl="node2" presStyleIdx="2" presStyleCnt="6"/>
      <dgm:spPr/>
    </dgm:pt>
    <dgm:pt modelId="{6C66C265-ECFD-4888-BA43-9D78E999A88D}" type="pres">
      <dgm:prSet presAssocID="{07A1A930-B681-405F-9092-47A79D4AB312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03DB55-23BF-4B7B-8765-6F1D7A53E698}" type="pres">
      <dgm:prSet presAssocID="{07A1A930-B681-405F-9092-47A79D4AB312}" presName="hierChild3" presStyleCnt="0"/>
      <dgm:spPr/>
    </dgm:pt>
    <dgm:pt modelId="{645C3BD3-8A47-4ECD-85D2-B9FD3CA5DB5E}" type="pres">
      <dgm:prSet presAssocID="{5DFBEA20-5159-46A8-945B-04FC4780482D}" presName="Name10" presStyleLbl="parChTrans1D2" presStyleIdx="3" presStyleCnt="6"/>
      <dgm:spPr/>
      <dgm:t>
        <a:bodyPr/>
        <a:lstStyle/>
        <a:p>
          <a:endParaRPr lang="ru-RU"/>
        </a:p>
      </dgm:t>
    </dgm:pt>
    <dgm:pt modelId="{F19971D6-A737-4993-820A-DB41BAEB7FCD}" type="pres">
      <dgm:prSet presAssocID="{BE848D32-9CBA-45F7-857A-91CE78A0EE56}" presName="hierRoot2" presStyleCnt="0"/>
      <dgm:spPr/>
    </dgm:pt>
    <dgm:pt modelId="{F2CC2113-1764-410F-8966-89E89DC3CE03}" type="pres">
      <dgm:prSet presAssocID="{BE848D32-9CBA-45F7-857A-91CE78A0EE56}" presName="composite2" presStyleCnt="0"/>
      <dgm:spPr/>
    </dgm:pt>
    <dgm:pt modelId="{048ED260-2BCF-4A53-AEA8-3BE2495AFB8C}" type="pres">
      <dgm:prSet presAssocID="{BE848D32-9CBA-45F7-857A-91CE78A0EE56}" presName="background2" presStyleLbl="node2" presStyleIdx="3" presStyleCnt="6"/>
      <dgm:spPr/>
    </dgm:pt>
    <dgm:pt modelId="{60E029B3-2B41-4174-AF6C-3A75ECC7CDAE}" type="pres">
      <dgm:prSet presAssocID="{BE848D32-9CBA-45F7-857A-91CE78A0EE56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B09C8D-87F3-4390-A070-48268ED6D59C}" type="pres">
      <dgm:prSet presAssocID="{BE848D32-9CBA-45F7-857A-91CE78A0EE56}" presName="hierChild3" presStyleCnt="0"/>
      <dgm:spPr/>
    </dgm:pt>
    <dgm:pt modelId="{49A8C39A-DD3D-4435-B7B8-27A22B4D495D}" type="pres">
      <dgm:prSet presAssocID="{E8432D63-B192-43D1-A1D9-E62A7BB69C13}" presName="Name10" presStyleLbl="parChTrans1D2" presStyleIdx="4" presStyleCnt="6"/>
      <dgm:spPr/>
      <dgm:t>
        <a:bodyPr/>
        <a:lstStyle/>
        <a:p>
          <a:endParaRPr lang="ru-RU"/>
        </a:p>
      </dgm:t>
    </dgm:pt>
    <dgm:pt modelId="{EFBB42A5-B8D9-4E27-BF46-A7722B9B1FBD}" type="pres">
      <dgm:prSet presAssocID="{3CF3E6E0-89D7-4188-90B2-9BE8B1DCF273}" presName="hierRoot2" presStyleCnt="0"/>
      <dgm:spPr/>
    </dgm:pt>
    <dgm:pt modelId="{40265540-E902-4415-83CB-B2CD7992501F}" type="pres">
      <dgm:prSet presAssocID="{3CF3E6E0-89D7-4188-90B2-9BE8B1DCF273}" presName="composite2" presStyleCnt="0"/>
      <dgm:spPr/>
    </dgm:pt>
    <dgm:pt modelId="{940E077B-DB34-4E09-881E-EED452EFAE12}" type="pres">
      <dgm:prSet presAssocID="{3CF3E6E0-89D7-4188-90B2-9BE8B1DCF273}" presName="background2" presStyleLbl="node2" presStyleIdx="4" presStyleCnt="6"/>
      <dgm:spPr/>
    </dgm:pt>
    <dgm:pt modelId="{C8D29E5C-D7B4-4CD5-A0E1-CB9B6307D154}" type="pres">
      <dgm:prSet presAssocID="{3CF3E6E0-89D7-4188-90B2-9BE8B1DCF273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08AC2E-03DC-4764-9DFF-44557B4792EC}" type="pres">
      <dgm:prSet presAssocID="{3CF3E6E0-89D7-4188-90B2-9BE8B1DCF273}" presName="hierChild3" presStyleCnt="0"/>
      <dgm:spPr/>
    </dgm:pt>
    <dgm:pt modelId="{76B3D9CE-8865-4A43-9D80-DB0719403776}" type="pres">
      <dgm:prSet presAssocID="{38156FE3-9BB9-42B5-8C1A-A277C710E297}" presName="Name10" presStyleLbl="parChTrans1D2" presStyleIdx="5" presStyleCnt="6"/>
      <dgm:spPr/>
      <dgm:t>
        <a:bodyPr/>
        <a:lstStyle/>
        <a:p>
          <a:endParaRPr lang="ru-RU"/>
        </a:p>
      </dgm:t>
    </dgm:pt>
    <dgm:pt modelId="{CB11E6D2-BA69-4079-99CA-4DC7D15617EC}" type="pres">
      <dgm:prSet presAssocID="{CA0FD26B-A522-4D01-89BC-6AA8EFC8D958}" presName="hierRoot2" presStyleCnt="0"/>
      <dgm:spPr/>
    </dgm:pt>
    <dgm:pt modelId="{28C6FD3A-8C25-4482-8554-C54152498B02}" type="pres">
      <dgm:prSet presAssocID="{CA0FD26B-A522-4D01-89BC-6AA8EFC8D958}" presName="composite2" presStyleCnt="0"/>
      <dgm:spPr/>
    </dgm:pt>
    <dgm:pt modelId="{080FF477-B3E1-4028-B56A-3A2A2F74CD38}" type="pres">
      <dgm:prSet presAssocID="{CA0FD26B-A522-4D01-89BC-6AA8EFC8D958}" presName="background2" presStyleLbl="node2" presStyleIdx="5" presStyleCnt="6"/>
      <dgm:spPr>
        <a:noFill/>
        <a:effectLst/>
      </dgm:spPr>
    </dgm:pt>
    <dgm:pt modelId="{881F1925-587C-4307-AC34-2B3714E9F74D}" type="pres">
      <dgm:prSet presAssocID="{CA0FD26B-A522-4D01-89BC-6AA8EFC8D958}" presName="text2" presStyleLbl="fgAcc2" presStyleIdx="5" presStyleCnt="6" custScaleX="118416" custLinFactNeighborX="-6609" custLinFactNeighborY="-159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AE6DCC-E31F-4DBB-BA00-B47AAB087C4C}" type="pres">
      <dgm:prSet presAssocID="{CA0FD26B-A522-4D01-89BC-6AA8EFC8D958}" presName="hierChild3" presStyleCnt="0"/>
      <dgm:spPr/>
    </dgm:pt>
  </dgm:ptLst>
  <dgm:cxnLst>
    <dgm:cxn modelId="{8AA6E96C-69F7-44F3-9EE4-0E6F2001C113}" type="presOf" srcId="{7C977DCE-9B07-406C-820C-221730113898}" destId="{ED801B95-B226-4E0E-9612-DA72C0A573DE}" srcOrd="0" destOrd="0" presId="urn:microsoft.com/office/officeart/2005/8/layout/hierarchy1"/>
    <dgm:cxn modelId="{E77C15C3-9149-4FF6-9F28-E7D81A05875F}" type="presOf" srcId="{75FD4E8D-503C-4FDF-BBCF-0C36324671EF}" destId="{AD6171D8-0595-492E-A932-E3A6E7D110ED}" srcOrd="0" destOrd="0" presId="urn:microsoft.com/office/officeart/2005/8/layout/hierarchy1"/>
    <dgm:cxn modelId="{215AB369-FF45-4193-A355-0042CE5B718F}" srcId="{7C977DCE-9B07-406C-820C-221730113898}" destId="{07A1A930-B681-405F-9092-47A79D4AB312}" srcOrd="2" destOrd="0" parTransId="{20850377-C17A-435D-89B7-B5CE165E9D6A}" sibTransId="{5D4471B5-F19A-46F9-8A62-6A72706E8532}"/>
    <dgm:cxn modelId="{AA344B8E-73FC-4EC3-9C14-52980491F45D}" srcId="{5B271CA9-02BD-480E-8DA8-79B581F1FC3B}" destId="{7C977DCE-9B07-406C-820C-221730113898}" srcOrd="0" destOrd="0" parTransId="{A46693F9-98C8-4B3D-BFE2-122F1F430C23}" sibTransId="{CCB7CC96-0EE6-4748-B5C9-A8B7E8F9900B}"/>
    <dgm:cxn modelId="{99DF714E-8FD2-4611-AEF4-6D564E1B1DAC}" type="presOf" srcId="{38156FE3-9BB9-42B5-8C1A-A277C710E297}" destId="{76B3D9CE-8865-4A43-9D80-DB0719403776}" srcOrd="0" destOrd="0" presId="urn:microsoft.com/office/officeart/2005/8/layout/hierarchy1"/>
    <dgm:cxn modelId="{643C5EFE-9F55-4066-8A26-4875E6BB150F}" type="presOf" srcId="{BE848D32-9CBA-45F7-857A-91CE78A0EE56}" destId="{60E029B3-2B41-4174-AF6C-3A75ECC7CDAE}" srcOrd="0" destOrd="0" presId="urn:microsoft.com/office/officeart/2005/8/layout/hierarchy1"/>
    <dgm:cxn modelId="{18E7AB75-E4DE-4458-B5DF-F09B29F36DD4}" type="presOf" srcId="{4F37F462-C31A-4F20-93FE-A979D56C8AC5}" destId="{D9101F9D-AD65-461E-BE94-CFA16210FE61}" srcOrd="0" destOrd="0" presId="urn:microsoft.com/office/officeart/2005/8/layout/hierarchy1"/>
    <dgm:cxn modelId="{CD43001C-B25E-4322-B18D-25FED8251FBD}" type="presOf" srcId="{5B271CA9-02BD-480E-8DA8-79B581F1FC3B}" destId="{599BEED9-265D-4ACD-84DC-EAE1F33222BD}" srcOrd="0" destOrd="0" presId="urn:microsoft.com/office/officeart/2005/8/layout/hierarchy1"/>
    <dgm:cxn modelId="{87175DE9-92A2-43E9-99B9-80538A7689F5}" srcId="{7C977DCE-9B07-406C-820C-221730113898}" destId="{3CF3E6E0-89D7-4188-90B2-9BE8B1DCF273}" srcOrd="4" destOrd="0" parTransId="{E8432D63-B192-43D1-A1D9-E62A7BB69C13}" sibTransId="{6D992487-0F6C-4B70-A3B0-EFFEA0794EEF}"/>
    <dgm:cxn modelId="{D6C8E926-FDBB-4DFE-B852-1C5CAA325E8B}" type="presOf" srcId="{3CF3E6E0-89D7-4188-90B2-9BE8B1DCF273}" destId="{C8D29E5C-D7B4-4CD5-A0E1-CB9B6307D154}" srcOrd="0" destOrd="0" presId="urn:microsoft.com/office/officeart/2005/8/layout/hierarchy1"/>
    <dgm:cxn modelId="{C324F73F-A43B-4793-892E-6D5E4918F288}" type="presOf" srcId="{07A1A930-B681-405F-9092-47A79D4AB312}" destId="{6C66C265-ECFD-4888-BA43-9D78E999A88D}" srcOrd="0" destOrd="0" presId="urn:microsoft.com/office/officeart/2005/8/layout/hierarchy1"/>
    <dgm:cxn modelId="{0456F32F-B8A5-4517-91E1-77BEC3217455}" srcId="{7C977DCE-9B07-406C-820C-221730113898}" destId="{BE848D32-9CBA-45F7-857A-91CE78A0EE56}" srcOrd="3" destOrd="0" parTransId="{5DFBEA20-5159-46A8-945B-04FC4780482D}" sibTransId="{E45ACA2E-CBA2-415D-9612-E64C7C71E23D}"/>
    <dgm:cxn modelId="{4C056C3D-FA2B-452E-931E-78372EE6CCA8}" type="presOf" srcId="{09808C52-A156-4105-929F-0C868D1EF7E0}" destId="{0B900FE3-DE0C-4691-B653-73479C06F0F0}" srcOrd="0" destOrd="0" presId="urn:microsoft.com/office/officeart/2005/8/layout/hierarchy1"/>
    <dgm:cxn modelId="{1149A868-6898-4818-B942-3B55F55A90E6}" type="presOf" srcId="{5DFBEA20-5159-46A8-945B-04FC4780482D}" destId="{645C3BD3-8A47-4ECD-85D2-B9FD3CA5DB5E}" srcOrd="0" destOrd="0" presId="urn:microsoft.com/office/officeart/2005/8/layout/hierarchy1"/>
    <dgm:cxn modelId="{7AF0D501-0180-4475-A5D6-529B9AB7B9B0}" type="presOf" srcId="{E8432D63-B192-43D1-A1D9-E62A7BB69C13}" destId="{49A8C39A-DD3D-4435-B7B8-27A22B4D495D}" srcOrd="0" destOrd="0" presId="urn:microsoft.com/office/officeart/2005/8/layout/hierarchy1"/>
    <dgm:cxn modelId="{4C315DE7-ABFF-4915-B530-DFCAD7097C16}" srcId="{7C977DCE-9B07-406C-820C-221730113898}" destId="{75FD4E8D-503C-4FDF-BBCF-0C36324671EF}" srcOrd="1" destOrd="0" parTransId="{1DD7FC3D-5DDD-45E4-B2E7-53AF219FF996}" sibTransId="{9548E31D-32AA-4E71-91EE-EDA8EAB954FD}"/>
    <dgm:cxn modelId="{9E7549B5-D76B-4DA6-BC74-95CED2CFDC3E}" type="presOf" srcId="{CA0FD26B-A522-4D01-89BC-6AA8EFC8D958}" destId="{881F1925-587C-4307-AC34-2B3714E9F74D}" srcOrd="0" destOrd="0" presId="urn:microsoft.com/office/officeart/2005/8/layout/hierarchy1"/>
    <dgm:cxn modelId="{D1EF1889-D7B3-43F4-841D-454575AE3F52}" type="presOf" srcId="{1DD7FC3D-5DDD-45E4-B2E7-53AF219FF996}" destId="{7364758F-C1BE-4BD5-BE2C-07FCC0B216E2}" srcOrd="0" destOrd="0" presId="urn:microsoft.com/office/officeart/2005/8/layout/hierarchy1"/>
    <dgm:cxn modelId="{3E6D2AE1-1B1A-45A8-B825-47375BD7DE5F}" srcId="{7C977DCE-9B07-406C-820C-221730113898}" destId="{4F37F462-C31A-4F20-93FE-A979D56C8AC5}" srcOrd="0" destOrd="0" parTransId="{09808C52-A156-4105-929F-0C868D1EF7E0}" sibTransId="{78DE3D96-E61F-479A-8B96-5AD3DA9F5B4A}"/>
    <dgm:cxn modelId="{F6E4FB0B-B612-407C-A721-C2E1BC6A4A30}" srcId="{7C977DCE-9B07-406C-820C-221730113898}" destId="{CA0FD26B-A522-4D01-89BC-6AA8EFC8D958}" srcOrd="5" destOrd="0" parTransId="{38156FE3-9BB9-42B5-8C1A-A277C710E297}" sibTransId="{9D797553-A8D2-4E5A-B4CF-E2FDB4D6C8BB}"/>
    <dgm:cxn modelId="{21A269CF-4F84-4BD6-8F90-ABCB42A2D584}" type="presOf" srcId="{20850377-C17A-435D-89B7-B5CE165E9D6A}" destId="{F9F0CAEC-A740-4A87-9A03-E2CB6192AC38}" srcOrd="0" destOrd="0" presId="urn:microsoft.com/office/officeart/2005/8/layout/hierarchy1"/>
    <dgm:cxn modelId="{8CD1A11E-C9C4-4CD5-AFBF-769907C4264C}" type="presParOf" srcId="{599BEED9-265D-4ACD-84DC-EAE1F33222BD}" destId="{403D3268-0F43-46C5-A1F2-19B903731C38}" srcOrd="0" destOrd="0" presId="urn:microsoft.com/office/officeart/2005/8/layout/hierarchy1"/>
    <dgm:cxn modelId="{001C9578-FC0C-49FA-A175-5456383C3588}" type="presParOf" srcId="{403D3268-0F43-46C5-A1F2-19B903731C38}" destId="{4A4D382B-82BD-4B91-9A3E-61DDC88DEE28}" srcOrd="0" destOrd="0" presId="urn:microsoft.com/office/officeart/2005/8/layout/hierarchy1"/>
    <dgm:cxn modelId="{A6ED8B7B-DD51-47DC-A67D-BA4A04E926E8}" type="presParOf" srcId="{4A4D382B-82BD-4B91-9A3E-61DDC88DEE28}" destId="{A7F2CCA7-F9A6-4147-A737-1EB9B69D62C2}" srcOrd="0" destOrd="0" presId="urn:microsoft.com/office/officeart/2005/8/layout/hierarchy1"/>
    <dgm:cxn modelId="{15E41410-E29C-4EA3-910A-988DDE5E7F04}" type="presParOf" srcId="{4A4D382B-82BD-4B91-9A3E-61DDC88DEE28}" destId="{ED801B95-B226-4E0E-9612-DA72C0A573DE}" srcOrd="1" destOrd="0" presId="urn:microsoft.com/office/officeart/2005/8/layout/hierarchy1"/>
    <dgm:cxn modelId="{7FEE5046-CA3A-436C-96FC-329D083EAA94}" type="presParOf" srcId="{403D3268-0F43-46C5-A1F2-19B903731C38}" destId="{542ABAC1-D5A4-4537-AC93-80117B490405}" srcOrd="1" destOrd="0" presId="urn:microsoft.com/office/officeart/2005/8/layout/hierarchy1"/>
    <dgm:cxn modelId="{05F978E0-7D94-4505-87EF-2B6DB83A5FB2}" type="presParOf" srcId="{542ABAC1-D5A4-4537-AC93-80117B490405}" destId="{0B900FE3-DE0C-4691-B653-73479C06F0F0}" srcOrd="0" destOrd="0" presId="urn:microsoft.com/office/officeart/2005/8/layout/hierarchy1"/>
    <dgm:cxn modelId="{402DFC81-D3E2-4B1C-B45E-DA7157B16599}" type="presParOf" srcId="{542ABAC1-D5A4-4537-AC93-80117B490405}" destId="{AAFD4F72-9FCE-42A4-B274-EBBF96C1E574}" srcOrd="1" destOrd="0" presId="urn:microsoft.com/office/officeart/2005/8/layout/hierarchy1"/>
    <dgm:cxn modelId="{C60042C4-7EA5-40E0-9CE4-7B1C58302A58}" type="presParOf" srcId="{AAFD4F72-9FCE-42A4-B274-EBBF96C1E574}" destId="{E19F170A-A8EE-456F-BF55-E0D1D39F25B3}" srcOrd="0" destOrd="0" presId="urn:microsoft.com/office/officeart/2005/8/layout/hierarchy1"/>
    <dgm:cxn modelId="{6B135E42-CA90-4D51-A71C-CDB1CFFC139E}" type="presParOf" srcId="{E19F170A-A8EE-456F-BF55-E0D1D39F25B3}" destId="{E9397EA0-146F-4D02-BC83-208CAC5F631C}" srcOrd="0" destOrd="0" presId="urn:microsoft.com/office/officeart/2005/8/layout/hierarchy1"/>
    <dgm:cxn modelId="{64046D02-B446-455B-95E8-D4686B7480EF}" type="presParOf" srcId="{E19F170A-A8EE-456F-BF55-E0D1D39F25B3}" destId="{D9101F9D-AD65-461E-BE94-CFA16210FE61}" srcOrd="1" destOrd="0" presId="urn:microsoft.com/office/officeart/2005/8/layout/hierarchy1"/>
    <dgm:cxn modelId="{5165978F-644A-4197-826E-D1DA7116C1A5}" type="presParOf" srcId="{AAFD4F72-9FCE-42A4-B274-EBBF96C1E574}" destId="{2964A4AC-DB94-4EB8-AC03-83CD4566F1DB}" srcOrd="1" destOrd="0" presId="urn:microsoft.com/office/officeart/2005/8/layout/hierarchy1"/>
    <dgm:cxn modelId="{20080244-1F4C-4AFA-9288-6630769FCC39}" type="presParOf" srcId="{542ABAC1-D5A4-4537-AC93-80117B490405}" destId="{7364758F-C1BE-4BD5-BE2C-07FCC0B216E2}" srcOrd="2" destOrd="0" presId="urn:microsoft.com/office/officeart/2005/8/layout/hierarchy1"/>
    <dgm:cxn modelId="{885E225E-D5F4-4FEA-A59C-D8E591EC5D77}" type="presParOf" srcId="{542ABAC1-D5A4-4537-AC93-80117B490405}" destId="{8297F485-8461-4EB4-8134-3A7A4AD626E7}" srcOrd="3" destOrd="0" presId="urn:microsoft.com/office/officeart/2005/8/layout/hierarchy1"/>
    <dgm:cxn modelId="{A1D7D75A-135D-425E-B94F-26733B3275E0}" type="presParOf" srcId="{8297F485-8461-4EB4-8134-3A7A4AD626E7}" destId="{8B60D830-C0E6-4281-A2D9-32B6D7696493}" srcOrd="0" destOrd="0" presId="urn:microsoft.com/office/officeart/2005/8/layout/hierarchy1"/>
    <dgm:cxn modelId="{19D77607-CC06-4AC9-BFEB-427E59D7240E}" type="presParOf" srcId="{8B60D830-C0E6-4281-A2D9-32B6D7696493}" destId="{08AB5948-3FC4-49F8-9783-35F42E04DE4F}" srcOrd="0" destOrd="0" presId="urn:microsoft.com/office/officeart/2005/8/layout/hierarchy1"/>
    <dgm:cxn modelId="{EC3DD8F1-CE07-43E1-9247-3DC43C772270}" type="presParOf" srcId="{8B60D830-C0E6-4281-A2D9-32B6D7696493}" destId="{AD6171D8-0595-492E-A932-E3A6E7D110ED}" srcOrd="1" destOrd="0" presId="urn:microsoft.com/office/officeart/2005/8/layout/hierarchy1"/>
    <dgm:cxn modelId="{987D9378-4AEC-422D-BC0F-C02914751919}" type="presParOf" srcId="{8297F485-8461-4EB4-8134-3A7A4AD626E7}" destId="{78FD1210-6398-4A5D-BC31-9177DCC2E61F}" srcOrd="1" destOrd="0" presId="urn:microsoft.com/office/officeart/2005/8/layout/hierarchy1"/>
    <dgm:cxn modelId="{5F313A80-C8DA-4383-B116-364F8FB41B3C}" type="presParOf" srcId="{542ABAC1-D5A4-4537-AC93-80117B490405}" destId="{F9F0CAEC-A740-4A87-9A03-E2CB6192AC38}" srcOrd="4" destOrd="0" presId="urn:microsoft.com/office/officeart/2005/8/layout/hierarchy1"/>
    <dgm:cxn modelId="{13DF1201-28C4-484D-A57A-51AEB2DA84E7}" type="presParOf" srcId="{542ABAC1-D5A4-4537-AC93-80117B490405}" destId="{B97C89BE-89D3-490E-B4E9-091334070E0C}" srcOrd="5" destOrd="0" presId="urn:microsoft.com/office/officeart/2005/8/layout/hierarchy1"/>
    <dgm:cxn modelId="{3B126D35-46BF-4F55-A95D-4FEDAA101A3B}" type="presParOf" srcId="{B97C89BE-89D3-490E-B4E9-091334070E0C}" destId="{F336FF52-B362-475D-8348-67369A7429BD}" srcOrd="0" destOrd="0" presId="urn:microsoft.com/office/officeart/2005/8/layout/hierarchy1"/>
    <dgm:cxn modelId="{39B00A70-837B-4BE8-B479-1CE416A9A07A}" type="presParOf" srcId="{F336FF52-B362-475D-8348-67369A7429BD}" destId="{7D5C1B82-BC87-4D51-B586-901D67AEC7C6}" srcOrd="0" destOrd="0" presId="urn:microsoft.com/office/officeart/2005/8/layout/hierarchy1"/>
    <dgm:cxn modelId="{44184AB1-7668-4316-8524-4CAC4A40F641}" type="presParOf" srcId="{F336FF52-B362-475D-8348-67369A7429BD}" destId="{6C66C265-ECFD-4888-BA43-9D78E999A88D}" srcOrd="1" destOrd="0" presId="urn:microsoft.com/office/officeart/2005/8/layout/hierarchy1"/>
    <dgm:cxn modelId="{15F96930-E3B9-4FD3-B52F-C2B470C1F5BB}" type="presParOf" srcId="{B97C89BE-89D3-490E-B4E9-091334070E0C}" destId="{2E03DB55-23BF-4B7B-8765-6F1D7A53E698}" srcOrd="1" destOrd="0" presId="urn:microsoft.com/office/officeart/2005/8/layout/hierarchy1"/>
    <dgm:cxn modelId="{66148F56-0DEC-4397-BC55-38399D9D1E94}" type="presParOf" srcId="{542ABAC1-D5A4-4537-AC93-80117B490405}" destId="{645C3BD3-8A47-4ECD-85D2-B9FD3CA5DB5E}" srcOrd="6" destOrd="0" presId="urn:microsoft.com/office/officeart/2005/8/layout/hierarchy1"/>
    <dgm:cxn modelId="{369EDA15-BF14-4894-9DE6-CC70574C035E}" type="presParOf" srcId="{542ABAC1-D5A4-4537-AC93-80117B490405}" destId="{F19971D6-A737-4993-820A-DB41BAEB7FCD}" srcOrd="7" destOrd="0" presId="urn:microsoft.com/office/officeart/2005/8/layout/hierarchy1"/>
    <dgm:cxn modelId="{88D021F8-AD8C-415C-919A-1E977EAA0289}" type="presParOf" srcId="{F19971D6-A737-4993-820A-DB41BAEB7FCD}" destId="{F2CC2113-1764-410F-8966-89E89DC3CE03}" srcOrd="0" destOrd="0" presId="urn:microsoft.com/office/officeart/2005/8/layout/hierarchy1"/>
    <dgm:cxn modelId="{8A474578-7C39-4486-A1E5-97728926A9AD}" type="presParOf" srcId="{F2CC2113-1764-410F-8966-89E89DC3CE03}" destId="{048ED260-2BCF-4A53-AEA8-3BE2495AFB8C}" srcOrd="0" destOrd="0" presId="urn:microsoft.com/office/officeart/2005/8/layout/hierarchy1"/>
    <dgm:cxn modelId="{49F8C73F-3084-46EB-A4BC-A60216870CDD}" type="presParOf" srcId="{F2CC2113-1764-410F-8966-89E89DC3CE03}" destId="{60E029B3-2B41-4174-AF6C-3A75ECC7CDAE}" srcOrd="1" destOrd="0" presId="urn:microsoft.com/office/officeart/2005/8/layout/hierarchy1"/>
    <dgm:cxn modelId="{EFF2AB9D-5149-4D12-ABFA-BB3CA23C60C4}" type="presParOf" srcId="{F19971D6-A737-4993-820A-DB41BAEB7FCD}" destId="{53B09C8D-87F3-4390-A070-48268ED6D59C}" srcOrd="1" destOrd="0" presId="urn:microsoft.com/office/officeart/2005/8/layout/hierarchy1"/>
    <dgm:cxn modelId="{41145116-7591-4E3E-964C-59BA4FEB5B63}" type="presParOf" srcId="{542ABAC1-D5A4-4537-AC93-80117B490405}" destId="{49A8C39A-DD3D-4435-B7B8-27A22B4D495D}" srcOrd="8" destOrd="0" presId="urn:microsoft.com/office/officeart/2005/8/layout/hierarchy1"/>
    <dgm:cxn modelId="{0D7E4ACC-44D4-4502-82DF-55CFCD355BCD}" type="presParOf" srcId="{542ABAC1-D5A4-4537-AC93-80117B490405}" destId="{EFBB42A5-B8D9-4E27-BF46-A7722B9B1FBD}" srcOrd="9" destOrd="0" presId="urn:microsoft.com/office/officeart/2005/8/layout/hierarchy1"/>
    <dgm:cxn modelId="{95851B13-22D8-4119-A8EA-24F9AE4C2FC4}" type="presParOf" srcId="{EFBB42A5-B8D9-4E27-BF46-A7722B9B1FBD}" destId="{40265540-E902-4415-83CB-B2CD7992501F}" srcOrd="0" destOrd="0" presId="urn:microsoft.com/office/officeart/2005/8/layout/hierarchy1"/>
    <dgm:cxn modelId="{91638286-6B58-40D0-894F-B95F08BB34E0}" type="presParOf" srcId="{40265540-E902-4415-83CB-B2CD7992501F}" destId="{940E077B-DB34-4E09-881E-EED452EFAE12}" srcOrd="0" destOrd="0" presId="urn:microsoft.com/office/officeart/2005/8/layout/hierarchy1"/>
    <dgm:cxn modelId="{47DBD2EE-01CB-482D-9FFC-DDAF9FA749FF}" type="presParOf" srcId="{40265540-E902-4415-83CB-B2CD7992501F}" destId="{C8D29E5C-D7B4-4CD5-A0E1-CB9B6307D154}" srcOrd="1" destOrd="0" presId="urn:microsoft.com/office/officeart/2005/8/layout/hierarchy1"/>
    <dgm:cxn modelId="{DAC36DBE-F9C1-4729-B91D-37EB88D1C49D}" type="presParOf" srcId="{EFBB42A5-B8D9-4E27-BF46-A7722B9B1FBD}" destId="{1408AC2E-03DC-4764-9DFF-44557B4792EC}" srcOrd="1" destOrd="0" presId="urn:microsoft.com/office/officeart/2005/8/layout/hierarchy1"/>
    <dgm:cxn modelId="{7B74AAE7-E294-4CB2-B065-A3B83DC40DB2}" type="presParOf" srcId="{542ABAC1-D5A4-4537-AC93-80117B490405}" destId="{76B3D9CE-8865-4A43-9D80-DB0719403776}" srcOrd="10" destOrd="0" presId="urn:microsoft.com/office/officeart/2005/8/layout/hierarchy1"/>
    <dgm:cxn modelId="{82E55B74-7090-466C-99B7-9617C6C94C07}" type="presParOf" srcId="{542ABAC1-D5A4-4537-AC93-80117B490405}" destId="{CB11E6D2-BA69-4079-99CA-4DC7D15617EC}" srcOrd="11" destOrd="0" presId="urn:microsoft.com/office/officeart/2005/8/layout/hierarchy1"/>
    <dgm:cxn modelId="{7FB5CFCB-81FF-4D48-A9FB-44FDBD487917}" type="presParOf" srcId="{CB11E6D2-BA69-4079-99CA-4DC7D15617EC}" destId="{28C6FD3A-8C25-4482-8554-C54152498B02}" srcOrd="0" destOrd="0" presId="urn:microsoft.com/office/officeart/2005/8/layout/hierarchy1"/>
    <dgm:cxn modelId="{F48BA246-9DFE-4672-B62E-0EE48F97AFE4}" type="presParOf" srcId="{28C6FD3A-8C25-4482-8554-C54152498B02}" destId="{080FF477-B3E1-4028-B56A-3A2A2F74CD38}" srcOrd="0" destOrd="0" presId="urn:microsoft.com/office/officeart/2005/8/layout/hierarchy1"/>
    <dgm:cxn modelId="{62057B83-2181-4AEE-9195-7EDF51029EE2}" type="presParOf" srcId="{28C6FD3A-8C25-4482-8554-C54152498B02}" destId="{881F1925-587C-4307-AC34-2B3714E9F74D}" srcOrd="1" destOrd="0" presId="urn:microsoft.com/office/officeart/2005/8/layout/hierarchy1"/>
    <dgm:cxn modelId="{9B1345E8-45D2-4AB5-9487-A8480EACFC69}" type="presParOf" srcId="{CB11E6D2-BA69-4079-99CA-4DC7D15617EC}" destId="{4CAE6DCC-E31F-4DBB-BA00-B47AAB087C4C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318345-1D71-4CE1-8DCC-5DEBC13D11D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DE025E-7F19-4CF7-A535-DBCB93A8C317}">
      <dgm:prSet phldrT="[Текст]" custT="1"/>
      <dgm:spPr/>
      <dgm:t>
        <a:bodyPr/>
        <a:lstStyle/>
        <a:p>
          <a:r>
            <a:rPr lang="ru-RU" sz="1200" dirty="0" smtClean="0"/>
            <a:t>Организация жизненной среды ребенка</a:t>
          </a:r>
          <a:endParaRPr lang="ru-RU" sz="1200" dirty="0"/>
        </a:p>
      </dgm:t>
    </dgm:pt>
    <dgm:pt modelId="{BC139AED-B643-47F9-B331-F07E637875B2}" type="parTrans" cxnId="{0CE64A87-8F3A-4ABE-B62D-9D9BDBCC2F49}">
      <dgm:prSet/>
      <dgm:spPr/>
      <dgm:t>
        <a:bodyPr/>
        <a:lstStyle/>
        <a:p>
          <a:endParaRPr lang="ru-RU" sz="2000"/>
        </a:p>
      </dgm:t>
    </dgm:pt>
    <dgm:pt modelId="{328FE94B-48DB-4DE2-9DCB-89297272ABE1}" type="sibTrans" cxnId="{0CE64A87-8F3A-4ABE-B62D-9D9BDBCC2F49}">
      <dgm:prSet/>
      <dgm:spPr/>
      <dgm:t>
        <a:bodyPr/>
        <a:lstStyle/>
        <a:p>
          <a:endParaRPr lang="ru-RU" sz="2000"/>
        </a:p>
      </dgm:t>
    </dgm:pt>
    <dgm:pt modelId="{FE82EACA-BA96-419D-8FD3-A5A8DB687BE7}">
      <dgm:prSet phldrT="[Текст]" custT="1"/>
      <dgm:spPr/>
      <dgm:t>
        <a:bodyPr/>
        <a:lstStyle/>
        <a:p>
          <a:r>
            <a:rPr lang="ru-RU" sz="1200" dirty="0" smtClean="0"/>
            <a:t>Организация домашнего пространства</a:t>
          </a:r>
          <a:endParaRPr lang="ru-RU" sz="1200" dirty="0"/>
        </a:p>
      </dgm:t>
    </dgm:pt>
    <dgm:pt modelId="{A7C52A14-6EB2-47CD-9E0B-82C917DE4F5F}" type="parTrans" cxnId="{D4886656-49D1-428C-9206-9F63E2774C62}">
      <dgm:prSet/>
      <dgm:spPr/>
      <dgm:t>
        <a:bodyPr/>
        <a:lstStyle/>
        <a:p>
          <a:endParaRPr lang="ru-RU" sz="2000"/>
        </a:p>
      </dgm:t>
    </dgm:pt>
    <dgm:pt modelId="{0506FD7D-1F51-40A9-BAC8-B5853488A5A0}" type="sibTrans" cxnId="{D4886656-49D1-428C-9206-9F63E2774C62}">
      <dgm:prSet/>
      <dgm:spPr/>
      <dgm:t>
        <a:bodyPr/>
        <a:lstStyle/>
        <a:p>
          <a:endParaRPr lang="ru-RU" sz="2000"/>
        </a:p>
      </dgm:t>
    </dgm:pt>
    <dgm:pt modelId="{D7204367-B19F-4BFE-936C-94BF7F6F7CA8}">
      <dgm:prSet phldrT="[Текст]" custT="1"/>
      <dgm:spPr/>
      <dgm:t>
        <a:bodyPr/>
        <a:lstStyle/>
        <a:p>
          <a:r>
            <a:rPr lang="ru-RU" sz="1200" dirty="0" smtClean="0"/>
            <a:t>Есть ли у ребенка своя комната и отдельная кровать?</a:t>
          </a:r>
          <a:endParaRPr lang="ru-RU" sz="1200" dirty="0"/>
        </a:p>
      </dgm:t>
    </dgm:pt>
    <dgm:pt modelId="{590C9B15-B2DD-4AD0-96C1-06BFDEB32565}" type="parTrans" cxnId="{241718AF-9408-496F-BAF1-0A10CFB58B90}">
      <dgm:prSet/>
      <dgm:spPr/>
      <dgm:t>
        <a:bodyPr/>
        <a:lstStyle/>
        <a:p>
          <a:endParaRPr lang="ru-RU" sz="2000"/>
        </a:p>
      </dgm:t>
    </dgm:pt>
    <dgm:pt modelId="{FE9A1B1A-C624-4D03-BE97-80D3B979B993}" type="sibTrans" cxnId="{241718AF-9408-496F-BAF1-0A10CFB58B90}">
      <dgm:prSet/>
      <dgm:spPr/>
      <dgm:t>
        <a:bodyPr/>
        <a:lstStyle/>
        <a:p>
          <a:endParaRPr lang="ru-RU" sz="2000"/>
        </a:p>
      </dgm:t>
    </dgm:pt>
    <dgm:pt modelId="{FCB47754-A723-4372-B37C-B9584FE30CB3}">
      <dgm:prSet phldrT="[Текст]" custT="1"/>
      <dgm:spPr/>
      <dgm:t>
        <a:bodyPr/>
        <a:lstStyle/>
        <a:p>
          <a:r>
            <a:rPr lang="ru-RU" sz="1200" dirty="0" smtClean="0"/>
            <a:t>Здоровье</a:t>
          </a:r>
          <a:endParaRPr lang="ru-RU" sz="1200" dirty="0"/>
        </a:p>
      </dgm:t>
    </dgm:pt>
    <dgm:pt modelId="{F85826F1-4EE3-42E4-A541-E652AC5C7426}" type="parTrans" cxnId="{203704D7-FE2C-4F5C-91A4-D8B981731170}">
      <dgm:prSet/>
      <dgm:spPr/>
      <dgm:t>
        <a:bodyPr/>
        <a:lstStyle/>
        <a:p>
          <a:endParaRPr lang="ru-RU" sz="2000"/>
        </a:p>
      </dgm:t>
    </dgm:pt>
    <dgm:pt modelId="{02BB864B-BD89-4126-BF6E-866CC7D5CFEB}" type="sibTrans" cxnId="{203704D7-FE2C-4F5C-91A4-D8B981731170}">
      <dgm:prSet/>
      <dgm:spPr/>
      <dgm:t>
        <a:bodyPr/>
        <a:lstStyle/>
        <a:p>
          <a:endParaRPr lang="ru-RU" sz="2000"/>
        </a:p>
      </dgm:t>
    </dgm:pt>
    <dgm:pt modelId="{F70350A0-0E3A-4097-8CBC-95386905C7A1}">
      <dgm:prSet phldrT="[Текст]" custT="1"/>
      <dgm:spPr/>
      <dgm:t>
        <a:bodyPr/>
        <a:lstStyle/>
        <a:p>
          <a:r>
            <a:rPr lang="ru-RU" sz="1200" dirty="0" smtClean="0"/>
            <a:t>Здоровье и заболеваемость ребенка</a:t>
          </a:r>
          <a:endParaRPr lang="ru-RU" sz="1200" dirty="0"/>
        </a:p>
      </dgm:t>
    </dgm:pt>
    <dgm:pt modelId="{12B61DB0-B0B9-43BC-8D51-E4A01A4C3713}" type="parTrans" cxnId="{04ACA0E8-C526-4F72-8AD8-200FF7232582}">
      <dgm:prSet/>
      <dgm:spPr/>
      <dgm:t>
        <a:bodyPr/>
        <a:lstStyle/>
        <a:p>
          <a:endParaRPr lang="ru-RU" sz="2000"/>
        </a:p>
      </dgm:t>
    </dgm:pt>
    <dgm:pt modelId="{B65A51CE-FA56-4DB4-9397-5C8013858C2A}" type="sibTrans" cxnId="{04ACA0E8-C526-4F72-8AD8-200FF7232582}">
      <dgm:prSet/>
      <dgm:spPr/>
      <dgm:t>
        <a:bodyPr/>
        <a:lstStyle/>
        <a:p>
          <a:endParaRPr lang="ru-RU" sz="2000"/>
        </a:p>
      </dgm:t>
    </dgm:pt>
    <dgm:pt modelId="{7B4A90DC-40C9-4AFA-AE13-93D6FACC8CFA}">
      <dgm:prSet custT="1"/>
      <dgm:spPr/>
      <dgm:t>
        <a:bodyPr/>
        <a:lstStyle/>
        <a:p>
          <a:r>
            <a:rPr lang="ru-RU" sz="1200" dirty="0" smtClean="0"/>
            <a:t>Организация режима дня</a:t>
          </a:r>
          <a:endParaRPr lang="ru-RU" sz="1200" dirty="0"/>
        </a:p>
      </dgm:t>
    </dgm:pt>
    <dgm:pt modelId="{137D9FF3-FC65-49A9-8E2E-1E9174B2DB3E}" type="parTrans" cxnId="{5C267600-20C3-4A92-9628-8E29EAF8D703}">
      <dgm:prSet/>
      <dgm:spPr/>
      <dgm:t>
        <a:bodyPr/>
        <a:lstStyle/>
        <a:p>
          <a:endParaRPr lang="ru-RU" sz="2000"/>
        </a:p>
      </dgm:t>
    </dgm:pt>
    <dgm:pt modelId="{454EFA1D-6313-4BD6-AF76-510B20DA471D}" type="sibTrans" cxnId="{5C267600-20C3-4A92-9628-8E29EAF8D703}">
      <dgm:prSet/>
      <dgm:spPr/>
      <dgm:t>
        <a:bodyPr/>
        <a:lstStyle/>
        <a:p>
          <a:endParaRPr lang="ru-RU" sz="2000"/>
        </a:p>
      </dgm:t>
    </dgm:pt>
    <dgm:pt modelId="{1F630C33-8194-41C3-BD75-9A06A1763756}">
      <dgm:prSet custT="1"/>
      <dgm:spPr/>
      <dgm:t>
        <a:bodyPr/>
        <a:lstStyle/>
        <a:p>
          <a:pPr algn="ctr"/>
          <a:r>
            <a:rPr lang="ru-RU" sz="1200" dirty="0" smtClean="0"/>
            <a:t>Режим дня</a:t>
          </a:r>
        </a:p>
        <a:p>
          <a:pPr algn="ctr"/>
          <a:r>
            <a:rPr lang="ru-RU" sz="1200" dirty="0" smtClean="0"/>
            <a:t>Соблюдение гигиенических норм</a:t>
          </a:r>
        </a:p>
        <a:p>
          <a:pPr algn="ctr"/>
          <a:r>
            <a:rPr lang="ru-RU" sz="1200" dirty="0" smtClean="0"/>
            <a:t>Утренняя зарядка</a:t>
          </a:r>
          <a:endParaRPr lang="ru-RU" sz="1200" dirty="0"/>
        </a:p>
      </dgm:t>
    </dgm:pt>
    <dgm:pt modelId="{E4CA105A-3D83-41E3-A618-CB69F845E3FC}" type="parTrans" cxnId="{8CA8204A-75C5-466C-A7E6-3FA2C8B051E3}">
      <dgm:prSet/>
      <dgm:spPr/>
      <dgm:t>
        <a:bodyPr/>
        <a:lstStyle/>
        <a:p>
          <a:endParaRPr lang="ru-RU" sz="2000"/>
        </a:p>
      </dgm:t>
    </dgm:pt>
    <dgm:pt modelId="{715B4133-2A5F-46D3-85D2-A54A1AB7BA7C}" type="sibTrans" cxnId="{8CA8204A-75C5-466C-A7E6-3FA2C8B051E3}">
      <dgm:prSet/>
      <dgm:spPr/>
      <dgm:t>
        <a:bodyPr/>
        <a:lstStyle/>
        <a:p>
          <a:endParaRPr lang="ru-RU" sz="2000"/>
        </a:p>
      </dgm:t>
    </dgm:pt>
    <dgm:pt modelId="{47650921-3D68-4654-9884-09F170DC7C85}">
      <dgm:prSet custT="1"/>
      <dgm:spPr/>
      <dgm:t>
        <a:bodyPr/>
        <a:lstStyle/>
        <a:p>
          <a:r>
            <a:rPr lang="ru-RU" sz="1200" dirty="0" smtClean="0"/>
            <a:t>Родительское поведение, вредящее здоровью ребенка (курение и употребление алкоголя при ребенке)</a:t>
          </a:r>
          <a:endParaRPr lang="ru-RU" sz="1200" dirty="0"/>
        </a:p>
      </dgm:t>
    </dgm:pt>
    <dgm:pt modelId="{B118E605-8FC5-40C7-A288-4C0C47BB2822}" type="parTrans" cxnId="{4826B50D-0094-4DB9-9647-8DC6EA64D45F}">
      <dgm:prSet/>
      <dgm:spPr/>
      <dgm:t>
        <a:bodyPr/>
        <a:lstStyle/>
        <a:p>
          <a:endParaRPr lang="ru-RU" sz="2000"/>
        </a:p>
      </dgm:t>
    </dgm:pt>
    <dgm:pt modelId="{B48BCD0F-A9FD-41BB-B874-B16C3A6C4537}" type="sibTrans" cxnId="{4826B50D-0094-4DB9-9647-8DC6EA64D45F}">
      <dgm:prSet/>
      <dgm:spPr/>
      <dgm:t>
        <a:bodyPr/>
        <a:lstStyle/>
        <a:p>
          <a:endParaRPr lang="ru-RU" sz="2000"/>
        </a:p>
      </dgm:t>
    </dgm:pt>
    <dgm:pt modelId="{01BC42E8-1550-4590-BB5E-E3880F522FB4}" type="pres">
      <dgm:prSet presAssocID="{86318345-1D71-4CE1-8DCC-5DEBC13D11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4199705-DE56-493B-9393-E9E733175578}" type="pres">
      <dgm:prSet presAssocID="{42DE025E-7F19-4CF7-A535-DBCB93A8C317}" presName="hierRoot1" presStyleCnt="0"/>
      <dgm:spPr/>
    </dgm:pt>
    <dgm:pt modelId="{95583084-CC3B-4A1F-A88E-149A976BEE89}" type="pres">
      <dgm:prSet presAssocID="{42DE025E-7F19-4CF7-A535-DBCB93A8C317}" presName="composite" presStyleCnt="0"/>
      <dgm:spPr/>
    </dgm:pt>
    <dgm:pt modelId="{D6BCBA5F-E205-4F91-B9D9-14B5E3280FBB}" type="pres">
      <dgm:prSet presAssocID="{42DE025E-7F19-4CF7-A535-DBCB93A8C317}" presName="background" presStyleLbl="node0" presStyleIdx="0" presStyleCnt="1"/>
      <dgm:spPr/>
    </dgm:pt>
    <dgm:pt modelId="{06CA84C4-343A-44FB-A857-6F0D98991D7D}" type="pres">
      <dgm:prSet presAssocID="{42DE025E-7F19-4CF7-A535-DBCB93A8C31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C08B09-B563-4C2D-9661-DC35DB614BEA}" type="pres">
      <dgm:prSet presAssocID="{42DE025E-7F19-4CF7-A535-DBCB93A8C317}" presName="hierChild2" presStyleCnt="0"/>
      <dgm:spPr/>
    </dgm:pt>
    <dgm:pt modelId="{D2BA895F-1038-4FFE-8365-DAA133963D02}" type="pres">
      <dgm:prSet presAssocID="{A7C52A14-6EB2-47CD-9E0B-82C917DE4F5F}" presName="Name10" presStyleLbl="parChTrans1D2" presStyleIdx="0" presStyleCnt="3"/>
      <dgm:spPr/>
      <dgm:t>
        <a:bodyPr/>
        <a:lstStyle/>
        <a:p>
          <a:endParaRPr lang="ru-RU"/>
        </a:p>
      </dgm:t>
    </dgm:pt>
    <dgm:pt modelId="{73947098-5DCC-40B4-BA5C-C542A113E650}" type="pres">
      <dgm:prSet presAssocID="{FE82EACA-BA96-419D-8FD3-A5A8DB687BE7}" presName="hierRoot2" presStyleCnt="0"/>
      <dgm:spPr/>
    </dgm:pt>
    <dgm:pt modelId="{64B59FBF-DC8B-4056-9E27-FEA33A5B317F}" type="pres">
      <dgm:prSet presAssocID="{FE82EACA-BA96-419D-8FD3-A5A8DB687BE7}" presName="composite2" presStyleCnt="0"/>
      <dgm:spPr/>
    </dgm:pt>
    <dgm:pt modelId="{F1A9A0B3-7D53-4F1B-B948-12D4DB6226DD}" type="pres">
      <dgm:prSet presAssocID="{FE82EACA-BA96-419D-8FD3-A5A8DB687BE7}" presName="background2" presStyleLbl="node2" presStyleIdx="0" presStyleCnt="3"/>
      <dgm:spPr/>
    </dgm:pt>
    <dgm:pt modelId="{2C4E0C68-C114-47AE-9EBE-6802B388874B}" type="pres">
      <dgm:prSet presAssocID="{FE82EACA-BA96-419D-8FD3-A5A8DB687BE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7CDCE6-F1A7-4DE8-ACCC-BF30270B1353}" type="pres">
      <dgm:prSet presAssocID="{FE82EACA-BA96-419D-8FD3-A5A8DB687BE7}" presName="hierChild3" presStyleCnt="0"/>
      <dgm:spPr/>
    </dgm:pt>
    <dgm:pt modelId="{79E1F5DF-1629-4A60-A708-850840CB0C8C}" type="pres">
      <dgm:prSet presAssocID="{590C9B15-B2DD-4AD0-96C1-06BFDEB32565}" presName="Name17" presStyleLbl="parChTrans1D3" presStyleIdx="0" presStyleCnt="4"/>
      <dgm:spPr/>
      <dgm:t>
        <a:bodyPr/>
        <a:lstStyle/>
        <a:p>
          <a:endParaRPr lang="ru-RU"/>
        </a:p>
      </dgm:t>
    </dgm:pt>
    <dgm:pt modelId="{499EB7DB-CAD4-4A0C-A76E-0256590B9098}" type="pres">
      <dgm:prSet presAssocID="{D7204367-B19F-4BFE-936C-94BF7F6F7CA8}" presName="hierRoot3" presStyleCnt="0"/>
      <dgm:spPr/>
    </dgm:pt>
    <dgm:pt modelId="{1F2B502E-9494-469F-9DFB-DDACA2FEEB26}" type="pres">
      <dgm:prSet presAssocID="{D7204367-B19F-4BFE-936C-94BF7F6F7CA8}" presName="composite3" presStyleCnt="0"/>
      <dgm:spPr/>
    </dgm:pt>
    <dgm:pt modelId="{5A5CE363-08F9-4969-B9DA-FB310C0AD9AA}" type="pres">
      <dgm:prSet presAssocID="{D7204367-B19F-4BFE-936C-94BF7F6F7CA8}" presName="background3" presStyleLbl="node3" presStyleIdx="0" presStyleCnt="4"/>
      <dgm:spPr/>
    </dgm:pt>
    <dgm:pt modelId="{0D59A5A9-1D35-4D12-97E3-4F9B12587BB8}" type="pres">
      <dgm:prSet presAssocID="{D7204367-B19F-4BFE-936C-94BF7F6F7CA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DE02B6-1261-49FC-B9B7-CF8B974A6D1F}" type="pres">
      <dgm:prSet presAssocID="{D7204367-B19F-4BFE-936C-94BF7F6F7CA8}" presName="hierChild4" presStyleCnt="0"/>
      <dgm:spPr/>
    </dgm:pt>
    <dgm:pt modelId="{90216DF9-A879-425C-B647-519FDC559278}" type="pres">
      <dgm:prSet presAssocID="{137D9FF3-FC65-49A9-8E2E-1E9174B2DB3E}" presName="Name10" presStyleLbl="parChTrans1D2" presStyleIdx="1" presStyleCnt="3"/>
      <dgm:spPr/>
      <dgm:t>
        <a:bodyPr/>
        <a:lstStyle/>
        <a:p>
          <a:endParaRPr lang="ru-RU"/>
        </a:p>
      </dgm:t>
    </dgm:pt>
    <dgm:pt modelId="{CD87B979-A299-43FB-8795-C18965DBAD9B}" type="pres">
      <dgm:prSet presAssocID="{7B4A90DC-40C9-4AFA-AE13-93D6FACC8CFA}" presName="hierRoot2" presStyleCnt="0"/>
      <dgm:spPr/>
    </dgm:pt>
    <dgm:pt modelId="{3B5AA5CD-1DE5-41B4-9782-4D8327BEF341}" type="pres">
      <dgm:prSet presAssocID="{7B4A90DC-40C9-4AFA-AE13-93D6FACC8CFA}" presName="composite2" presStyleCnt="0"/>
      <dgm:spPr/>
    </dgm:pt>
    <dgm:pt modelId="{A3ECE211-69B7-4E2C-A285-700A9BCDE7B8}" type="pres">
      <dgm:prSet presAssocID="{7B4A90DC-40C9-4AFA-AE13-93D6FACC8CFA}" presName="background2" presStyleLbl="node2" presStyleIdx="1" presStyleCnt="3"/>
      <dgm:spPr/>
    </dgm:pt>
    <dgm:pt modelId="{B3B7364A-432D-4BE2-90DE-7EB1E1C304ED}" type="pres">
      <dgm:prSet presAssocID="{7B4A90DC-40C9-4AFA-AE13-93D6FACC8CF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D45D2D-2BA8-4977-B167-69CD40EFA1A6}" type="pres">
      <dgm:prSet presAssocID="{7B4A90DC-40C9-4AFA-AE13-93D6FACC8CFA}" presName="hierChild3" presStyleCnt="0"/>
      <dgm:spPr/>
    </dgm:pt>
    <dgm:pt modelId="{CBBFA111-B515-42DA-B524-0A9ECC35E73C}" type="pres">
      <dgm:prSet presAssocID="{E4CA105A-3D83-41E3-A618-CB69F845E3FC}" presName="Name17" presStyleLbl="parChTrans1D3" presStyleIdx="1" presStyleCnt="4"/>
      <dgm:spPr/>
      <dgm:t>
        <a:bodyPr/>
        <a:lstStyle/>
        <a:p>
          <a:endParaRPr lang="ru-RU"/>
        </a:p>
      </dgm:t>
    </dgm:pt>
    <dgm:pt modelId="{4ED1D636-E4A5-460B-9281-91941F4B4572}" type="pres">
      <dgm:prSet presAssocID="{1F630C33-8194-41C3-BD75-9A06A1763756}" presName="hierRoot3" presStyleCnt="0"/>
      <dgm:spPr/>
    </dgm:pt>
    <dgm:pt modelId="{61E4498D-2DC2-4FC5-9784-D9BC00C37712}" type="pres">
      <dgm:prSet presAssocID="{1F630C33-8194-41C3-BD75-9A06A1763756}" presName="composite3" presStyleCnt="0"/>
      <dgm:spPr/>
    </dgm:pt>
    <dgm:pt modelId="{A0E936E4-5CF4-46F9-9F5F-03C5B9325993}" type="pres">
      <dgm:prSet presAssocID="{1F630C33-8194-41C3-BD75-9A06A1763756}" presName="background3" presStyleLbl="node3" presStyleIdx="1" presStyleCnt="4"/>
      <dgm:spPr/>
    </dgm:pt>
    <dgm:pt modelId="{276EB715-079D-44A5-B264-98D8271C976A}" type="pres">
      <dgm:prSet presAssocID="{1F630C33-8194-41C3-BD75-9A06A176375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3C5E49-401A-4D11-A8C0-4488AD358F81}" type="pres">
      <dgm:prSet presAssocID="{1F630C33-8194-41C3-BD75-9A06A1763756}" presName="hierChild4" presStyleCnt="0"/>
      <dgm:spPr/>
    </dgm:pt>
    <dgm:pt modelId="{A874DCCF-A1E9-4A48-B3B6-2DA3ACD8895C}" type="pres">
      <dgm:prSet presAssocID="{F85826F1-4EE3-42E4-A541-E652AC5C7426}" presName="Name10" presStyleLbl="parChTrans1D2" presStyleIdx="2" presStyleCnt="3"/>
      <dgm:spPr/>
      <dgm:t>
        <a:bodyPr/>
        <a:lstStyle/>
        <a:p>
          <a:endParaRPr lang="ru-RU"/>
        </a:p>
      </dgm:t>
    </dgm:pt>
    <dgm:pt modelId="{38AF5436-0FB3-4416-B7C5-E64DBBC4E275}" type="pres">
      <dgm:prSet presAssocID="{FCB47754-A723-4372-B37C-B9584FE30CB3}" presName="hierRoot2" presStyleCnt="0"/>
      <dgm:spPr/>
    </dgm:pt>
    <dgm:pt modelId="{2D81407C-1855-47CF-905F-B6F0FBCDE8AF}" type="pres">
      <dgm:prSet presAssocID="{FCB47754-A723-4372-B37C-B9584FE30CB3}" presName="composite2" presStyleCnt="0"/>
      <dgm:spPr/>
    </dgm:pt>
    <dgm:pt modelId="{13A4121B-82F6-41C7-8762-92E70B0F8479}" type="pres">
      <dgm:prSet presAssocID="{FCB47754-A723-4372-B37C-B9584FE30CB3}" presName="background2" presStyleLbl="node2" presStyleIdx="2" presStyleCnt="3"/>
      <dgm:spPr/>
    </dgm:pt>
    <dgm:pt modelId="{A7EC7931-F179-426C-8EE0-2A5000847BAD}" type="pres">
      <dgm:prSet presAssocID="{FCB47754-A723-4372-B37C-B9584FE30CB3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31C55E-BFFE-4C90-9DB7-D1892D01EF5F}" type="pres">
      <dgm:prSet presAssocID="{FCB47754-A723-4372-B37C-B9584FE30CB3}" presName="hierChild3" presStyleCnt="0"/>
      <dgm:spPr/>
    </dgm:pt>
    <dgm:pt modelId="{11DD3E2C-59E1-4680-8180-7EC380C2CF33}" type="pres">
      <dgm:prSet presAssocID="{12B61DB0-B0B9-43BC-8D51-E4A01A4C3713}" presName="Name17" presStyleLbl="parChTrans1D3" presStyleIdx="2" presStyleCnt="4"/>
      <dgm:spPr/>
      <dgm:t>
        <a:bodyPr/>
        <a:lstStyle/>
        <a:p>
          <a:endParaRPr lang="ru-RU"/>
        </a:p>
      </dgm:t>
    </dgm:pt>
    <dgm:pt modelId="{36A6A7F0-A819-432C-8DE3-AD9ACFAD3955}" type="pres">
      <dgm:prSet presAssocID="{F70350A0-0E3A-4097-8CBC-95386905C7A1}" presName="hierRoot3" presStyleCnt="0"/>
      <dgm:spPr/>
    </dgm:pt>
    <dgm:pt modelId="{AD7A3478-2049-4BDA-9C05-554C255D2A61}" type="pres">
      <dgm:prSet presAssocID="{F70350A0-0E3A-4097-8CBC-95386905C7A1}" presName="composite3" presStyleCnt="0"/>
      <dgm:spPr/>
    </dgm:pt>
    <dgm:pt modelId="{13434244-A65B-4037-A448-C36B4449C5BE}" type="pres">
      <dgm:prSet presAssocID="{F70350A0-0E3A-4097-8CBC-95386905C7A1}" presName="background3" presStyleLbl="node3" presStyleIdx="2" presStyleCnt="4"/>
      <dgm:spPr/>
    </dgm:pt>
    <dgm:pt modelId="{42EB645B-6184-4A4B-BDE6-16A3F8DDE383}" type="pres">
      <dgm:prSet presAssocID="{F70350A0-0E3A-4097-8CBC-95386905C7A1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E708F7-2F08-4058-98C0-656F1F220623}" type="pres">
      <dgm:prSet presAssocID="{F70350A0-0E3A-4097-8CBC-95386905C7A1}" presName="hierChild4" presStyleCnt="0"/>
      <dgm:spPr/>
    </dgm:pt>
    <dgm:pt modelId="{3855E546-4473-4B75-A544-97C4FD114637}" type="pres">
      <dgm:prSet presAssocID="{B118E605-8FC5-40C7-A288-4C0C47BB2822}" presName="Name17" presStyleLbl="parChTrans1D3" presStyleIdx="3" presStyleCnt="4"/>
      <dgm:spPr/>
      <dgm:t>
        <a:bodyPr/>
        <a:lstStyle/>
        <a:p>
          <a:endParaRPr lang="ru-RU"/>
        </a:p>
      </dgm:t>
    </dgm:pt>
    <dgm:pt modelId="{5AEED562-9E1A-4A8B-B6D5-B5165D503967}" type="pres">
      <dgm:prSet presAssocID="{47650921-3D68-4654-9884-09F170DC7C85}" presName="hierRoot3" presStyleCnt="0"/>
      <dgm:spPr/>
    </dgm:pt>
    <dgm:pt modelId="{2D26842D-9582-4A16-B9A5-175C1C721002}" type="pres">
      <dgm:prSet presAssocID="{47650921-3D68-4654-9884-09F170DC7C85}" presName="composite3" presStyleCnt="0"/>
      <dgm:spPr/>
    </dgm:pt>
    <dgm:pt modelId="{46AC902C-0577-4AB0-851A-71F2552EF6F6}" type="pres">
      <dgm:prSet presAssocID="{47650921-3D68-4654-9884-09F170DC7C85}" presName="background3" presStyleLbl="node3" presStyleIdx="3" presStyleCnt="4"/>
      <dgm:spPr/>
    </dgm:pt>
    <dgm:pt modelId="{46B1907F-7CD0-4C3A-B37A-1BD3337EFBEB}" type="pres">
      <dgm:prSet presAssocID="{47650921-3D68-4654-9884-09F170DC7C85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78098F-AD88-46B0-A4DB-D185FD43D3C7}" type="pres">
      <dgm:prSet presAssocID="{47650921-3D68-4654-9884-09F170DC7C85}" presName="hierChild4" presStyleCnt="0"/>
      <dgm:spPr/>
    </dgm:pt>
  </dgm:ptLst>
  <dgm:cxnLst>
    <dgm:cxn modelId="{A2D8DF08-FBB1-41D4-AD0A-AA93B6D08810}" type="presOf" srcId="{F70350A0-0E3A-4097-8CBC-95386905C7A1}" destId="{42EB645B-6184-4A4B-BDE6-16A3F8DDE383}" srcOrd="0" destOrd="0" presId="urn:microsoft.com/office/officeart/2005/8/layout/hierarchy1"/>
    <dgm:cxn modelId="{0BF81DDF-C8C6-4347-8F86-7D6526E582F9}" type="presOf" srcId="{B118E605-8FC5-40C7-A288-4C0C47BB2822}" destId="{3855E546-4473-4B75-A544-97C4FD114637}" srcOrd="0" destOrd="0" presId="urn:microsoft.com/office/officeart/2005/8/layout/hierarchy1"/>
    <dgm:cxn modelId="{F5CADF9A-C208-4AE9-8860-2BAAE2A10E18}" type="presOf" srcId="{D7204367-B19F-4BFE-936C-94BF7F6F7CA8}" destId="{0D59A5A9-1D35-4D12-97E3-4F9B12587BB8}" srcOrd="0" destOrd="0" presId="urn:microsoft.com/office/officeart/2005/8/layout/hierarchy1"/>
    <dgm:cxn modelId="{B8680A10-1E80-43C2-9EE8-1ACFC35A8C74}" type="presOf" srcId="{7B4A90DC-40C9-4AFA-AE13-93D6FACC8CFA}" destId="{B3B7364A-432D-4BE2-90DE-7EB1E1C304ED}" srcOrd="0" destOrd="0" presId="urn:microsoft.com/office/officeart/2005/8/layout/hierarchy1"/>
    <dgm:cxn modelId="{141DDDAB-BDD7-4815-9205-B978DD8D219E}" type="presOf" srcId="{137D9FF3-FC65-49A9-8E2E-1E9174B2DB3E}" destId="{90216DF9-A879-425C-B647-519FDC559278}" srcOrd="0" destOrd="0" presId="urn:microsoft.com/office/officeart/2005/8/layout/hierarchy1"/>
    <dgm:cxn modelId="{73830680-7A7B-4C09-9938-ED69F6534485}" type="presOf" srcId="{FCB47754-A723-4372-B37C-B9584FE30CB3}" destId="{A7EC7931-F179-426C-8EE0-2A5000847BAD}" srcOrd="0" destOrd="0" presId="urn:microsoft.com/office/officeart/2005/8/layout/hierarchy1"/>
    <dgm:cxn modelId="{C453B512-5935-4E4B-AF29-13C893EEBB95}" type="presOf" srcId="{86318345-1D71-4CE1-8DCC-5DEBC13D11DC}" destId="{01BC42E8-1550-4590-BB5E-E3880F522FB4}" srcOrd="0" destOrd="0" presId="urn:microsoft.com/office/officeart/2005/8/layout/hierarchy1"/>
    <dgm:cxn modelId="{203704D7-FE2C-4F5C-91A4-D8B981731170}" srcId="{42DE025E-7F19-4CF7-A535-DBCB93A8C317}" destId="{FCB47754-A723-4372-B37C-B9584FE30CB3}" srcOrd="2" destOrd="0" parTransId="{F85826F1-4EE3-42E4-A541-E652AC5C7426}" sibTransId="{02BB864B-BD89-4126-BF6E-866CC7D5CFEB}"/>
    <dgm:cxn modelId="{54AA95CB-68C8-494C-B7C8-6A3C9B912B06}" type="presOf" srcId="{42DE025E-7F19-4CF7-A535-DBCB93A8C317}" destId="{06CA84C4-343A-44FB-A857-6F0D98991D7D}" srcOrd="0" destOrd="0" presId="urn:microsoft.com/office/officeart/2005/8/layout/hierarchy1"/>
    <dgm:cxn modelId="{F076F940-69DF-4458-9571-E4DDA671F453}" type="presOf" srcId="{F85826F1-4EE3-42E4-A541-E652AC5C7426}" destId="{A874DCCF-A1E9-4A48-B3B6-2DA3ACD8895C}" srcOrd="0" destOrd="0" presId="urn:microsoft.com/office/officeart/2005/8/layout/hierarchy1"/>
    <dgm:cxn modelId="{0E908B20-0091-4A7E-BE3C-EA48772ADE30}" type="presOf" srcId="{A7C52A14-6EB2-47CD-9E0B-82C917DE4F5F}" destId="{D2BA895F-1038-4FFE-8365-DAA133963D02}" srcOrd="0" destOrd="0" presId="urn:microsoft.com/office/officeart/2005/8/layout/hierarchy1"/>
    <dgm:cxn modelId="{0CE64A87-8F3A-4ABE-B62D-9D9BDBCC2F49}" srcId="{86318345-1D71-4CE1-8DCC-5DEBC13D11DC}" destId="{42DE025E-7F19-4CF7-A535-DBCB93A8C317}" srcOrd="0" destOrd="0" parTransId="{BC139AED-B643-47F9-B331-F07E637875B2}" sibTransId="{328FE94B-48DB-4DE2-9DCB-89297272ABE1}"/>
    <dgm:cxn modelId="{956EACDC-79C9-488B-9476-1B7EB311A090}" type="presOf" srcId="{47650921-3D68-4654-9884-09F170DC7C85}" destId="{46B1907F-7CD0-4C3A-B37A-1BD3337EFBEB}" srcOrd="0" destOrd="0" presId="urn:microsoft.com/office/officeart/2005/8/layout/hierarchy1"/>
    <dgm:cxn modelId="{8CA8204A-75C5-466C-A7E6-3FA2C8B051E3}" srcId="{7B4A90DC-40C9-4AFA-AE13-93D6FACC8CFA}" destId="{1F630C33-8194-41C3-BD75-9A06A1763756}" srcOrd="0" destOrd="0" parTransId="{E4CA105A-3D83-41E3-A618-CB69F845E3FC}" sibTransId="{715B4133-2A5F-46D3-85D2-A54A1AB7BA7C}"/>
    <dgm:cxn modelId="{D4886656-49D1-428C-9206-9F63E2774C62}" srcId="{42DE025E-7F19-4CF7-A535-DBCB93A8C317}" destId="{FE82EACA-BA96-419D-8FD3-A5A8DB687BE7}" srcOrd="0" destOrd="0" parTransId="{A7C52A14-6EB2-47CD-9E0B-82C917DE4F5F}" sibTransId="{0506FD7D-1F51-40A9-BAC8-B5853488A5A0}"/>
    <dgm:cxn modelId="{CD7363C9-67EE-4AF6-8843-34FD1C7D4751}" type="presOf" srcId="{FE82EACA-BA96-419D-8FD3-A5A8DB687BE7}" destId="{2C4E0C68-C114-47AE-9EBE-6802B388874B}" srcOrd="0" destOrd="0" presId="urn:microsoft.com/office/officeart/2005/8/layout/hierarchy1"/>
    <dgm:cxn modelId="{4826B50D-0094-4DB9-9647-8DC6EA64D45F}" srcId="{FCB47754-A723-4372-B37C-B9584FE30CB3}" destId="{47650921-3D68-4654-9884-09F170DC7C85}" srcOrd="1" destOrd="0" parTransId="{B118E605-8FC5-40C7-A288-4C0C47BB2822}" sibTransId="{B48BCD0F-A9FD-41BB-B874-B16C3A6C4537}"/>
    <dgm:cxn modelId="{6F5E21E3-CDD2-4A89-98DE-C8B06BC7B4B6}" type="presOf" srcId="{12B61DB0-B0B9-43BC-8D51-E4A01A4C3713}" destId="{11DD3E2C-59E1-4680-8180-7EC380C2CF33}" srcOrd="0" destOrd="0" presId="urn:microsoft.com/office/officeart/2005/8/layout/hierarchy1"/>
    <dgm:cxn modelId="{04ACA0E8-C526-4F72-8AD8-200FF7232582}" srcId="{FCB47754-A723-4372-B37C-B9584FE30CB3}" destId="{F70350A0-0E3A-4097-8CBC-95386905C7A1}" srcOrd="0" destOrd="0" parTransId="{12B61DB0-B0B9-43BC-8D51-E4A01A4C3713}" sibTransId="{B65A51CE-FA56-4DB4-9397-5C8013858C2A}"/>
    <dgm:cxn modelId="{8217D7E7-2902-4150-8E96-68B3DB4F3D8A}" type="presOf" srcId="{E4CA105A-3D83-41E3-A618-CB69F845E3FC}" destId="{CBBFA111-B515-42DA-B524-0A9ECC35E73C}" srcOrd="0" destOrd="0" presId="urn:microsoft.com/office/officeart/2005/8/layout/hierarchy1"/>
    <dgm:cxn modelId="{241718AF-9408-496F-BAF1-0A10CFB58B90}" srcId="{FE82EACA-BA96-419D-8FD3-A5A8DB687BE7}" destId="{D7204367-B19F-4BFE-936C-94BF7F6F7CA8}" srcOrd="0" destOrd="0" parTransId="{590C9B15-B2DD-4AD0-96C1-06BFDEB32565}" sibTransId="{FE9A1B1A-C624-4D03-BE97-80D3B979B993}"/>
    <dgm:cxn modelId="{5C267600-20C3-4A92-9628-8E29EAF8D703}" srcId="{42DE025E-7F19-4CF7-A535-DBCB93A8C317}" destId="{7B4A90DC-40C9-4AFA-AE13-93D6FACC8CFA}" srcOrd="1" destOrd="0" parTransId="{137D9FF3-FC65-49A9-8E2E-1E9174B2DB3E}" sibTransId="{454EFA1D-6313-4BD6-AF76-510B20DA471D}"/>
    <dgm:cxn modelId="{50EC35DB-3CD8-41DF-92CC-C0D1702DBE89}" type="presOf" srcId="{1F630C33-8194-41C3-BD75-9A06A1763756}" destId="{276EB715-079D-44A5-B264-98D8271C976A}" srcOrd="0" destOrd="0" presId="urn:microsoft.com/office/officeart/2005/8/layout/hierarchy1"/>
    <dgm:cxn modelId="{02456E2D-D56F-4A52-BCD2-EEC5BA2AC44F}" type="presOf" srcId="{590C9B15-B2DD-4AD0-96C1-06BFDEB32565}" destId="{79E1F5DF-1629-4A60-A708-850840CB0C8C}" srcOrd="0" destOrd="0" presId="urn:microsoft.com/office/officeart/2005/8/layout/hierarchy1"/>
    <dgm:cxn modelId="{D4C005B7-8E82-4EC4-8ED2-432E970450EF}" type="presParOf" srcId="{01BC42E8-1550-4590-BB5E-E3880F522FB4}" destId="{94199705-DE56-493B-9393-E9E733175578}" srcOrd="0" destOrd="0" presId="urn:microsoft.com/office/officeart/2005/8/layout/hierarchy1"/>
    <dgm:cxn modelId="{A74676B4-CEED-47BA-89A7-24B8383BC77F}" type="presParOf" srcId="{94199705-DE56-493B-9393-E9E733175578}" destId="{95583084-CC3B-4A1F-A88E-149A976BEE89}" srcOrd="0" destOrd="0" presId="urn:microsoft.com/office/officeart/2005/8/layout/hierarchy1"/>
    <dgm:cxn modelId="{66DBD985-6FF3-4801-AFAB-6A8D25D19613}" type="presParOf" srcId="{95583084-CC3B-4A1F-A88E-149A976BEE89}" destId="{D6BCBA5F-E205-4F91-B9D9-14B5E3280FBB}" srcOrd="0" destOrd="0" presId="urn:microsoft.com/office/officeart/2005/8/layout/hierarchy1"/>
    <dgm:cxn modelId="{6ABAE473-431E-4F9D-AF7D-C43112563381}" type="presParOf" srcId="{95583084-CC3B-4A1F-A88E-149A976BEE89}" destId="{06CA84C4-343A-44FB-A857-6F0D98991D7D}" srcOrd="1" destOrd="0" presId="urn:microsoft.com/office/officeart/2005/8/layout/hierarchy1"/>
    <dgm:cxn modelId="{2D7BB8A7-DE20-4909-91B0-CF67DBFF5F17}" type="presParOf" srcId="{94199705-DE56-493B-9393-E9E733175578}" destId="{35C08B09-B563-4C2D-9661-DC35DB614BEA}" srcOrd="1" destOrd="0" presId="urn:microsoft.com/office/officeart/2005/8/layout/hierarchy1"/>
    <dgm:cxn modelId="{0102147B-EAF2-4F93-BED6-F462B65AEE04}" type="presParOf" srcId="{35C08B09-B563-4C2D-9661-DC35DB614BEA}" destId="{D2BA895F-1038-4FFE-8365-DAA133963D02}" srcOrd="0" destOrd="0" presId="urn:microsoft.com/office/officeart/2005/8/layout/hierarchy1"/>
    <dgm:cxn modelId="{1F8F51ED-4EA6-4A38-8F0C-31BA8BAA9D95}" type="presParOf" srcId="{35C08B09-B563-4C2D-9661-DC35DB614BEA}" destId="{73947098-5DCC-40B4-BA5C-C542A113E650}" srcOrd="1" destOrd="0" presId="urn:microsoft.com/office/officeart/2005/8/layout/hierarchy1"/>
    <dgm:cxn modelId="{B4702EEC-0420-4479-B7C8-21DA2DA6272B}" type="presParOf" srcId="{73947098-5DCC-40B4-BA5C-C542A113E650}" destId="{64B59FBF-DC8B-4056-9E27-FEA33A5B317F}" srcOrd="0" destOrd="0" presId="urn:microsoft.com/office/officeart/2005/8/layout/hierarchy1"/>
    <dgm:cxn modelId="{7FE9CD39-279C-4882-8DCE-1DD766E40DF4}" type="presParOf" srcId="{64B59FBF-DC8B-4056-9E27-FEA33A5B317F}" destId="{F1A9A0B3-7D53-4F1B-B948-12D4DB6226DD}" srcOrd="0" destOrd="0" presId="urn:microsoft.com/office/officeart/2005/8/layout/hierarchy1"/>
    <dgm:cxn modelId="{DFF076DE-5CBD-4A98-ABAA-AE2D65F22EEB}" type="presParOf" srcId="{64B59FBF-DC8B-4056-9E27-FEA33A5B317F}" destId="{2C4E0C68-C114-47AE-9EBE-6802B388874B}" srcOrd="1" destOrd="0" presId="urn:microsoft.com/office/officeart/2005/8/layout/hierarchy1"/>
    <dgm:cxn modelId="{F4EDF6CB-1528-4599-877F-3C8CF585C4C7}" type="presParOf" srcId="{73947098-5DCC-40B4-BA5C-C542A113E650}" destId="{BE7CDCE6-F1A7-4DE8-ACCC-BF30270B1353}" srcOrd="1" destOrd="0" presId="urn:microsoft.com/office/officeart/2005/8/layout/hierarchy1"/>
    <dgm:cxn modelId="{A7B442F3-419C-4413-A5A2-8D1AACB4D364}" type="presParOf" srcId="{BE7CDCE6-F1A7-4DE8-ACCC-BF30270B1353}" destId="{79E1F5DF-1629-4A60-A708-850840CB0C8C}" srcOrd="0" destOrd="0" presId="urn:microsoft.com/office/officeart/2005/8/layout/hierarchy1"/>
    <dgm:cxn modelId="{6483E995-2CDE-473F-A2B4-BF6492215891}" type="presParOf" srcId="{BE7CDCE6-F1A7-4DE8-ACCC-BF30270B1353}" destId="{499EB7DB-CAD4-4A0C-A76E-0256590B9098}" srcOrd="1" destOrd="0" presId="urn:microsoft.com/office/officeart/2005/8/layout/hierarchy1"/>
    <dgm:cxn modelId="{07F1A97A-AC22-4530-8F9B-917A28B61657}" type="presParOf" srcId="{499EB7DB-CAD4-4A0C-A76E-0256590B9098}" destId="{1F2B502E-9494-469F-9DFB-DDACA2FEEB26}" srcOrd="0" destOrd="0" presId="urn:microsoft.com/office/officeart/2005/8/layout/hierarchy1"/>
    <dgm:cxn modelId="{8A920B81-75D2-4497-A1D1-659DEF855CE4}" type="presParOf" srcId="{1F2B502E-9494-469F-9DFB-DDACA2FEEB26}" destId="{5A5CE363-08F9-4969-B9DA-FB310C0AD9AA}" srcOrd="0" destOrd="0" presId="urn:microsoft.com/office/officeart/2005/8/layout/hierarchy1"/>
    <dgm:cxn modelId="{8B5A42A1-E2D0-4C38-851A-F786D34DBC60}" type="presParOf" srcId="{1F2B502E-9494-469F-9DFB-DDACA2FEEB26}" destId="{0D59A5A9-1D35-4D12-97E3-4F9B12587BB8}" srcOrd="1" destOrd="0" presId="urn:microsoft.com/office/officeart/2005/8/layout/hierarchy1"/>
    <dgm:cxn modelId="{D748CC74-3C0C-4116-AC0E-56868BA52C17}" type="presParOf" srcId="{499EB7DB-CAD4-4A0C-A76E-0256590B9098}" destId="{34DE02B6-1261-49FC-B9B7-CF8B974A6D1F}" srcOrd="1" destOrd="0" presId="urn:microsoft.com/office/officeart/2005/8/layout/hierarchy1"/>
    <dgm:cxn modelId="{49A0E94F-84C2-429D-B48B-9EA8AFE9B435}" type="presParOf" srcId="{35C08B09-B563-4C2D-9661-DC35DB614BEA}" destId="{90216DF9-A879-425C-B647-519FDC559278}" srcOrd="2" destOrd="0" presId="urn:microsoft.com/office/officeart/2005/8/layout/hierarchy1"/>
    <dgm:cxn modelId="{2F61F3EC-2D07-40C8-83F3-DA56EF0F3776}" type="presParOf" srcId="{35C08B09-B563-4C2D-9661-DC35DB614BEA}" destId="{CD87B979-A299-43FB-8795-C18965DBAD9B}" srcOrd="3" destOrd="0" presId="urn:microsoft.com/office/officeart/2005/8/layout/hierarchy1"/>
    <dgm:cxn modelId="{4C64BED3-6CA0-48F0-A23D-F258734F615B}" type="presParOf" srcId="{CD87B979-A299-43FB-8795-C18965DBAD9B}" destId="{3B5AA5CD-1DE5-41B4-9782-4D8327BEF341}" srcOrd="0" destOrd="0" presId="urn:microsoft.com/office/officeart/2005/8/layout/hierarchy1"/>
    <dgm:cxn modelId="{AD47130E-EBF6-48C8-A42E-901209B2507B}" type="presParOf" srcId="{3B5AA5CD-1DE5-41B4-9782-4D8327BEF341}" destId="{A3ECE211-69B7-4E2C-A285-700A9BCDE7B8}" srcOrd="0" destOrd="0" presId="urn:microsoft.com/office/officeart/2005/8/layout/hierarchy1"/>
    <dgm:cxn modelId="{333BFABF-DE5C-498D-B224-C0188AB7920D}" type="presParOf" srcId="{3B5AA5CD-1DE5-41B4-9782-4D8327BEF341}" destId="{B3B7364A-432D-4BE2-90DE-7EB1E1C304ED}" srcOrd="1" destOrd="0" presId="urn:microsoft.com/office/officeart/2005/8/layout/hierarchy1"/>
    <dgm:cxn modelId="{D39F66D4-3AA1-4F10-B4B7-7B6481D3E837}" type="presParOf" srcId="{CD87B979-A299-43FB-8795-C18965DBAD9B}" destId="{77D45D2D-2BA8-4977-B167-69CD40EFA1A6}" srcOrd="1" destOrd="0" presId="urn:microsoft.com/office/officeart/2005/8/layout/hierarchy1"/>
    <dgm:cxn modelId="{895859C8-DF03-4D62-A4FC-5DA073371625}" type="presParOf" srcId="{77D45D2D-2BA8-4977-B167-69CD40EFA1A6}" destId="{CBBFA111-B515-42DA-B524-0A9ECC35E73C}" srcOrd="0" destOrd="0" presId="urn:microsoft.com/office/officeart/2005/8/layout/hierarchy1"/>
    <dgm:cxn modelId="{F3916311-0514-40E7-9B57-AEBCED261693}" type="presParOf" srcId="{77D45D2D-2BA8-4977-B167-69CD40EFA1A6}" destId="{4ED1D636-E4A5-460B-9281-91941F4B4572}" srcOrd="1" destOrd="0" presId="urn:microsoft.com/office/officeart/2005/8/layout/hierarchy1"/>
    <dgm:cxn modelId="{358A8BEF-21AB-4AFC-956F-716949A8D6C9}" type="presParOf" srcId="{4ED1D636-E4A5-460B-9281-91941F4B4572}" destId="{61E4498D-2DC2-4FC5-9784-D9BC00C37712}" srcOrd="0" destOrd="0" presId="urn:microsoft.com/office/officeart/2005/8/layout/hierarchy1"/>
    <dgm:cxn modelId="{688C985F-D218-43F3-A336-5900BE426673}" type="presParOf" srcId="{61E4498D-2DC2-4FC5-9784-D9BC00C37712}" destId="{A0E936E4-5CF4-46F9-9F5F-03C5B9325993}" srcOrd="0" destOrd="0" presId="urn:microsoft.com/office/officeart/2005/8/layout/hierarchy1"/>
    <dgm:cxn modelId="{A2189D0D-5498-4E47-A180-80764B6485D4}" type="presParOf" srcId="{61E4498D-2DC2-4FC5-9784-D9BC00C37712}" destId="{276EB715-079D-44A5-B264-98D8271C976A}" srcOrd="1" destOrd="0" presId="urn:microsoft.com/office/officeart/2005/8/layout/hierarchy1"/>
    <dgm:cxn modelId="{A5BF25A8-5C1E-4A86-95BA-B0D936CF4A71}" type="presParOf" srcId="{4ED1D636-E4A5-460B-9281-91941F4B4572}" destId="{183C5E49-401A-4D11-A8C0-4488AD358F81}" srcOrd="1" destOrd="0" presId="urn:microsoft.com/office/officeart/2005/8/layout/hierarchy1"/>
    <dgm:cxn modelId="{0EBAD3FD-87AB-49BA-9B9A-3985FB71B3F5}" type="presParOf" srcId="{35C08B09-B563-4C2D-9661-DC35DB614BEA}" destId="{A874DCCF-A1E9-4A48-B3B6-2DA3ACD8895C}" srcOrd="4" destOrd="0" presId="urn:microsoft.com/office/officeart/2005/8/layout/hierarchy1"/>
    <dgm:cxn modelId="{72BB0815-432A-4DF4-94F4-2BA5499E80FE}" type="presParOf" srcId="{35C08B09-B563-4C2D-9661-DC35DB614BEA}" destId="{38AF5436-0FB3-4416-B7C5-E64DBBC4E275}" srcOrd="5" destOrd="0" presId="urn:microsoft.com/office/officeart/2005/8/layout/hierarchy1"/>
    <dgm:cxn modelId="{EC4F3B9F-E4AA-4F70-A27D-2F9EECC24146}" type="presParOf" srcId="{38AF5436-0FB3-4416-B7C5-E64DBBC4E275}" destId="{2D81407C-1855-47CF-905F-B6F0FBCDE8AF}" srcOrd="0" destOrd="0" presId="urn:microsoft.com/office/officeart/2005/8/layout/hierarchy1"/>
    <dgm:cxn modelId="{3948AB18-58DC-4F54-B19D-583CA51B4152}" type="presParOf" srcId="{2D81407C-1855-47CF-905F-B6F0FBCDE8AF}" destId="{13A4121B-82F6-41C7-8762-92E70B0F8479}" srcOrd="0" destOrd="0" presId="urn:microsoft.com/office/officeart/2005/8/layout/hierarchy1"/>
    <dgm:cxn modelId="{78EDC1FD-59FB-494C-9CE1-FBAF8811EAE1}" type="presParOf" srcId="{2D81407C-1855-47CF-905F-B6F0FBCDE8AF}" destId="{A7EC7931-F179-426C-8EE0-2A5000847BAD}" srcOrd="1" destOrd="0" presId="urn:microsoft.com/office/officeart/2005/8/layout/hierarchy1"/>
    <dgm:cxn modelId="{8893BC0C-966C-4348-A1D1-AC3B4D53B172}" type="presParOf" srcId="{38AF5436-0FB3-4416-B7C5-E64DBBC4E275}" destId="{1231C55E-BFFE-4C90-9DB7-D1892D01EF5F}" srcOrd="1" destOrd="0" presId="urn:microsoft.com/office/officeart/2005/8/layout/hierarchy1"/>
    <dgm:cxn modelId="{14EDC4FB-FA2E-42E3-9F01-68DAFF6E05BB}" type="presParOf" srcId="{1231C55E-BFFE-4C90-9DB7-D1892D01EF5F}" destId="{11DD3E2C-59E1-4680-8180-7EC380C2CF33}" srcOrd="0" destOrd="0" presId="urn:microsoft.com/office/officeart/2005/8/layout/hierarchy1"/>
    <dgm:cxn modelId="{68476BA5-EE71-49A6-982C-5376EE789A40}" type="presParOf" srcId="{1231C55E-BFFE-4C90-9DB7-D1892D01EF5F}" destId="{36A6A7F0-A819-432C-8DE3-AD9ACFAD3955}" srcOrd="1" destOrd="0" presId="urn:microsoft.com/office/officeart/2005/8/layout/hierarchy1"/>
    <dgm:cxn modelId="{53E91D38-81D3-4EAE-8D8C-1506601E483B}" type="presParOf" srcId="{36A6A7F0-A819-432C-8DE3-AD9ACFAD3955}" destId="{AD7A3478-2049-4BDA-9C05-554C255D2A61}" srcOrd="0" destOrd="0" presId="urn:microsoft.com/office/officeart/2005/8/layout/hierarchy1"/>
    <dgm:cxn modelId="{0D9CC17B-82B2-4948-A36B-9082A2F26BFE}" type="presParOf" srcId="{AD7A3478-2049-4BDA-9C05-554C255D2A61}" destId="{13434244-A65B-4037-A448-C36B4449C5BE}" srcOrd="0" destOrd="0" presId="urn:microsoft.com/office/officeart/2005/8/layout/hierarchy1"/>
    <dgm:cxn modelId="{A5B682A2-4F7C-42A1-9EC2-7ED0908DC5B1}" type="presParOf" srcId="{AD7A3478-2049-4BDA-9C05-554C255D2A61}" destId="{42EB645B-6184-4A4B-BDE6-16A3F8DDE383}" srcOrd="1" destOrd="0" presId="urn:microsoft.com/office/officeart/2005/8/layout/hierarchy1"/>
    <dgm:cxn modelId="{58DFC836-CACC-4E1E-872F-0CC08E88FFD0}" type="presParOf" srcId="{36A6A7F0-A819-432C-8DE3-AD9ACFAD3955}" destId="{C4E708F7-2F08-4058-98C0-656F1F220623}" srcOrd="1" destOrd="0" presId="urn:microsoft.com/office/officeart/2005/8/layout/hierarchy1"/>
    <dgm:cxn modelId="{A419772C-F2D0-4D2E-9C3F-C6C6EAD6329E}" type="presParOf" srcId="{1231C55E-BFFE-4C90-9DB7-D1892D01EF5F}" destId="{3855E546-4473-4B75-A544-97C4FD114637}" srcOrd="2" destOrd="0" presId="urn:microsoft.com/office/officeart/2005/8/layout/hierarchy1"/>
    <dgm:cxn modelId="{23EC9454-7B87-4A56-8587-8E2AEEF39F29}" type="presParOf" srcId="{1231C55E-BFFE-4C90-9DB7-D1892D01EF5F}" destId="{5AEED562-9E1A-4A8B-B6D5-B5165D503967}" srcOrd="3" destOrd="0" presId="urn:microsoft.com/office/officeart/2005/8/layout/hierarchy1"/>
    <dgm:cxn modelId="{62FC9ACC-3051-4761-A49C-8D420CA5A252}" type="presParOf" srcId="{5AEED562-9E1A-4A8B-B6D5-B5165D503967}" destId="{2D26842D-9582-4A16-B9A5-175C1C721002}" srcOrd="0" destOrd="0" presId="urn:microsoft.com/office/officeart/2005/8/layout/hierarchy1"/>
    <dgm:cxn modelId="{F8BCC6AF-6DE6-44AA-835F-7E5198440C95}" type="presParOf" srcId="{2D26842D-9582-4A16-B9A5-175C1C721002}" destId="{46AC902C-0577-4AB0-851A-71F2552EF6F6}" srcOrd="0" destOrd="0" presId="urn:microsoft.com/office/officeart/2005/8/layout/hierarchy1"/>
    <dgm:cxn modelId="{16BF40A3-B8C5-4A94-B533-2777682DC6D2}" type="presParOf" srcId="{2D26842D-9582-4A16-B9A5-175C1C721002}" destId="{46B1907F-7CD0-4C3A-B37A-1BD3337EFBEB}" srcOrd="1" destOrd="0" presId="urn:microsoft.com/office/officeart/2005/8/layout/hierarchy1"/>
    <dgm:cxn modelId="{5348BF49-765B-481E-B5A1-DACC77BCB758}" type="presParOf" srcId="{5AEED562-9E1A-4A8B-B6D5-B5165D503967}" destId="{5478098F-AD88-46B0-A4DB-D185FD43D3C7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318345-1D71-4CE1-8DCC-5DEBC13D11D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DE025E-7F19-4CF7-A535-DBCB93A8C317}">
      <dgm:prSet phldrT="[Текст]" custT="1"/>
      <dgm:spPr/>
      <dgm:t>
        <a:bodyPr/>
        <a:lstStyle/>
        <a:p>
          <a:r>
            <a:rPr lang="ru-RU" sz="1400" dirty="0" smtClean="0"/>
            <a:t>Семейный досуг</a:t>
          </a:r>
          <a:endParaRPr lang="ru-RU" sz="1400" dirty="0"/>
        </a:p>
      </dgm:t>
    </dgm:pt>
    <dgm:pt modelId="{BC139AED-B643-47F9-B331-F07E637875B2}" type="parTrans" cxnId="{0CE64A87-8F3A-4ABE-B62D-9D9BDBCC2F49}">
      <dgm:prSet/>
      <dgm:spPr/>
      <dgm:t>
        <a:bodyPr/>
        <a:lstStyle/>
        <a:p>
          <a:endParaRPr lang="ru-RU" sz="2000"/>
        </a:p>
      </dgm:t>
    </dgm:pt>
    <dgm:pt modelId="{328FE94B-48DB-4DE2-9DCB-89297272ABE1}" type="sibTrans" cxnId="{0CE64A87-8F3A-4ABE-B62D-9D9BDBCC2F49}">
      <dgm:prSet/>
      <dgm:spPr/>
      <dgm:t>
        <a:bodyPr/>
        <a:lstStyle/>
        <a:p>
          <a:endParaRPr lang="ru-RU" sz="2000"/>
        </a:p>
      </dgm:t>
    </dgm:pt>
    <dgm:pt modelId="{FE82EACA-BA96-419D-8FD3-A5A8DB687BE7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Структура семейного досуга</a:t>
          </a:r>
          <a:endParaRPr lang="ru-RU" sz="1400" dirty="0">
            <a:solidFill>
              <a:schemeClr val="tx1"/>
            </a:solidFill>
          </a:endParaRPr>
        </a:p>
      </dgm:t>
    </dgm:pt>
    <dgm:pt modelId="{A7C52A14-6EB2-47CD-9E0B-82C917DE4F5F}" type="parTrans" cxnId="{D4886656-49D1-428C-9206-9F63E2774C62}">
      <dgm:prSet/>
      <dgm:spPr/>
      <dgm:t>
        <a:bodyPr/>
        <a:lstStyle/>
        <a:p>
          <a:endParaRPr lang="ru-RU" sz="2000"/>
        </a:p>
      </dgm:t>
    </dgm:pt>
    <dgm:pt modelId="{0506FD7D-1F51-40A9-BAC8-B5853488A5A0}" type="sibTrans" cxnId="{D4886656-49D1-428C-9206-9F63E2774C62}">
      <dgm:prSet/>
      <dgm:spPr/>
      <dgm:t>
        <a:bodyPr/>
        <a:lstStyle/>
        <a:p>
          <a:endParaRPr lang="ru-RU" sz="2000"/>
        </a:p>
      </dgm:t>
    </dgm:pt>
    <dgm:pt modelId="{D7204367-B19F-4BFE-936C-94BF7F6F7CA8}">
      <dgm:prSet phldrT="[Текст]" custT="1"/>
      <dgm:spPr/>
      <dgm:t>
        <a:bodyPr/>
        <a:lstStyle/>
        <a:p>
          <a:r>
            <a:rPr lang="ru-RU" sz="1400" dirty="0" smtClean="0"/>
            <a:t>Предпочтение родителями различных видов совместной деятельности с ребенком</a:t>
          </a:r>
          <a:endParaRPr lang="ru-RU" sz="1400" dirty="0"/>
        </a:p>
      </dgm:t>
    </dgm:pt>
    <dgm:pt modelId="{590C9B15-B2DD-4AD0-96C1-06BFDEB32565}" type="parTrans" cxnId="{241718AF-9408-496F-BAF1-0A10CFB58B90}">
      <dgm:prSet/>
      <dgm:spPr/>
      <dgm:t>
        <a:bodyPr/>
        <a:lstStyle/>
        <a:p>
          <a:endParaRPr lang="ru-RU" sz="2000"/>
        </a:p>
      </dgm:t>
    </dgm:pt>
    <dgm:pt modelId="{FE9A1B1A-C624-4D03-BE97-80D3B979B993}" type="sibTrans" cxnId="{241718AF-9408-496F-BAF1-0A10CFB58B90}">
      <dgm:prSet/>
      <dgm:spPr/>
      <dgm:t>
        <a:bodyPr/>
        <a:lstStyle/>
        <a:p>
          <a:endParaRPr lang="ru-RU" sz="2000"/>
        </a:p>
      </dgm:t>
    </dgm:pt>
    <dgm:pt modelId="{7B4A90DC-40C9-4AFA-AE13-93D6FACC8CFA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Игровая деятельность дошкольника</a:t>
          </a:r>
          <a:endParaRPr lang="ru-RU" sz="1400" dirty="0">
            <a:solidFill>
              <a:schemeClr val="tx1"/>
            </a:solidFill>
          </a:endParaRPr>
        </a:p>
      </dgm:t>
    </dgm:pt>
    <dgm:pt modelId="{137D9FF3-FC65-49A9-8E2E-1E9174B2DB3E}" type="parTrans" cxnId="{5C267600-20C3-4A92-9628-8E29EAF8D703}">
      <dgm:prSet/>
      <dgm:spPr/>
      <dgm:t>
        <a:bodyPr/>
        <a:lstStyle/>
        <a:p>
          <a:endParaRPr lang="ru-RU" sz="2000"/>
        </a:p>
      </dgm:t>
    </dgm:pt>
    <dgm:pt modelId="{454EFA1D-6313-4BD6-AF76-510B20DA471D}" type="sibTrans" cxnId="{5C267600-20C3-4A92-9628-8E29EAF8D703}">
      <dgm:prSet/>
      <dgm:spPr/>
      <dgm:t>
        <a:bodyPr/>
        <a:lstStyle/>
        <a:p>
          <a:endParaRPr lang="ru-RU" sz="2000"/>
        </a:p>
      </dgm:t>
    </dgm:pt>
    <dgm:pt modelId="{1F630C33-8194-41C3-BD75-9A06A1763756}">
      <dgm:prSet custT="1"/>
      <dgm:spPr/>
      <dgm:t>
        <a:bodyPr/>
        <a:lstStyle/>
        <a:p>
          <a:pPr algn="ctr"/>
          <a:r>
            <a:rPr lang="ru-RU" sz="1400" dirty="0" smtClean="0"/>
            <a:t>Совместная игра с родителями</a:t>
          </a:r>
        </a:p>
        <a:p>
          <a:pPr algn="ctr"/>
          <a:r>
            <a:rPr lang="ru-RU" sz="1400" dirty="0" smtClean="0"/>
            <a:t>Активность взрослого как организатора игры</a:t>
          </a:r>
        </a:p>
        <a:p>
          <a:pPr algn="ctr"/>
          <a:r>
            <a:rPr lang="ru-RU" sz="1400" dirty="0" smtClean="0"/>
            <a:t>Игровые предпочтения дошкольников</a:t>
          </a:r>
          <a:endParaRPr lang="ru-RU" sz="1400" dirty="0"/>
        </a:p>
      </dgm:t>
    </dgm:pt>
    <dgm:pt modelId="{E4CA105A-3D83-41E3-A618-CB69F845E3FC}" type="parTrans" cxnId="{8CA8204A-75C5-466C-A7E6-3FA2C8B051E3}">
      <dgm:prSet/>
      <dgm:spPr/>
      <dgm:t>
        <a:bodyPr/>
        <a:lstStyle/>
        <a:p>
          <a:endParaRPr lang="ru-RU" sz="2000"/>
        </a:p>
      </dgm:t>
    </dgm:pt>
    <dgm:pt modelId="{715B4133-2A5F-46D3-85D2-A54A1AB7BA7C}" type="sibTrans" cxnId="{8CA8204A-75C5-466C-A7E6-3FA2C8B051E3}">
      <dgm:prSet/>
      <dgm:spPr/>
      <dgm:t>
        <a:bodyPr/>
        <a:lstStyle/>
        <a:p>
          <a:endParaRPr lang="ru-RU" sz="2000"/>
        </a:p>
      </dgm:t>
    </dgm:pt>
    <dgm:pt modelId="{9C7EBA28-9CE8-4F18-8D3F-07FF7CB1EE6E}">
      <dgm:prSet custT="1"/>
      <dgm:spPr/>
      <dgm:t>
        <a:bodyPr/>
        <a:lstStyle/>
        <a:p>
          <a:r>
            <a:rPr lang="ru-RU" sz="1400" dirty="0" smtClean="0"/>
            <a:t>Художественные предпочтения дошкольников</a:t>
          </a:r>
          <a:endParaRPr lang="ru-RU" sz="1400" dirty="0"/>
        </a:p>
      </dgm:t>
    </dgm:pt>
    <dgm:pt modelId="{821C0106-719B-499D-877B-5C70DFE14A9E}" type="parTrans" cxnId="{6DB4D02E-496C-4B84-BEA7-A579985E6F97}">
      <dgm:prSet/>
      <dgm:spPr/>
      <dgm:t>
        <a:bodyPr/>
        <a:lstStyle/>
        <a:p>
          <a:endParaRPr lang="ru-RU"/>
        </a:p>
      </dgm:t>
    </dgm:pt>
    <dgm:pt modelId="{3B0B50B4-B132-4BEF-A998-FC768826D299}" type="sibTrans" cxnId="{6DB4D02E-496C-4B84-BEA7-A579985E6F97}">
      <dgm:prSet/>
      <dgm:spPr/>
      <dgm:t>
        <a:bodyPr/>
        <a:lstStyle/>
        <a:p>
          <a:endParaRPr lang="ru-RU"/>
        </a:p>
      </dgm:t>
    </dgm:pt>
    <dgm:pt modelId="{6F0A9FC3-8B45-467F-A93F-D4814A8113DD}">
      <dgm:prSet custT="1"/>
      <dgm:spPr/>
      <dgm:t>
        <a:bodyPr/>
        <a:lstStyle/>
        <a:p>
          <a:r>
            <a:rPr lang="ru-RU" sz="1400" dirty="0" smtClean="0"/>
            <a:t>ИКТ в досуговой деятельности дошкольника</a:t>
          </a:r>
          <a:endParaRPr lang="ru-RU" sz="1400" dirty="0"/>
        </a:p>
      </dgm:t>
    </dgm:pt>
    <dgm:pt modelId="{F2510819-1B39-46AC-B34D-42F665F376A2}" type="parTrans" cxnId="{010F5124-3EF4-463E-AF12-C115873006ED}">
      <dgm:prSet/>
      <dgm:spPr/>
      <dgm:t>
        <a:bodyPr/>
        <a:lstStyle/>
        <a:p>
          <a:endParaRPr lang="ru-RU"/>
        </a:p>
      </dgm:t>
    </dgm:pt>
    <dgm:pt modelId="{0E60D3F8-40EA-48C9-B7E6-DD3BF466AD3E}" type="sibTrans" cxnId="{010F5124-3EF4-463E-AF12-C115873006ED}">
      <dgm:prSet/>
      <dgm:spPr/>
      <dgm:t>
        <a:bodyPr/>
        <a:lstStyle/>
        <a:p>
          <a:endParaRPr lang="ru-RU"/>
        </a:p>
      </dgm:t>
    </dgm:pt>
    <dgm:pt modelId="{927917C9-C004-4835-AB52-FDFD804B7A6C}">
      <dgm:prSet custT="1"/>
      <dgm:spPr/>
      <dgm:t>
        <a:bodyPr/>
        <a:lstStyle/>
        <a:p>
          <a:r>
            <a:rPr lang="ru-RU" sz="1400" dirty="0" smtClean="0"/>
            <a:t>Любимые книги</a:t>
          </a:r>
        </a:p>
        <a:p>
          <a:r>
            <a:rPr lang="ru-RU" sz="1400" dirty="0" smtClean="0"/>
            <a:t>Любимые мультфильмы</a:t>
          </a:r>
        </a:p>
        <a:p>
          <a:r>
            <a:rPr lang="ru-RU" sz="1400" dirty="0" smtClean="0"/>
            <a:t>Любимая музыка</a:t>
          </a:r>
          <a:endParaRPr lang="ru-RU" sz="1400" dirty="0"/>
        </a:p>
      </dgm:t>
    </dgm:pt>
    <dgm:pt modelId="{F112CBE3-80AA-4AD4-ABC6-C1024A380210}" type="parTrans" cxnId="{16EEBEDA-942F-479F-86C0-14E3E6BB7A05}">
      <dgm:prSet/>
      <dgm:spPr/>
      <dgm:t>
        <a:bodyPr/>
        <a:lstStyle/>
        <a:p>
          <a:endParaRPr lang="ru-RU"/>
        </a:p>
      </dgm:t>
    </dgm:pt>
    <dgm:pt modelId="{B2FE52D8-BE38-4AF3-B39C-7F4A87DC17C0}" type="sibTrans" cxnId="{16EEBEDA-942F-479F-86C0-14E3E6BB7A05}">
      <dgm:prSet/>
      <dgm:spPr/>
      <dgm:t>
        <a:bodyPr/>
        <a:lstStyle/>
        <a:p>
          <a:endParaRPr lang="ru-RU"/>
        </a:p>
      </dgm:t>
    </dgm:pt>
    <dgm:pt modelId="{422ECBA1-9153-4A42-9FE4-A3F3E4C66D99}">
      <dgm:prSet custT="1"/>
      <dgm:spPr/>
      <dgm:t>
        <a:bodyPr/>
        <a:lstStyle/>
        <a:p>
          <a:r>
            <a:rPr lang="ru-RU" sz="1400" dirty="0" smtClean="0"/>
            <a:t>Любимые телепередачи</a:t>
          </a:r>
        </a:p>
        <a:p>
          <a:r>
            <a:rPr lang="ru-RU" sz="1400" dirty="0" smtClean="0"/>
            <a:t>Общение с компьютером</a:t>
          </a:r>
          <a:endParaRPr lang="ru-RU" sz="1400" dirty="0"/>
        </a:p>
      </dgm:t>
    </dgm:pt>
    <dgm:pt modelId="{426EE1C4-7E0F-46C9-80EE-73C9F84BAE35}" type="parTrans" cxnId="{2F63CC54-097C-4B43-8F7F-8F79CD9475C5}">
      <dgm:prSet/>
      <dgm:spPr/>
      <dgm:t>
        <a:bodyPr/>
        <a:lstStyle/>
        <a:p>
          <a:endParaRPr lang="ru-RU"/>
        </a:p>
      </dgm:t>
    </dgm:pt>
    <dgm:pt modelId="{6C7D4981-6ACD-4F47-8824-C7575E166C04}" type="sibTrans" cxnId="{2F63CC54-097C-4B43-8F7F-8F79CD9475C5}">
      <dgm:prSet/>
      <dgm:spPr/>
      <dgm:t>
        <a:bodyPr/>
        <a:lstStyle/>
        <a:p>
          <a:endParaRPr lang="ru-RU"/>
        </a:p>
      </dgm:t>
    </dgm:pt>
    <dgm:pt modelId="{01BC42E8-1550-4590-BB5E-E3880F522FB4}" type="pres">
      <dgm:prSet presAssocID="{86318345-1D71-4CE1-8DCC-5DEBC13D11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4199705-DE56-493B-9393-E9E733175578}" type="pres">
      <dgm:prSet presAssocID="{42DE025E-7F19-4CF7-A535-DBCB93A8C317}" presName="hierRoot1" presStyleCnt="0"/>
      <dgm:spPr/>
    </dgm:pt>
    <dgm:pt modelId="{95583084-CC3B-4A1F-A88E-149A976BEE89}" type="pres">
      <dgm:prSet presAssocID="{42DE025E-7F19-4CF7-A535-DBCB93A8C317}" presName="composite" presStyleCnt="0"/>
      <dgm:spPr/>
    </dgm:pt>
    <dgm:pt modelId="{D6BCBA5F-E205-4F91-B9D9-14B5E3280FBB}" type="pres">
      <dgm:prSet presAssocID="{42DE025E-7F19-4CF7-A535-DBCB93A8C317}" presName="background" presStyleLbl="node0" presStyleIdx="0" presStyleCnt="1"/>
      <dgm:spPr/>
    </dgm:pt>
    <dgm:pt modelId="{06CA84C4-343A-44FB-A857-6F0D98991D7D}" type="pres">
      <dgm:prSet presAssocID="{42DE025E-7F19-4CF7-A535-DBCB93A8C31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C08B09-B563-4C2D-9661-DC35DB614BEA}" type="pres">
      <dgm:prSet presAssocID="{42DE025E-7F19-4CF7-A535-DBCB93A8C317}" presName="hierChild2" presStyleCnt="0"/>
      <dgm:spPr/>
    </dgm:pt>
    <dgm:pt modelId="{D2BA895F-1038-4FFE-8365-DAA133963D02}" type="pres">
      <dgm:prSet presAssocID="{A7C52A14-6EB2-47CD-9E0B-82C917DE4F5F}" presName="Name10" presStyleLbl="parChTrans1D2" presStyleIdx="0" presStyleCnt="4"/>
      <dgm:spPr/>
      <dgm:t>
        <a:bodyPr/>
        <a:lstStyle/>
        <a:p>
          <a:endParaRPr lang="ru-RU"/>
        </a:p>
      </dgm:t>
    </dgm:pt>
    <dgm:pt modelId="{73947098-5DCC-40B4-BA5C-C542A113E650}" type="pres">
      <dgm:prSet presAssocID="{FE82EACA-BA96-419D-8FD3-A5A8DB687BE7}" presName="hierRoot2" presStyleCnt="0"/>
      <dgm:spPr/>
    </dgm:pt>
    <dgm:pt modelId="{64B59FBF-DC8B-4056-9E27-FEA33A5B317F}" type="pres">
      <dgm:prSet presAssocID="{FE82EACA-BA96-419D-8FD3-A5A8DB687BE7}" presName="composite2" presStyleCnt="0"/>
      <dgm:spPr/>
    </dgm:pt>
    <dgm:pt modelId="{F1A9A0B3-7D53-4F1B-B948-12D4DB6226DD}" type="pres">
      <dgm:prSet presAssocID="{FE82EACA-BA96-419D-8FD3-A5A8DB687BE7}" presName="background2" presStyleLbl="node2" presStyleIdx="0" presStyleCnt="4"/>
      <dgm:spPr/>
    </dgm:pt>
    <dgm:pt modelId="{2C4E0C68-C114-47AE-9EBE-6802B388874B}" type="pres">
      <dgm:prSet presAssocID="{FE82EACA-BA96-419D-8FD3-A5A8DB687BE7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7CDCE6-F1A7-4DE8-ACCC-BF30270B1353}" type="pres">
      <dgm:prSet presAssocID="{FE82EACA-BA96-419D-8FD3-A5A8DB687BE7}" presName="hierChild3" presStyleCnt="0"/>
      <dgm:spPr/>
    </dgm:pt>
    <dgm:pt modelId="{79E1F5DF-1629-4A60-A708-850840CB0C8C}" type="pres">
      <dgm:prSet presAssocID="{590C9B15-B2DD-4AD0-96C1-06BFDEB32565}" presName="Name17" presStyleLbl="parChTrans1D3" presStyleIdx="0" presStyleCnt="4"/>
      <dgm:spPr/>
      <dgm:t>
        <a:bodyPr/>
        <a:lstStyle/>
        <a:p>
          <a:endParaRPr lang="ru-RU"/>
        </a:p>
      </dgm:t>
    </dgm:pt>
    <dgm:pt modelId="{499EB7DB-CAD4-4A0C-A76E-0256590B9098}" type="pres">
      <dgm:prSet presAssocID="{D7204367-B19F-4BFE-936C-94BF7F6F7CA8}" presName="hierRoot3" presStyleCnt="0"/>
      <dgm:spPr/>
    </dgm:pt>
    <dgm:pt modelId="{1F2B502E-9494-469F-9DFB-DDACA2FEEB26}" type="pres">
      <dgm:prSet presAssocID="{D7204367-B19F-4BFE-936C-94BF7F6F7CA8}" presName="composite3" presStyleCnt="0"/>
      <dgm:spPr/>
    </dgm:pt>
    <dgm:pt modelId="{5A5CE363-08F9-4969-B9DA-FB310C0AD9AA}" type="pres">
      <dgm:prSet presAssocID="{D7204367-B19F-4BFE-936C-94BF7F6F7CA8}" presName="background3" presStyleLbl="node3" presStyleIdx="0" presStyleCnt="4"/>
      <dgm:spPr/>
    </dgm:pt>
    <dgm:pt modelId="{0D59A5A9-1D35-4D12-97E3-4F9B12587BB8}" type="pres">
      <dgm:prSet presAssocID="{D7204367-B19F-4BFE-936C-94BF7F6F7CA8}" presName="text3" presStyleLbl="fgAcc3" presStyleIdx="0" presStyleCnt="4" custScaleY="2136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DE02B6-1261-49FC-B9B7-CF8B974A6D1F}" type="pres">
      <dgm:prSet presAssocID="{D7204367-B19F-4BFE-936C-94BF7F6F7CA8}" presName="hierChild4" presStyleCnt="0"/>
      <dgm:spPr/>
    </dgm:pt>
    <dgm:pt modelId="{90216DF9-A879-425C-B647-519FDC559278}" type="pres">
      <dgm:prSet presAssocID="{137D9FF3-FC65-49A9-8E2E-1E9174B2DB3E}" presName="Name10" presStyleLbl="parChTrans1D2" presStyleIdx="1" presStyleCnt="4"/>
      <dgm:spPr/>
      <dgm:t>
        <a:bodyPr/>
        <a:lstStyle/>
        <a:p>
          <a:endParaRPr lang="ru-RU"/>
        </a:p>
      </dgm:t>
    </dgm:pt>
    <dgm:pt modelId="{CD87B979-A299-43FB-8795-C18965DBAD9B}" type="pres">
      <dgm:prSet presAssocID="{7B4A90DC-40C9-4AFA-AE13-93D6FACC8CFA}" presName="hierRoot2" presStyleCnt="0"/>
      <dgm:spPr/>
    </dgm:pt>
    <dgm:pt modelId="{3B5AA5CD-1DE5-41B4-9782-4D8327BEF341}" type="pres">
      <dgm:prSet presAssocID="{7B4A90DC-40C9-4AFA-AE13-93D6FACC8CFA}" presName="composite2" presStyleCnt="0"/>
      <dgm:spPr/>
    </dgm:pt>
    <dgm:pt modelId="{A3ECE211-69B7-4E2C-A285-700A9BCDE7B8}" type="pres">
      <dgm:prSet presAssocID="{7B4A90DC-40C9-4AFA-AE13-93D6FACC8CFA}" presName="background2" presStyleLbl="node2" presStyleIdx="1" presStyleCnt="4"/>
      <dgm:spPr/>
    </dgm:pt>
    <dgm:pt modelId="{B3B7364A-432D-4BE2-90DE-7EB1E1C304ED}" type="pres">
      <dgm:prSet presAssocID="{7B4A90DC-40C9-4AFA-AE13-93D6FACC8CFA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D45D2D-2BA8-4977-B167-69CD40EFA1A6}" type="pres">
      <dgm:prSet presAssocID="{7B4A90DC-40C9-4AFA-AE13-93D6FACC8CFA}" presName="hierChild3" presStyleCnt="0"/>
      <dgm:spPr/>
    </dgm:pt>
    <dgm:pt modelId="{CBBFA111-B515-42DA-B524-0A9ECC35E73C}" type="pres">
      <dgm:prSet presAssocID="{E4CA105A-3D83-41E3-A618-CB69F845E3FC}" presName="Name17" presStyleLbl="parChTrans1D3" presStyleIdx="1" presStyleCnt="4"/>
      <dgm:spPr/>
      <dgm:t>
        <a:bodyPr/>
        <a:lstStyle/>
        <a:p>
          <a:endParaRPr lang="ru-RU"/>
        </a:p>
      </dgm:t>
    </dgm:pt>
    <dgm:pt modelId="{4ED1D636-E4A5-460B-9281-91941F4B4572}" type="pres">
      <dgm:prSet presAssocID="{1F630C33-8194-41C3-BD75-9A06A1763756}" presName="hierRoot3" presStyleCnt="0"/>
      <dgm:spPr/>
    </dgm:pt>
    <dgm:pt modelId="{61E4498D-2DC2-4FC5-9784-D9BC00C37712}" type="pres">
      <dgm:prSet presAssocID="{1F630C33-8194-41C3-BD75-9A06A1763756}" presName="composite3" presStyleCnt="0"/>
      <dgm:spPr/>
    </dgm:pt>
    <dgm:pt modelId="{A0E936E4-5CF4-46F9-9F5F-03C5B9325993}" type="pres">
      <dgm:prSet presAssocID="{1F630C33-8194-41C3-BD75-9A06A1763756}" presName="background3" presStyleLbl="node3" presStyleIdx="1" presStyleCnt="4"/>
      <dgm:spPr/>
    </dgm:pt>
    <dgm:pt modelId="{276EB715-079D-44A5-B264-98D8271C976A}" type="pres">
      <dgm:prSet presAssocID="{1F630C33-8194-41C3-BD75-9A06A1763756}" presName="text3" presStyleLbl="fgAcc3" presStyleIdx="1" presStyleCnt="4" custScaleY="2151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3C5E49-401A-4D11-A8C0-4488AD358F81}" type="pres">
      <dgm:prSet presAssocID="{1F630C33-8194-41C3-BD75-9A06A1763756}" presName="hierChild4" presStyleCnt="0"/>
      <dgm:spPr/>
    </dgm:pt>
    <dgm:pt modelId="{B677AD12-E43E-4143-B308-1BF84F80C42D}" type="pres">
      <dgm:prSet presAssocID="{821C0106-719B-499D-877B-5C70DFE14A9E}" presName="Name10" presStyleLbl="parChTrans1D2" presStyleIdx="2" presStyleCnt="4"/>
      <dgm:spPr/>
      <dgm:t>
        <a:bodyPr/>
        <a:lstStyle/>
        <a:p>
          <a:endParaRPr lang="ru-RU"/>
        </a:p>
      </dgm:t>
    </dgm:pt>
    <dgm:pt modelId="{BD653380-2B96-460C-9AC4-A5AE4D5D4255}" type="pres">
      <dgm:prSet presAssocID="{9C7EBA28-9CE8-4F18-8D3F-07FF7CB1EE6E}" presName="hierRoot2" presStyleCnt="0"/>
      <dgm:spPr/>
    </dgm:pt>
    <dgm:pt modelId="{BC634C45-8C58-4496-9C5F-64CF534651F1}" type="pres">
      <dgm:prSet presAssocID="{9C7EBA28-9CE8-4F18-8D3F-07FF7CB1EE6E}" presName="composite2" presStyleCnt="0"/>
      <dgm:spPr/>
    </dgm:pt>
    <dgm:pt modelId="{E652C088-1274-4520-A905-5C321F0F5908}" type="pres">
      <dgm:prSet presAssocID="{9C7EBA28-9CE8-4F18-8D3F-07FF7CB1EE6E}" presName="background2" presStyleLbl="node2" presStyleIdx="2" presStyleCnt="4"/>
      <dgm:spPr/>
    </dgm:pt>
    <dgm:pt modelId="{61F898C5-6871-4187-B13D-F48AAC7D9B38}" type="pres">
      <dgm:prSet presAssocID="{9C7EBA28-9CE8-4F18-8D3F-07FF7CB1EE6E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6BE8AC-6E56-4E98-B413-C0E435B0E33A}" type="pres">
      <dgm:prSet presAssocID="{9C7EBA28-9CE8-4F18-8D3F-07FF7CB1EE6E}" presName="hierChild3" presStyleCnt="0"/>
      <dgm:spPr/>
    </dgm:pt>
    <dgm:pt modelId="{95AE9E57-600B-4DAC-94C6-BE9E82181BE8}" type="pres">
      <dgm:prSet presAssocID="{F112CBE3-80AA-4AD4-ABC6-C1024A380210}" presName="Name17" presStyleLbl="parChTrans1D3" presStyleIdx="2" presStyleCnt="4"/>
      <dgm:spPr/>
      <dgm:t>
        <a:bodyPr/>
        <a:lstStyle/>
        <a:p>
          <a:endParaRPr lang="ru-RU"/>
        </a:p>
      </dgm:t>
    </dgm:pt>
    <dgm:pt modelId="{47E83804-43A9-4ED6-BF2B-3BCC71C42239}" type="pres">
      <dgm:prSet presAssocID="{927917C9-C004-4835-AB52-FDFD804B7A6C}" presName="hierRoot3" presStyleCnt="0"/>
      <dgm:spPr/>
    </dgm:pt>
    <dgm:pt modelId="{2EE31FA5-AEC9-4B59-9EA5-2A900AE78413}" type="pres">
      <dgm:prSet presAssocID="{927917C9-C004-4835-AB52-FDFD804B7A6C}" presName="composite3" presStyleCnt="0"/>
      <dgm:spPr/>
    </dgm:pt>
    <dgm:pt modelId="{D8D65B24-B3BC-4041-A670-80488AF8D045}" type="pres">
      <dgm:prSet presAssocID="{927917C9-C004-4835-AB52-FDFD804B7A6C}" presName="background3" presStyleLbl="node3" presStyleIdx="2" presStyleCnt="4"/>
      <dgm:spPr/>
    </dgm:pt>
    <dgm:pt modelId="{E30DB010-6531-4B42-AC54-A7006347A9DA}" type="pres">
      <dgm:prSet presAssocID="{927917C9-C004-4835-AB52-FDFD804B7A6C}" presName="text3" presStyleLbl="fgAcc3" presStyleIdx="2" presStyleCnt="4" custScaleY="2136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C8B963-D988-467D-91ED-A1DCF4A43BD1}" type="pres">
      <dgm:prSet presAssocID="{927917C9-C004-4835-AB52-FDFD804B7A6C}" presName="hierChild4" presStyleCnt="0"/>
      <dgm:spPr/>
    </dgm:pt>
    <dgm:pt modelId="{2930438F-02EB-411D-B16B-25F6D4AB9CCD}" type="pres">
      <dgm:prSet presAssocID="{F2510819-1B39-46AC-B34D-42F665F376A2}" presName="Name10" presStyleLbl="parChTrans1D2" presStyleIdx="3" presStyleCnt="4"/>
      <dgm:spPr/>
      <dgm:t>
        <a:bodyPr/>
        <a:lstStyle/>
        <a:p>
          <a:endParaRPr lang="ru-RU"/>
        </a:p>
      </dgm:t>
    </dgm:pt>
    <dgm:pt modelId="{C8C1E9CE-9894-413E-9383-708F59C7767E}" type="pres">
      <dgm:prSet presAssocID="{6F0A9FC3-8B45-467F-A93F-D4814A8113DD}" presName="hierRoot2" presStyleCnt="0"/>
      <dgm:spPr/>
    </dgm:pt>
    <dgm:pt modelId="{2159AFA6-D305-4D37-B88E-9B7A5B422F23}" type="pres">
      <dgm:prSet presAssocID="{6F0A9FC3-8B45-467F-A93F-D4814A8113DD}" presName="composite2" presStyleCnt="0"/>
      <dgm:spPr/>
    </dgm:pt>
    <dgm:pt modelId="{DBE70423-1513-4736-BE96-3349E02EE042}" type="pres">
      <dgm:prSet presAssocID="{6F0A9FC3-8B45-467F-A93F-D4814A8113DD}" presName="background2" presStyleLbl="node2" presStyleIdx="3" presStyleCnt="4"/>
      <dgm:spPr/>
    </dgm:pt>
    <dgm:pt modelId="{387DB3C4-F7FD-42E8-BACC-288F0778995A}" type="pres">
      <dgm:prSet presAssocID="{6F0A9FC3-8B45-467F-A93F-D4814A8113DD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2717FD-16F9-40D6-8409-E781B333EAC4}" type="pres">
      <dgm:prSet presAssocID="{6F0A9FC3-8B45-467F-A93F-D4814A8113DD}" presName="hierChild3" presStyleCnt="0"/>
      <dgm:spPr/>
    </dgm:pt>
    <dgm:pt modelId="{F0179B34-8AE2-4035-AFDE-0A3D8F0053A5}" type="pres">
      <dgm:prSet presAssocID="{426EE1C4-7E0F-46C9-80EE-73C9F84BAE35}" presName="Name17" presStyleLbl="parChTrans1D3" presStyleIdx="3" presStyleCnt="4"/>
      <dgm:spPr/>
      <dgm:t>
        <a:bodyPr/>
        <a:lstStyle/>
        <a:p>
          <a:endParaRPr lang="ru-RU"/>
        </a:p>
      </dgm:t>
    </dgm:pt>
    <dgm:pt modelId="{EE78EA4B-F17D-43F2-925A-1BE1F4817452}" type="pres">
      <dgm:prSet presAssocID="{422ECBA1-9153-4A42-9FE4-A3F3E4C66D99}" presName="hierRoot3" presStyleCnt="0"/>
      <dgm:spPr/>
    </dgm:pt>
    <dgm:pt modelId="{F02FC612-3313-4060-8D19-934A70DEACBA}" type="pres">
      <dgm:prSet presAssocID="{422ECBA1-9153-4A42-9FE4-A3F3E4C66D99}" presName="composite3" presStyleCnt="0"/>
      <dgm:spPr/>
    </dgm:pt>
    <dgm:pt modelId="{7FFD9F56-BC71-4B58-BBEF-5B509D025F6A}" type="pres">
      <dgm:prSet presAssocID="{422ECBA1-9153-4A42-9FE4-A3F3E4C66D99}" presName="background3" presStyleLbl="node3" presStyleIdx="3" presStyleCnt="4"/>
      <dgm:spPr/>
    </dgm:pt>
    <dgm:pt modelId="{AA4179F4-598A-4113-BE59-862224593540}" type="pres">
      <dgm:prSet presAssocID="{422ECBA1-9153-4A42-9FE4-A3F3E4C66D99}" presName="text3" presStyleLbl="fgAcc3" presStyleIdx="3" presStyleCnt="4" custScaleY="2136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35E669-EAD4-4584-AC1A-20E0E5BD2645}" type="pres">
      <dgm:prSet presAssocID="{422ECBA1-9153-4A42-9FE4-A3F3E4C66D99}" presName="hierChild4" presStyleCnt="0"/>
      <dgm:spPr/>
    </dgm:pt>
  </dgm:ptLst>
  <dgm:cxnLst>
    <dgm:cxn modelId="{A7536691-BA3E-4F13-8DF6-303E70C20A6D}" type="presOf" srcId="{821C0106-719B-499D-877B-5C70DFE14A9E}" destId="{B677AD12-E43E-4143-B308-1BF84F80C42D}" srcOrd="0" destOrd="0" presId="urn:microsoft.com/office/officeart/2005/8/layout/hierarchy1"/>
    <dgm:cxn modelId="{16EEBEDA-942F-479F-86C0-14E3E6BB7A05}" srcId="{9C7EBA28-9CE8-4F18-8D3F-07FF7CB1EE6E}" destId="{927917C9-C004-4835-AB52-FDFD804B7A6C}" srcOrd="0" destOrd="0" parTransId="{F112CBE3-80AA-4AD4-ABC6-C1024A380210}" sibTransId="{B2FE52D8-BE38-4AF3-B39C-7F4A87DC17C0}"/>
    <dgm:cxn modelId="{9F11A412-0C14-42CE-BCB4-063DF2621DDF}" type="presOf" srcId="{137D9FF3-FC65-49A9-8E2E-1E9174B2DB3E}" destId="{90216DF9-A879-425C-B647-519FDC559278}" srcOrd="0" destOrd="0" presId="urn:microsoft.com/office/officeart/2005/8/layout/hierarchy1"/>
    <dgm:cxn modelId="{2F63CC54-097C-4B43-8F7F-8F79CD9475C5}" srcId="{6F0A9FC3-8B45-467F-A93F-D4814A8113DD}" destId="{422ECBA1-9153-4A42-9FE4-A3F3E4C66D99}" srcOrd="0" destOrd="0" parTransId="{426EE1C4-7E0F-46C9-80EE-73C9F84BAE35}" sibTransId="{6C7D4981-6ACD-4F47-8824-C7575E166C04}"/>
    <dgm:cxn modelId="{FB912653-B808-417E-A967-8E8925FBFFF3}" type="presOf" srcId="{E4CA105A-3D83-41E3-A618-CB69F845E3FC}" destId="{CBBFA111-B515-42DA-B524-0A9ECC35E73C}" srcOrd="0" destOrd="0" presId="urn:microsoft.com/office/officeart/2005/8/layout/hierarchy1"/>
    <dgm:cxn modelId="{010F5124-3EF4-463E-AF12-C115873006ED}" srcId="{42DE025E-7F19-4CF7-A535-DBCB93A8C317}" destId="{6F0A9FC3-8B45-467F-A93F-D4814A8113DD}" srcOrd="3" destOrd="0" parTransId="{F2510819-1B39-46AC-B34D-42F665F376A2}" sibTransId="{0E60D3F8-40EA-48C9-B7E6-DD3BF466AD3E}"/>
    <dgm:cxn modelId="{691D1EAD-0BC6-41AB-A4B7-EB2D2304FBFF}" type="presOf" srcId="{426EE1C4-7E0F-46C9-80EE-73C9F84BAE35}" destId="{F0179B34-8AE2-4035-AFDE-0A3D8F0053A5}" srcOrd="0" destOrd="0" presId="urn:microsoft.com/office/officeart/2005/8/layout/hierarchy1"/>
    <dgm:cxn modelId="{0CE64A87-8F3A-4ABE-B62D-9D9BDBCC2F49}" srcId="{86318345-1D71-4CE1-8DCC-5DEBC13D11DC}" destId="{42DE025E-7F19-4CF7-A535-DBCB93A8C317}" srcOrd="0" destOrd="0" parTransId="{BC139AED-B643-47F9-B331-F07E637875B2}" sibTransId="{328FE94B-48DB-4DE2-9DCB-89297272ABE1}"/>
    <dgm:cxn modelId="{8F32B5D9-C8EF-473D-9961-0275B085232A}" type="presOf" srcId="{FE82EACA-BA96-419D-8FD3-A5A8DB687BE7}" destId="{2C4E0C68-C114-47AE-9EBE-6802B388874B}" srcOrd="0" destOrd="0" presId="urn:microsoft.com/office/officeart/2005/8/layout/hierarchy1"/>
    <dgm:cxn modelId="{7D5E062F-A71C-4AE6-A03D-77323D65478B}" type="presOf" srcId="{86318345-1D71-4CE1-8DCC-5DEBC13D11DC}" destId="{01BC42E8-1550-4590-BB5E-E3880F522FB4}" srcOrd="0" destOrd="0" presId="urn:microsoft.com/office/officeart/2005/8/layout/hierarchy1"/>
    <dgm:cxn modelId="{0B7F5B5F-1046-4CD0-8452-E213C18DEB36}" type="presOf" srcId="{F2510819-1B39-46AC-B34D-42F665F376A2}" destId="{2930438F-02EB-411D-B16B-25F6D4AB9CCD}" srcOrd="0" destOrd="0" presId="urn:microsoft.com/office/officeart/2005/8/layout/hierarchy1"/>
    <dgm:cxn modelId="{8CA8204A-75C5-466C-A7E6-3FA2C8B051E3}" srcId="{7B4A90DC-40C9-4AFA-AE13-93D6FACC8CFA}" destId="{1F630C33-8194-41C3-BD75-9A06A1763756}" srcOrd="0" destOrd="0" parTransId="{E4CA105A-3D83-41E3-A618-CB69F845E3FC}" sibTransId="{715B4133-2A5F-46D3-85D2-A54A1AB7BA7C}"/>
    <dgm:cxn modelId="{D4886656-49D1-428C-9206-9F63E2774C62}" srcId="{42DE025E-7F19-4CF7-A535-DBCB93A8C317}" destId="{FE82EACA-BA96-419D-8FD3-A5A8DB687BE7}" srcOrd="0" destOrd="0" parTransId="{A7C52A14-6EB2-47CD-9E0B-82C917DE4F5F}" sibTransId="{0506FD7D-1F51-40A9-BAC8-B5853488A5A0}"/>
    <dgm:cxn modelId="{A9AA8F1B-7993-45FB-BCC6-A864A93A85E9}" type="presOf" srcId="{F112CBE3-80AA-4AD4-ABC6-C1024A380210}" destId="{95AE9E57-600B-4DAC-94C6-BE9E82181BE8}" srcOrd="0" destOrd="0" presId="urn:microsoft.com/office/officeart/2005/8/layout/hierarchy1"/>
    <dgm:cxn modelId="{E76D4DEC-2B71-4BD9-88C7-E319D61F4757}" type="presOf" srcId="{7B4A90DC-40C9-4AFA-AE13-93D6FACC8CFA}" destId="{B3B7364A-432D-4BE2-90DE-7EB1E1C304ED}" srcOrd="0" destOrd="0" presId="urn:microsoft.com/office/officeart/2005/8/layout/hierarchy1"/>
    <dgm:cxn modelId="{406F109B-EE13-4C3A-BF3B-0AD11910F01B}" type="presOf" srcId="{590C9B15-B2DD-4AD0-96C1-06BFDEB32565}" destId="{79E1F5DF-1629-4A60-A708-850840CB0C8C}" srcOrd="0" destOrd="0" presId="urn:microsoft.com/office/officeart/2005/8/layout/hierarchy1"/>
    <dgm:cxn modelId="{E72A1C9C-E798-4F4F-A3B8-C6DC6486127B}" type="presOf" srcId="{1F630C33-8194-41C3-BD75-9A06A1763756}" destId="{276EB715-079D-44A5-B264-98D8271C976A}" srcOrd="0" destOrd="0" presId="urn:microsoft.com/office/officeart/2005/8/layout/hierarchy1"/>
    <dgm:cxn modelId="{241718AF-9408-496F-BAF1-0A10CFB58B90}" srcId="{FE82EACA-BA96-419D-8FD3-A5A8DB687BE7}" destId="{D7204367-B19F-4BFE-936C-94BF7F6F7CA8}" srcOrd="0" destOrd="0" parTransId="{590C9B15-B2DD-4AD0-96C1-06BFDEB32565}" sibTransId="{FE9A1B1A-C624-4D03-BE97-80D3B979B993}"/>
    <dgm:cxn modelId="{5C267600-20C3-4A92-9628-8E29EAF8D703}" srcId="{42DE025E-7F19-4CF7-A535-DBCB93A8C317}" destId="{7B4A90DC-40C9-4AFA-AE13-93D6FACC8CFA}" srcOrd="1" destOrd="0" parTransId="{137D9FF3-FC65-49A9-8E2E-1E9174B2DB3E}" sibTransId="{454EFA1D-6313-4BD6-AF76-510B20DA471D}"/>
    <dgm:cxn modelId="{A278F55C-AA31-4BB6-BAC9-BAA184927F38}" type="presOf" srcId="{A7C52A14-6EB2-47CD-9E0B-82C917DE4F5F}" destId="{D2BA895F-1038-4FFE-8365-DAA133963D02}" srcOrd="0" destOrd="0" presId="urn:microsoft.com/office/officeart/2005/8/layout/hierarchy1"/>
    <dgm:cxn modelId="{E411BCB5-FAC2-4047-A1E7-2DA71A24B419}" type="presOf" srcId="{D7204367-B19F-4BFE-936C-94BF7F6F7CA8}" destId="{0D59A5A9-1D35-4D12-97E3-4F9B12587BB8}" srcOrd="0" destOrd="0" presId="urn:microsoft.com/office/officeart/2005/8/layout/hierarchy1"/>
    <dgm:cxn modelId="{6DB4D02E-496C-4B84-BEA7-A579985E6F97}" srcId="{42DE025E-7F19-4CF7-A535-DBCB93A8C317}" destId="{9C7EBA28-9CE8-4F18-8D3F-07FF7CB1EE6E}" srcOrd="2" destOrd="0" parTransId="{821C0106-719B-499D-877B-5C70DFE14A9E}" sibTransId="{3B0B50B4-B132-4BEF-A998-FC768826D299}"/>
    <dgm:cxn modelId="{0FC4CE17-CEBA-498A-BE3B-80844682D96D}" type="presOf" srcId="{422ECBA1-9153-4A42-9FE4-A3F3E4C66D99}" destId="{AA4179F4-598A-4113-BE59-862224593540}" srcOrd="0" destOrd="0" presId="urn:microsoft.com/office/officeart/2005/8/layout/hierarchy1"/>
    <dgm:cxn modelId="{54E25E6D-7469-480C-A372-70B95A0C2AA8}" type="presOf" srcId="{42DE025E-7F19-4CF7-A535-DBCB93A8C317}" destId="{06CA84C4-343A-44FB-A857-6F0D98991D7D}" srcOrd="0" destOrd="0" presId="urn:microsoft.com/office/officeart/2005/8/layout/hierarchy1"/>
    <dgm:cxn modelId="{CAD88585-B5E7-479C-B59A-E96340032C9B}" type="presOf" srcId="{9C7EBA28-9CE8-4F18-8D3F-07FF7CB1EE6E}" destId="{61F898C5-6871-4187-B13D-F48AAC7D9B38}" srcOrd="0" destOrd="0" presId="urn:microsoft.com/office/officeart/2005/8/layout/hierarchy1"/>
    <dgm:cxn modelId="{A6F524F8-26C4-4A57-A217-7E86DD2BFCF7}" type="presOf" srcId="{6F0A9FC3-8B45-467F-A93F-D4814A8113DD}" destId="{387DB3C4-F7FD-42E8-BACC-288F0778995A}" srcOrd="0" destOrd="0" presId="urn:microsoft.com/office/officeart/2005/8/layout/hierarchy1"/>
    <dgm:cxn modelId="{7BE917C6-58AA-46A8-93CC-2C7E4833CBEE}" type="presOf" srcId="{927917C9-C004-4835-AB52-FDFD804B7A6C}" destId="{E30DB010-6531-4B42-AC54-A7006347A9DA}" srcOrd="0" destOrd="0" presId="urn:microsoft.com/office/officeart/2005/8/layout/hierarchy1"/>
    <dgm:cxn modelId="{1E5DB667-9E76-4727-B686-B1F56A47A254}" type="presParOf" srcId="{01BC42E8-1550-4590-BB5E-E3880F522FB4}" destId="{94199705-DE56-493B-9393-E9E733175578}" srcOrd="0" destOrd="0" presId="urn:microsoft.com/office/officeart/2005/8/layout/hierarchy1"/>
    <dgm:cxn modelId="{3D89B2BE-D026-420B-9F40-63E8DC560947}" type="presParOf" srcId="{94199705-DE56-493B-9393-E9E733175578}" destId="{95583084-CC3B-4A1F-A88E-149A976BEE89}" srcOrd="0" destOrd="0" presId="urn:microsoft.com/office/officeart/2005/8/layout/hierarchy1"/>
    <dgm:cxn modelId="{AC669AE1-4C03-46DC-8D6B-5BE5AA1BC780}" type="presParOf" srcId="{95583084-CC3B-4A1F-A88E-149A976BEE89}" destId="{D6BCBA5F-E205-4F91-B9D9-14B5E3280FBB}" srcOrd="0" destOrd="0" presId="urn:microsoft.com/office/officeart/2005/8/layout/hierarchy1"/>
    <dgm:cxn modelId="{54C4FB92-4DC1-45CB-B7A2-E23950EF9676}" type="presParOf" srcId="{95583084-CC3B-4A1F-A88E-149A976BEE89}" destId="{06CA84C4-343A-44FB-A857-6F0D98991D7D}" srcOrd="1" destOrd="0" presId="urn:microsoft.com/office/officeart/2005/8/layout/hierarchy1"/>
    <dgm:cxn modelId="{DE799E60-307B-4CD7-9503-636C955C9056}" type="presParOf" srcId="{94199705-DE56-493B-9393-E9E733175578}" destId="{35C08B09-B563-4C2D-9661-DC35DB614BEA}" srcOrd="1" destOrd="0" presId="urn:microsoft.com/office/officeart/2005/8/layout/hierarchy1"/>
    <dgm:cxn modelId="{56AB1073-CEEF-4AC2-B29B-B589A3A353C9}" type="presParOf" srcId="{35C08B09-B563-4C2D-9661-DC35DB614BEA}" destId="{D2BA895F-1038-4FFE-8365-DAA133963D02}" srcOrd="0" destOrd="0" presId="urn:microsoft.com/office/officeart/2005/8/layout/hierarchy1"/>
    <dgm:cxn modelId="{C596CAC3-0599-46E4-9DA0-F15256795082}" type="presParOf" srcId="{35C08B09-B563-4C2D-9661-DC35DB614BEA}" destId="{73947098-5DCC-40B4-BA5C-C542A113E650}" srcOrd="1" destOrd="0" presId="urn:microsoft.com/office/officeart/2005/8/layout/hierarchy1"/>
    <dgm:cxn modelId="{36DA8E70-6D22-4F7F-83FA-BE94DB88B998}" type="presParOf" srcId="{73947098-5DCC-40B4-BA5C-C542A113E650}" destId="{64B59FBF-DC8B-4056-9E27-FEA33A5B317F}" srcOrd="0" destOrd="0" presId="urn:microsoft.com/office/officeart/2005/8/layout/hierarchy1"/>
    <dgm:cxn modelId="{F13258C0-1439-47B6-89B6-04E29ED215F7}" type="presParOf" srcId="{64B59FBF-DC8B-4056-9E27-FEA33A5B317F}" destId="{F1A9A0B3-7D53-4F1B-B948-12D4DB6226DD}" srcOrd="0" destOrd="0" presId="urn:microsoft.com/office/officeart/2005/8/layout/hierarchy1"/>
    <dgm:cxn modelId="{4C3FF9F5-0C34-48A7-B2D6-55407D3386EE}" type="presParOf" srcId="{64B59FBF-DC8B-4056-9E27-FEA33A5B317F}" destId="{2C4E0C68-C114-47AE-9EBE-6802B388874B}" srcOrd="1" destOrd="0" presId="urn:microsoft.com/office/officeart/2005/8/layout/hierarchy1"/>
    <dgm:cxn modelId="{097991C7-7CBA-4F0A-A3E6-82FFB187CB3B}" type="presParOf" srcId="{73947098-5DCC-40B4-BA5C-C542A113E650}" destId="{BE7CDCE6-F1A7-4DE8-ACCC-BF30270B1353}" srcOrd="1" destOrd="0" presId="urn:microsoft.com/office/officeart/2005/8/layout/hierarchy1"/>
    <dgm:cxn modelId="{BEE6C382-8D23-4382-A346-AF2D1C6263DB}" type="presParOf" srcId="{BE7CDCE6-F1A7-4DE8-ACCC-BF30270B1353}" destId="{79E1F5DF-1629-4A60-A708-850840CB0C8C}" srcOrd="0" destOrd="0" presId="urn:microsoft.com/office/officeart/2005/8/layout/hierarchy1"/>
    <dgm:cxn modelId="{A2B645BC-EA57-4340-B425-9F6D3234D97F}" type="presParOf" srcId="{BE7CDCE6-F1A7-4DE8-ACCC-BF30270B1353}" destId="{499EB7DB-CAD4-4A0C-A76E-0256590B9098}" srcOrd="1" destOrd="0" presId="urn:microsoft.com/office/officeart/2005/8/layout/hierarchy1"/>
    <dgm:cxn modelId="{5018C022-FFD9-4841-90EA-8A43CA609AF2}" type="presParOf" srcId="{499EB7DB-CAD4-4A0C-A76E-0256590B9098}" destId="{1F2B502E-9494-469F-9DFB-DDACA2FEEB26}" srcOrd="0" destOrd="0" presId="urn:microsoft.com/office/officeart/2005/8/layout/hierarchy1"/>
    <dgm:cxn modelId="{47F96C4F-876B-4C99-B1FF-CC084275FFCD}" type="presParOf" srcId="{1F2B502E-9494-469F-9DFB-DDACA2FEEB26}" destId="{5A5CE363-08F9-4969-B9DA-FB310C0AD9AA}" srcOrd="0" destOrd="0" presId="urn:microsoft.com/office/officeart/2005/8/layout/hierarchy1"/>
    <dgm:cxn modelId="{8216D0BB-1956-483A-924E-878688CC2893}" type="presParOf" srcId="{1F2B502E-9494-469F-9DFB-DDACA2FEEB26}" destId="{0D59A5A9-1D35-4D12-97E3-4F9B12587BB8}" srcOrd="1" destOrd="0" presId="urn:microsoft.com/office/officeart/2005/8/layout/hierarchy1"/>
    <dgm:cxn modelId="{5418AB65-3B47-4E36-9BF0-3D10AD268B64}" type="presParOf" srcId="{499EB7DB-CAD4-4A0C-A76E-0256590B9098}" destId="{34DE02B6-1261-49FC-B9B7-CF8B974A6D1F}" srcOrd="1" destOrd="0" presId="urn:microsoft.com/office/officeart/2005/8/layout/hierarchy1"/>
    <dgm:cxn modelId="{994E2A9A-5B6C-4AB1-BCEF-397A2E75FED0}" type="presParOf" srcId="{35C08B09-B563-4C2D-9661-DC35DB614BEA}" destId="{90216DF9-A879-425C-B647-519FDC559278}" srcOrd="2" destOrd="0" presId="urn:microsoft.com/office/officeart/2005/8/layout/hierarchy1"/>
    <dgm:cxn modelId="{2DAC1C27-AE52-411C-9F68-776C6E610870}" type="presParOf" srcId="{35C08B09-B563-4C2D-9661-DC35DB614BEA}" destId="{CD87B979-A299-43FB-8795-C18965DBAD9B}" srcOrd="3" destOrd="0" presId="urn:microsoft.com/office/officeart/2005/8/layout/hierarchy1"/>
    <dgm:cxn modelId="{457AEF14-07DC-4F43-9365-C84D83480424}" type="presParOf" srcId="{CD87B979-A299-43FB-8795-C18965DBAD9B}" destId="{3B5AA5CD-1DE5-41B4-9782-4D8327BEF341}" srcOrd="0" destOrd="0" presId="urn:microsoft.com/office/officeart/2005/8/layout/hierarchy1"/>
    <dgm:cxn modelId="{80BB4357-7E06-4442-B665-208903EDA68B}" type="presParOf" srcId="{3B5AA5CD-1DE5-41B4-9782-4D8327BEF341}" destId="{A3ECE211-69B7-4E2C-A285-700A9BCDE7B8}" srcOrd="0" destOrd="0" presId="urn:microsoft.com/office/officeart/2005/8/layout/hierarchy1"/>
    <dgm:cxn modelId="{87E0EED3-AE77-400D-94FC-FDFF24188521}" type="presParOf" srcId="{3B5AA5CD-1DE5-41B4-9782-4D8327BEF341}" destId="{B3B7364A-432D-4BE2-90DE-7EB1E1C304ED}" srcOrd="1" destOrd="0" presId="urn:microsoft.com/office/officeart/2005/8/layout/hierarchy1"/>
    <dgm:cxn modelId="{BA73E8D4-20F5-4203-9290-808E4AB2583E}" type="presParOf" srcId="{CD87B979-A299-43FB-8795-C18965DBAD9B}" destId="{77D45D2D-2BA8-4977-B167-69CD40EFA1A6}" srcOrd="1" destOrd="0" presId="urn:microsoft.com/office/officeart/2005/8/layout/hierarchy1"/>
    <dgm:cxn modelId="{1CCA394C-50F9-4FB5-A265-35AAF497AD2A}" type="presParOf" srcId="{77D45D2D-2BA8-4977-B167-69CD40EFA1A6}" destId="{CBBFA111-B515-42DA-B524-0A9ECC35E73C}" srcOrd="0" destOrd="0" presId="urn:microsoft.com/office/officeart/2005/8/layout/hierarchy1"/>
    <dgm:cxn modelId="{DB659420-FA78-4D7C-8C2A-83E5443A66CC}" type="presParOf" srcId="{77D45D2D-2BA8-4977-B167-69CD40EFA1A6}" destId="{4ED1D636-E4A5-460B-9281-91941F4B4572}" srcOrd="1" destOrd="0" presId="urn:microsoft.com/office/officeart/2005/8/layout/hierarchy1"/>
    <dgm:cxn modelId="{F6CCF8DC-67F3-42DB-A273-9164CD1E66E7}" type="presParOf" srcId="{4ED1D636-E4A5-460B-9281-91941F4B4572}" destId="{61E4498D-2DC2-4FC5-9784-D9BC00C37712}" srcOrd="0" destOrd="0" presId="urn:microsoft.com/office/officeart/2005/8/layout/hierarchy1"/>
    <dgm:cxn modelId="{1890BCCF-1B1F-4FE1-BF7F-5AE60A825425}" type="presParOf" srcId="{61E4498D-2DC2-4FC5-9784-D9BC00C37712}" destId="{A0E936E4-5CF4-46F9-9F5F-03C5B9325993}" srcOrd="0" destOrd="0" presId="urn:microsoft.com/office/officeart/2005/8/layout/hierarchy1"/>
    <dgm:cxn modelId="{E04BA303-2146-4696-8183-0532ED51E07E}" type="presParOf" srcId="{61E4498D-2DC2-4FC5-9784-D9BC00C37712}" destId="{276EB715-079D-44A5-B264-98D8271C976A}" srcOrd="1" destOrd="0" presId="urn:microsoft.com/office/officeart/2005/8/layout/hierarchy1"/>
    <dgm:cxn modelId="{DCFFE785-1907-4B9E-84BC-841F89687598}" type="presParOf" srcId="{4ED1D636-E4A5-460B-9281-91941F4B4572}" destId="{183C5E49-401A-4D11-A8C0-4488AD358F81}" srcOrd="1" destOrd="0" presId="urn:microsoft.com/office/officeart/2005/8/layout/hierarchy1"/>
    <dgm:cxn modelId="{71E76C35-F0C1-426E-9379-D04317116CC0}" type="presParOf" srcId="{35C08B09-B563-4C2D-9661-DC35DB614BEA}" destId="{B677AD12-E43E-4143-B308-1BF84F80C42D}" srcOrd="4" destOrd="0" presId="urn:microsoft.com/office/officeart/2005/8/layout/hierarchy1"/>
    <dgm:cxn modelId="{1D2E66B2-588D-4C85-952E-1AB31756E6D1}" type="presParOf" srcId="{35C08B09-B563-4C2D-9661-DC35DB614BEA}" destId="{BD653380-2B96-460C-9AC4-A5AE4D5D4255}" srcOrd="5" destOrd="0" presId="urn:microsoft.com/office/officeart/2005/8/layout/hierarchy1"/>
    <dgm:cxn modelId="{42862A78-3553-4B4D-8236-9ADF0BBFF1BA}" type="presParOf" srcId="{BD653380-2B96-460C-9AC4-A5AE4D5D4255}" destId="{BC634C45-8C58-4496-9C5F-64CF534651F1}" srcOrd="0" destOrd="0" presId="urn:microsoft.com/office/officeart/2005/8/layout/hierarchy1"/>
    <dgm:cxn modelId="{19F35E4F-3EA1-4489-9DE9-2BBA06722540}" type="presParOf" srcId="{BC634C45-8C58-4496-9C5F-64CF534651F1}" destId="{E652C088-1274-4520-A905-5C321F0F5908}" srcOrd="0" destOrd="0" presId="urn:microsoft.com/office/officeart/2005/8/layout/hierarchy1"/>
    <dgm:cxn modelId="{0F41F814-A96A-4C61-8CF0-87009C565041}" type="presParOf" srcId="{BC634C45-8C58-4496-9C5F-64CF534651F1}" destId="{61F898C5-6871-4187-B13D-F48AAC7D9B38}" srcOrd="1" destOrd="0" presId="urn:microsoft.com/office/officeart/2005/8/layout/hierarchy1"/>
    <dgm:cxn modelId="{BFB048F0-E4C5-4B0C-91BC-48BA78192C05}" type="presParOf" srcId="{BD653380-2B96-460C-9AC4-A5AE4D5D4255}" destId="{536BE8AC-6E56-4E98-B413-C0E435B0E33A}" srcOrd="1" destOrd="0" presId="urn:microsoft.com/office/officeart/2005/8/layout/hierarchy1"/>
    <dgm:cxn modelId="{4DB85D42-6A9D-4C08-85C3-B9CE92269B4C}" type="presParOf" srcId="{536BE8AC-6E56-4E98-B413-C0E435B0E33A}" destId="{95AE9E57-600B-4DAC-94C6-BE9E82181BE8}" srcOrd="0" destOrd="0" presId="urn:microsoft.com/office/officeart/2005/8/layout/hierarchy1"/>
    <dgm:cxn modelId="{4E43247F-C700-4A95-9490-A35C3AFC897C}" type="presParOf" srcId="{536BE8AC-6E56-4E98-B413-C0E435B0E33A}" destId="{47E83804-43A9-4ED6-BF2B-3BCC71C42239}" srcOrd="1" destOrd="0" presId="urn:microsoft.com/office/officeart/2005/8/layout/hierarchy1"/>
    <dgm:cxn modelId="{68988E96-81AB-4BA1-91B8-98F895701565}" type="presParOf" srcId="{47E83804-43A9-4ED6-BF2B-3BCC71C42239}" destId="{2EE31FA5-AEC9-4B59-9EA5-2A900AE78413}" srcOrd="0" destOrd="0" presId="urn:microsoft.com/office/officeart/2005/8/layout/hierarchy1"/>
    <dgm:cxn modelId="{BC697CCE-85A0-4E24-B4B9-92AE5FD4E26B}" type="presParOf" srcId="{2EE31FA5-AEC9-4B59-9EA5-2A900AE78413}" destId="{D8D65B24-B3BC-4041-A670-80488AF8D045}" srcOrd="0" destOrd="0" presId="urn:microsoft.com/office/officeart/2005/8/layout/hierarchy1"/>
    <dgm:cxn modelId="{DD357126-D4A5-4D1C-9553-087FAFF17763}" type="presParOf" srcId="{2EE31FA5-AEC9-4B59-9EA5-2A900AE78413}" destId="{E30DB010-6531-4B42-AC54-A7006347A9DA}" srcOrd="1" destOrd="0" presId="urn:microsoft.com/office/officeart/2005/8/layout/hierarchy1"/>
    <dgm:cxn modelId="{3E830D3C-FD81-4928-A115-8381C757FAB4}" type="presParOf" srcId="{47E83804-43A9-4ED6-BF2B-3BCC71C42239}" destId="{68C8B963-D988-467D-91ED-A1DCF4A43BD1}" srcOrd="1" destOrd="0" presId="urn:microsoft.com/office/officeart/2005/8/layout/hierarchy1"/>
    <dgm:cxn modelId="{5C431332-5503-41AE-8C55-1EB836F2238F}" type="presParOf" srcId="{35C08B09-B563-4C2D-9661-DC35DB614BEA}" destId="{2930438F-02EB-411D-B16B-25F6D4AB9CCD}" srcOrd="6" destOrd="0" presId="urn:microsoft.com/office/officeart/2005/8/layout/hierarchy1"/>
    <dgm:cxn modelId="{EB41BC5A-8AAC-4718-9058-5ACD139D22F3}" type="presParOf" srcId="{35C08B09-B563-4C2D-9661-DC35DB614BEA}" destId="{C8C1E9CE-9894-413E-9383-708F59C7767E}" srcOrd="7" destOrd="0" presId="urn:microsoft.com/office/officeart/2005/8/layout/hierarchy1"/>
    <dgm:cxn modelId="{F0A24F9F-2D3D-4C05-BB60-38BB7A8C81EC}" type="presParOf" srcId="{C8C1E9CE-9894-413E-9383-708F59C7767E}" destId="{2159AFA6-D305-4D37-B88E-9B7A5B422F23}" srcOrd="0" destOrd="0" presId="urn:microsoft.com/office/officeart/2005/8/layout/hierarchy1"/>
    <dgm:cxn modelId="{421810B5-BCA0-4B9F-8892-682CEDA036C7}" type="presParOf" srcId="{2159AFA6-D305-4D37-B88E-9B7A5B422F23}" destId="{DBE70423-1513-4736-BE96-3349E02EE042}" srcOrd="0" destOrd="0" presId="urn:microsoft.com/office/officeart/2005/8/layout/hierarchy1"/>
    <dgm:cxn modelId="{480FFC06-D9C3-4780-B490-28CECCB28CCE}" type="presParOf" srcId="{2159AFA6-D305-4D37-B88E-9B7A5B422F23}" destId="{387DB3C4-F7FD-42E8-BACC-288F0778995A}" srcOrd="1" destOrd="0" presId="urn:microsoft.com/office/officeart/2005/8/layout/hierarchy1"/>
    <dgm:cxn modelId="{E0CA53BA-257B-4C89-B19C-9AC5C424E107}" type="presParOf" srcId="{C8C1E9CE-9894-413E-9383-708F59C7767E}" destId="{152717FD-16F9-40D6-8409-E781B333EAC4}" srcOrd="1" destOrd="0" presId="urn:microsoft.com/office/officeart/2005/8/layout/hierarchy1"/>
    <dgm:cxn modelId="{F763C82E-B83A-45D5-8DB5-EED7830F4DE4}" type="presParOf" srcId="{152717FD-16F9-40D6-8409-E781B333EAC4}" destId="{F0179B34-8AE2-4035-AFDE-0A3D8F0053A5}" srcOrd="0" destOrd="0" presId="urn:microsoft.com/office/officeart/2005/8/layout/hierarchy1"/>
    <dgm:cxn modelId="{6862EE2E-A0BA-44EE-AA97-993ED32036A6}" type="presParOf" srcId="{152717FD-16F9-40D6-8409-E781B333EAC4}" destId="{EE78EA4B-F17D-43F2-925A-1BE1F4817452}" srcOrd="1" destOrd="0" presId="urn:microsoft.com/office/officeart/2005/8/layout/hierarchy1"/>
    <dgm:cxn modelId="{7CD3AE41-C4B6-4EFA-9FE0-958800A656B5}" type="presParOf" srcId="{EE78EA4B-F17D-43F2-925A-1BE1F4817452}" destId="{F02FC612-3313-4060-8D19-934A70DEACBA}" srcOrd="0" destOrd="0" presId="urn:microsoft.com/office/officeart/2005/8/layout/hierarchy1"/>
    <dgm:cxn modelId="{A7231344-069E-40DF-B943-FCFBC93036F6}" type="presParOf" srcId="{F02FC612-3313-4060-8D19-934A70DEACBA}" destId="{7FFD9F56-BC71-4B58-BBEF-5B509D025F6A}" srcOrd="0" destOrd="0" presId="urn:microsoft.com/office/officeart/2005/8/layout/hierarchy1"/>
    <dgm:cxn modelId="{C02DCA99-6EF9-495C-852B-4EB24689097F}" type="presParOf" srcId="{F02FC612-3313-4060-8D19-934A70DEACBA}" destId="{AA4179F4-598A-4113-BE59-862224593540}" srcOrd="1" destOrd="0" presId="urn:microsoft.com/office/officeart/2005/8/layout/hierarchy1"/>
    <dgm:cxn modelId="{BCDDE155-866E-4E48-A1F6-BD2699E59970}" type="presParOf" srcId="{EE78EA4B-F17D-43F2-925A-1BE1F4817452}" destId="{1E35E669-EAD4-4584-AC1A-20E0E5BD2645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3D9CE-8865-4A43-9D80-DB0719403776}">
      <dsp:nvSpPr>
        <dsp:cNvPr id="0" name=""/>
        <dsp:cNvSpPr/>
      </dsp:nvSpPr>
      <dsp:spPr>
        <a:xfrm>
          <a:off x="4053118" y="1065825"/>
          <a:ext cx="3319121" cy="210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51"/>
              </a:lnTo>
              <a:lnTo>
                <a:pt x="3319121" y="107351"/>
              </a:lnTo>
              <a:lnTo>
                <a:pt x="3319121" y="210206"/>
              </a:lnTo>
            </a:path>
          </a:pathLst>
        </a:cu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A8C39A-DD3D-4435-B7B8-27A22B4D495D}">
      <dsp:nvSpPr>
        <dsp:cNvPr id="0" name=""/>
        <dsp:cNvSpPr/>
      </dsp:nvSpPr>
      <dsp:spPr>
        <a:xfrm>
          <a:off x="4053118" y="1065825"/>
          <a:ext cx="1933266" cy="322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49"/>
              </a:lnTo>
              <a:lnTo>
                <a:pt x="1933266" y="220049"/>
              </a:lnTo>
              <a:lnTo>
                <a:pt x="1933266" y="32290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C3BD3-8A47-4ECD-85D2-B9FD3CA5DB5E}">
      <dsp:nvSpPr>
        <dsp:cNvPr id="0" name=""/>
        <dsp:cNvSpPr/>
      </dsp:nvSpPr>
      <dsp:spPr>
        <a:xfrm>
          <a:off x="4053118" y="1065825"/>
          <a:ext cx="576266" cy="322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049"/>
              </a:lnTo>
              <a:lnTo>
                <a:pt x="576266" y="220049"/>
              </a:lnTo>
              <a:lnTo>
                <a:pt x="576266" y="32290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0CAEC-A740-4A87-9A03-E2CB6192AC38}">
      <dsp:nvSpPr>
        <dsp:cNvPr id="0" name=""/>
        <dsp:cNvSpPr/>
      </dsp:nvSpPr>
      <dsp:spPr>
        <a:xfrm>
          <a:off x="3272384" y="1065825"/>
          <a:ext cx="780733" cy="322904"/>
        </a:xfrm>
        <a:custGeom>
          <a:avLst/>
          <a:gdLst/>
          <a:ahLst/>
          <a:cxnLst/>
          <a:rect l="0" t="0" r="0" b="0"/>
          <a:pathLst>
            <a:path>
              <a:moveTo>
                <a:pt x="780733" y="0"/>
              </a:moveTo>
              <a:lnTo>
                <a:pt x="780733" y="220049"/>
              </a:lnTo>
              <a:lnTo>
                <a:pt x="0" y="220049"/>
              </a:lnTo>
              <a:lnTo>
                <a:pt x="0" y="32290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4758F-C1BE-4BD5-BE2C-07FCC0B216E2}">
      <dsp:nvSpPr>
        <dsp:cNvPr id="0" name=""/>
        <dsp:cNvSpPr/>
      </dsp:nvSpPr>
      <dsp:spPr>
        <a:xfrm>
          <a:off x="1915384" y="1065825"/>
          <a:ext cx="2137733" cy="322904"/>
        </a:xfrm>
        <a:custGeom>
          <a:avLst/>
          <a:gdLst/>
          <a:ahLst/>
          <a:cxnLst/>
          <a:rect l="0" t="0" r="0" b="0"/>
          <a:pathLst>
            <a:path>
              <a:moveTo>
                <a:pt x="2137733" y="0"/>
              </a:moveTo>
              <a:lnTo>
                <a:pt x="2137733" y="220049"/>
              </a:lnTo>
              <a:lnTo>
                <a:pt x="0" y="220049"/>
              </a:lnTo>
              <a:lnTo>
                <a:pt x="0" y="32290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00FE3-DE0C-4691-B653-73479C06F0F0}">
      <dsp:nvSpPr>
        <dsp:cNvPr id="0" name=""/>
        <dsp:cNvSpPr/>
      </dsp:nvSpPr>
      <dsp:spPr>
        <a:xfrm>
          <a:off x="558384" y="1065825"/>
          <a:ext cx="3494733" cy="322904"/>
        </a:xfrm>
        <a:custGeom>
          <a:avLst/>
          <a:gdLst/>
          <a:ahLst/>
          <a:cxnLst/>
          <a:rect l="0" t="0" r="0" b="0"/>
          <a:pathLst>
            <a:path>
              <a:moveTo>
                <a:pt x="3494733" y="0"/>
              </a:moveTo>
              <a:lnTo>
                <a:pt x="3494733" y="220049"/>
              </a:lnTo>
              <a:lnTo>
                <a:pt x="0" y="220049"/>
              </a:lnTo>
              <a:lnTo>
                <a:pt x="0" y="32290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2CCA7-F9A6-4147-A737-1EB9B69D62C2}">
      <dsp:nvSpPr>
        <dsp:cNvPr id="0" name=""/>
        <dsp:cNvSpPr/>
      </dsp:nvSpPr>
      <dsp:spPr>
        <a:xfrm>
          <a:off x="3497981" y="360802"/>
          <a:ext cx="1110272" cy="7050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801B95-B226-4E0E-9612-DA72C0A573DE}">
      <dsp:nvSpPr>
        <dsp:cNvPr id="0" name=""/>
        <dsp:cNvSpPr/>
      </dsp:nvSpPr>
      <dsp:spPr>
        <a:xfrm>
          <a:off x="3621345" y="477997"/>
          <a:ext cx="1110272" cy="705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/>
            <a:t>Опрос родителей</a:t>
          </a:r>
          <a:endParaRPr lang="ru-RU" sz="1100" b="1" kern="1200" dirty="0"/>
        </a:p>
      </dsp:txBody>
      <dsp:txXfrm>
        <a:off x="3641994" y="498646"/>
        <a:ext cx="1068974" cy="663725"/>
      </dsp:txXfrm>
    </dsp:sp>
    <dsp:sp modelId="{E9397EA0-146F-4D02-BC83-208CAC5F631C}">
      <dsp:nvSpPr>
        <dsp:cNvPr id="0" name=""/>
        <dsp:cNvSpPr/>
      </dsp:nvSpPr>
      <dsp:spPr>
        <a:xfrm>
          <a:off x="3248" y="1388729"/>
          <a:ext cx="1110272" cy="7050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101F9D-AD65-461E-BE94-CFA16210FE61}">
      <dsp:nvSpPr>
        <dsp:cNvPr id="0" name=""/>
        <dsp:cNvSpPr/>
      </dsp:nvSpPr>
      <dsp:spPr>
        <a:xfrm>
          <a:off x="126611" y="1505925"/>
          <a:ext cx="1110272" cy="705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Жизненные ориентации</a:t>
          </a:r>
          <a:endParaRPr lang="ru-RU" sz="1100" kern="1200" dirty="0"/>
        </a:p>
      </dsp:txBody>
      <dsp:txXfrm>
        <a:off x="147260" y="1526574"/>
        <a:ext cx="1068974" cy="663725"/>
      </dsp:txXfrm>
    </dsp:sp>
    <dsp:sp modelId="{08AB5948-3FC4-49F8-9783-35F42E04DE4F}">
      <dsp:nvSpPr>
        <dsp:cNvPr id="0" name=""/>
        <dsp:cNvSpPr/>
      </dsp:nvSpPr>
      <dsp:spPr>
        <a:xfrm>
          <a:off x="1360247" y="1388729"/>
          <a:ext cx="1110272" cy="7050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6171D8-0595-492E-A932-E3A6E7D110ED}">
      <dsp:nvSpPr>
        <dsp:cNvPr id="0" name=""/>
        <dsp:cNvSpPr/>
      </dsp:nvSpPr>
      <dsp:spPr>
        <a:xfrm>
          <a:off x="1483611" y="1505925"/>
          <a:ext cx="1110272" cy="705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Воспитательные стратегии</a:t>
          </a:r>
          <a:endParaRPr lang="ru-RU" sz="1100" kern="1200" dirty="0"/>
        </a:p>
      </dsp:txBody>
      <dsp:txXfrm>
        <a:off x="1504260" y="1526574"/>
        <a:ext cx="1068974" cy="663725"/>
      </dsp:txXfrm>
    </dsp:sp>
    <dsp:sp modelId="{7D5C1B82-BC87-4D51-B586-901D67AEC7C6}">
      <dsp:nvSpPr>
        <dsp:cNvPr id="0" name=""/>
        <dsp:cNvSpPr/>
      </dsp:nvSpPr>
      <dsp:spPr>
        <a:xfrm>
          <a:off x="2717247" y="1388729"/>
          <a:ext cx="1110272" cy="7050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66C265-ECFD-4888-BA43-9D78E999A88D}">
      <dsp:nvSpPr>
        <dsp:cNvPr id="0" name=""/>
        <dsp:cNvSpPr/>
      </dsp:nvSpPr>
      <dsp:spPr>
        <a:xfrm>
          <a:off x="2840611" y="1505925"/>
          <a:ext cx="1110272" cy="705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Социальная ситуация развития ребенка</a:t>
          </a:r>
        </a:p>
      </dsp:txBody>
      <dsp:txXfrm>
        <a:off x="2861260" y="1526574"/>
        <a:ext cx="1068974" cy="663725"/>
      </dsp:txXfrm>
    </dsp:sp>
    <dsp:sp modelId="{048ED260-2BCF-4A53-AEA8-3BE2495AFB8C}">
      <dsp:nvSpPr>
        <dsp:cNvPr id="0" name=""/>
        <dsp:cNvSpPr/>
      </dsp:nvSpPr>
      <dsp:spPr>
        <a:xfrm>
          <a:off x="4074247" y="1388729"/>
          <a:ext cx="1110272" cy="7050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E029B3-2B41-4174-AF6C-3A75ECC7CDAE}">
      <dsp:nvSpPr>
        <dsp:cNvPr id="0" name=""/>
        <dsp:cNvSpPr/>
      </dsp:nvSpPr>
      <dsp:spPr>
        <a:xfrm>
          <a:off x="4197611" y="1505925"/>
          <a:ext cx="1110272" cy="705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Отношение к системе дошкольного воспитания</a:t>
          </a:r>
          <a:endParaRPr lang="ru-RU" sz="1100" kern="1200" dirty="0"/>
        </a:p>
      </dsp:txBody>
      <dsp:txXfrm>
        <a:off x="4218260" y="1526574"/>
        <a:ext cx="1068974" cy="663725"/>
      </dsp:txXfrm>
    </dsp:sp>
    <dsp:sp modelId="{940E077B-DB34-4E09-881E-EED452EFAE12}">
      <dsp:nvSpPr>
        <dsp:cNvPr id="0" name=""/>
        <dsp:cNvSpPr/>
      </dsp:nvSpPr>
      <dsp:spPr>
        <a:xfrm>
          <a:off x="5431247" y="1388729"/>
          <a:ext cx="1110272" cy="7050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D29E5C-D7B4-4CD5-A0E1-CB9B6307D154}">
      <dsp:nvSpPr>
        <dsp:cNvPr id="0" name=""/>
        <dsp:cNvSpPr/>
      </dsp:nvSpPr>
      <dsp:spPr>
        <a:xfrm>
          <a:off x="5554611" y="1505925"/>
          <a:ext cx="1110272" cy="7050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Отношение к школьному образованию</a:t>
          </a:r>
          <a:endParaRPr lang="ru-RU" sz="1100" kern="1200" dirty="0"/>
        </a:p>
      </dsp:txBody>
      <dsp:txXfrm>
        <a:off x="5575260" y="1526574"/>
        <a:ext cx="1068974" cy="663725"/>
      </dsp:txXfrm>
    </dsp:sp>
    <dsp:sp modelId="{080FF477-B3E1-4028-B56A-3A2A2F74CD38}">
      <dsp:nvSpPr>
        <dsp:cNvPr id="0" name=""/>
        <dsp:cNvSpPr/>
      </dsp:nvSpPr>
      <dsp:spPr>
        <a:xfrm>
          <a:off x="6714869" y="1276031"/>
          <a:ext cx="1314740" cy="705023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1F1925-587C-4307-AC34-2B3714E9F74D}">
      <dsp:nvSpPr>
        <dsp:cNvPr id="0" name=""/>
        <dsp:cNvSpPr/>
      </dsp:nvSpPr>
      <dsp:spPr>
        <a:xfrm>
          <a:off x="6838233" y="1393227"/>
          <a:ext cx="1314740" cy="70502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5000"/>
          </a:schemeClr>
        </a:solidFill>
        <a:ln w="9525" cap="flat" cmpd="sng" algn="ctr">
          <a:solidFill>
            <a:srgbClr val="C00000"/>
          </a:solidFill>
          <a:prstDash val="solid"/>
        </a:ln>
        <a:effectLst>
          <a:outerShdw blurRad="50800" dist="50800" dir="5400000" algn="ctr" rotWithShape="0">
            <a:schemeClr val="bg1"/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/>
            </a:rPr>
            <a:t>Социально-демографические характеристики</a:t>
          </a:r>
          <a:endParaRPr lang="ru-RU" sz="1100" kern="1200" dirty="0">
            <a:effectLst/>
          </a:endParaRPr>
        </a:p>
      </dsp:txBody>
      <dsp:txXfrm>
        <a:off x="6858882" y="1413876"/>
        <a:ext cx="1273442" cy="6637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5E546-4473-4B75-A544-97C4FD114637}">
      <dsp:nvSpPr>
        <dsp:cNvPr id="0" name=""/>
        <dsp:cNvSpPr/>
      </dsp:nvSpPr>
      <dsp:spPr>
        <a:xfrm>
          <a:off x="6123176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D3E2C-59E1-4680-8180-7EC380C2CF33}">
      <dsp:nvSpPr>
        <dsp:cNvPr id="0" name=""/>
        <dsp:cNvSpPr/>
      </dsp:nvSpPr>
      <dsp:spPr>
        <a:xfrm>
          <a:off x="5071169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74DCCF-A1E9-4A48-B3B6-2DA3ACD8895C}">
      <dsp:nvSpPr>
        <dsp:cNvPr id="0" name=""/>
        <dsp:cNvSpPr/>
      </dsp:nvSpPr>
      <dsp:spPr>
        <a:xfrm>
          <a:off x="3493159" y="1124901"/>
          <a:ext cx="263001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2630016" y="341184"/>
              </a:lnTo>
              <a:lnTo>
                <a:pt x="2630016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FA111-B515-42DA-B524-0A9ECC35E73C}">
      <dsp:nvSpPr>
        <dsp:cNvPr id="0" name=""/>
        <dsp:cNvSpPr/>
      </dsp:nvSpPr>
      <dsp:spPr>
        <a:xfrm>
          <a:off x="2921436" y="2718691"/>
          <a:ext cx="91440" cy="5006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16DF9-A879-425C-B647-519FDC559278}">
      <dsp:nvSpPr>
        <dsp:cNvPr id="0" name=""/>
        <dsp:cNvSpPr/>
      </dsp:nvSpPr>
      <dsp:spPr>
        <a:xfrm>
          <a:off x="2967156" y="1124901"/>
          <a:ext cx="526003" cy="500659"/>
        </a:xfrm>
        <a:custGeom>
          <a:avLst/>
          <a:gdLst/>
          <a:ahLst/>
          <a:cxnLst/>
          <a:rect l="0" t="0" r="0" b="0"/>
          <a:pathLst>
            <a:path>
              <a:moveTo>
                <a:pt x="526003" y="0"/>
              </a:moveTo>
              <a:lnTo>
                <a:pt x="526003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1F5DF-1629-4A60-A708-850840CB0C8C}">
      <dsp:nvSpPr>
        <dsp:cNvPr id="0" name=""/>
        <dsp:cNvSpPr/>
      </dsp:nvSpPr>
      <dsp:spPr>
        <a:xfrm>
          <a:off x="817423" y="2718691"/>
          <a:ext cx="91440" cy="5006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A895F-1038-4FFE-8365-DAA133963D02}">
      <dsp:nvSpPr>
        <dsp:cNvPr id="0" name=""/>
        <dsp:cNvSpPr/>
      </dsp:nvSpPr>
      <dsp:spPr>
        <a:xfrm>
          <a:off x="863143" y="1124901"/>
          <a:ext cx="2630016" cy="500659"/>
        </a:xfrm>
        <a:custGeom>
          <a:avLst/>
          <a:gdLst/>
          <a:ahLst/>
          <a:cxnLst/>
          <a:rect l="0" t="0" r="0" b="0"/>
          <a:pathLst>
            <a:path>
              <a:moveTo>
                <a:pt x="2630016" y="0"/>
              </a:moveTo>
              <a:lnTo>
                <a:pt x="263001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CBA5F-E205-4F91-B9D9-14B5E3280FBB}">
      <dsp:nvSpPr>
        <dsp:cNvPr id="0" name=""/>
        <dsp:cNvSpPr/>
      </dsp:nvSpPr>
      <dsp:spPr>
        <a:xfrm>
          <a:off x="2632427" y="3177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CA84C4-343A-44FB-A857-6F0D98991D7D}">
      <dsp:nvSpPr>
        <dsp:cNvPr id="0" name=""/>
        <dsp:cNvSpPr/>
      </dsp:nvSpPr>
      <dsp:spPr>
        <a:xfrm>
          <a:off x="2823701" y="21348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Организация жизненной среды ребенка</a:t>
          </a:r>
          <a:endParaRPr lang="ru-RU" sz="1200" kern="1200" dirty="0"/>
        </a:p>
      </dsp:txBody>
      <dsp:txXfrm>
        <a:off x="2855718" y="245498"/>
        <a:ext cx="1657431" cy="1029096"/>
      </dsp:txXfrm>
    </dsp:sp>
    <dsp:sp modelId="{F1A9A0B3-7D53-4F1B-B948-12D4DB6226DD}">
      <dsp:nvSpPr>
        <dsp:cNvPr id="0" name=""/>
        <dsp:cNvSpPr/>
      </dsp:nvSpPr>
      <dsp:spPr>
        <a:xfrm>
          <a:off x="2411" y="162556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E0C68-C114-47AE-9EBE-6802B388874B}">
      <dsp:nvSpPr>
        <dsp:cNvPr id="0" name=""/>
        <dsp:cNvSpPr/>
      </dsp:nvSpPr>
      <dsp:spPr>
        <a:xfrm>
          <a:off x="193684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Организация домашнего пространства</a:t>
          </a:r>
          <a:endParaRPr lang="ru-RU" sz="1200" kern="1200" dirty="0"/>
        </a:p>
      </dsp:txBody>
      <dsp:txXfrm>
        <a:off x="225701" y="1839288"/>
        <a:ext cx="1657431" cy="1029096"/>
      </dsp:txXfrm>
    </dsp:sp>
    <dsp:sp modelId="{5A5CE363-08F9-4969-B9DA-FB310C0AD9AA}">
      <dsp:nvSpPr>
        <dsp:cNvPr id="0" name=""/>
        <dsp:cNvSpPr/>
      </dsp:nvSpPr>
      <dsp:spPr>
        <a:xfrm>
          <a:off x="2411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59A5A9-1D35-4D12-97E3-4F9B12587BB8}">
      <dsp:nvSpPr>
        <dsp:cNvPr id="0" name=""/>
        <dsp:cNvSpPr/>
      </dsp:nvSpPr>
      <dsp:spPr>
        <a:xfrm>
          <a:off x="193684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Есть ли у ребенка своя комната и отдельная кровать?</a:t>
          </a:r>
          <a:endParaRPr lang="ru-RU" sz="1200" kern="1200" dirty="0"/>
        </a:p>
      </dsp:txBody>
      <dsp:txXfrm>
        <a:off x="225701" y="3433078"/>
        <a:ext cx="1657431" cy="1029096"/>
      </dsp:txXfrm>
    </dsp:sp>
    <dsp:sp modelId="{A3ECE211-69B7-4E2C-A285-700A9BCDE7B8}">
      <dsp:nvSpPr>
        <dsp:cNvPr id="0" name=""/>
        <dsp:cNvSpPr/>
      </dsp:nvSpPr>
      <dsp:spPr>
        <a:xfrm>
          <a:off x="2106423" y="162556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7364A-432D-4BE2-90DE-7EB1E1C304ED}">
      <dsp:nvSpPr>
        <dsp:cNvPr id="0" name=""/>
        <dsp:cNvSpPr/>
      </dsp:nvSpPr>
      <dsp:spPr>
        <a:xfrm>
          <a:off x="2297697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Организация режима дня</a:t>
          </a:r>
          <a:endParaRPr lang="ru-RU" sz="1200" kern="1200" dirty="0"/>
        </a:p>
      </dsp:txBody>
      <dsp:txXfrm>
        <a:off x="2329714" y="1839288"/>
        <a:ext cx="1657431" cy="1029096"/>
      </dsp:txXfrm>
    </dsp:sp>
    <dsp:sp modelId="{A0E936E4-5CF4-46F9-9F5F-03C5B9325993}">
      <dsp:nvSpPr>
        <dsp:cNvPr id="0" name=""/>
        <dsp:cNvSpPr/>
      </dsp:nvSpPr>
      <dsp:spPr>
        <a:xfrm>
          <a:off x="2106423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EB715-079D-44A5-B264-98D8271C976A}">
      <dsp:nvSpPr>
        <dsp:cNvPr id="0" name=""/>
        <dsp:cNvSpPr/>
      </dsp:nvSpPr>
      <dsp:spPr>
        <a:xfrm>
          <a:off x="2297697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Режим дня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Соблюдение гигиенических норм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Утренняя зарядка</a:t>
          </a:r>
          <a:endParaRPr lang="ru-RU" sz="1200" kern="1200" dirty="0"/>
        </a:p>
      </dsp:txBody>
      <dsp:txXfrm>
        <a:off x="2329714" y="3433078"/>
        <a:ext cx="1657431" cy="1029096"/>
      </dsp:txXfrm>
    </dsp:sp>
    <dsp:sp modelId="{13A4121B-82F6-41C7-8762-92E70B0F8479}">
      <dsp:nvSpPr>
        <dsp:cNvPr id="0" name=""/>
        <dsp:cNvSpPr/>
      </dsp:nvSpPr>
      <dsp:spPr>
        <a:xfrm>
          <a:off x="5262443" y="162556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C7931-F179-426C-8EE0-2A5000847BAD}">
      <dsp:nvSpPr>
        <dsp:cNvPr id="0" name=""/>
        <dsp:cNvSpPr/>
      </dsp:nvSpPr>
      <dsp:spPr>
        <a:xfrm>
          <a:off x="5453717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Здоровье</a:t>
          </a:r>
          <a:endParaRPr lang="ru-RU" sz="1200" kern="1200" dirty="0"/>
        </a:p>
      </dsp:txBody>
      <dsp:txXfrm>
        <a:off x="5485734" y="1839288"/>
        <a:ext cx="1657431" cy="1029096"/>
      </dsp:txXfrm>
    </dsp:sp>
    <dsp:sp modelId="{13434244-A65B-4037-A448-C36B4449C5BE}">
      <dsp:nvSpPr>
        <dsp:cNvPr id="0" name=""/>
        <dsp:cNvSpPr/>
      </dsp:nvSpPr>
      <dsp:spPr>
        <a:xfrm>
          <a:off x="4210436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EB645B-6184-4A4B-BDE6-16A3F8DDE383}">
      <dsp:nvSpPr>
        <dsp:cNvPr id="0" name=""/>
        <dsp:cNvSpPr/>
      </dsp:nvSpPr>
      <dsp:spPr>
        <a:xfrm>
          <a:off x="4401710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Здоровье и заболеваемость ребенка</a:t>
          </a:r>
          <a:endParaRPr lang="ru-RU" sz="1200" kern="1200" dirty="0"/>
        </a:p>
      </dsp:txBody>
      <dsp:txXfrm>
        <a:off x="4433727" y="3433078"/>
        <a:ext cx="1657431" cy="1029096"/>
      </dsp:txXfrm>
    </dsp:sp>
    <dsp:sp modelId="{46AC902C-0577-4AB0-851A-71F2552EF6F6}">
      <dsp:nvSpPr>
        <dsp:cNvPr id="0" name=""/>
        <dsp:cNvSpPr/>
      </dsp:nvSpPr>
      <dsp:spPr>
        <a:xfrm>
          <a:off x="6314449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1907F-7CD0-4C3A-B37A-1BD3337EFBEB}">
      <dsp:nvSpPr>
        <dsp:cNvPr id="0" name=""/>
        <dsp:cNvSpPr/>
      </dsp:nvSpPr>
      <dsp:spPr>
        <a:xfrm>
          <a:off x="6505723" y="340106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Родительское поведение, вредящее здоровью ребенка (курение и употребление алкоголя при ребенке)</a:t>
          </a:r>
          <a:endParaRPr lang="ru-RU" sz="1200" kern="1200" dirty="0"/>
        </a:p>
      </dsp:txBody>
      <dsp:txXfrm>
        <a:off x="6537740" y="3433078"/>
        <a:ext cx="1657431" cy="10290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79B34-8AE2-4035-AFDE-0A3D8F0053A5}">
      <dsp:nvSpPr>
        <dsp:cNvPr id="0" name=""/>
        <dsp:cNvSpPr/>
      </dsp:nvSpPr>
      <dsp:spPr>
        <a:xfrm>
          <a:off x="6955869" y="2536624"/>
          <a:ext cx="91440" cy="4722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2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0438F-02EB-411D-B16B-25F6D4AB9CCD}">
      <dsp:nvSpPr>
        <dsp:cNvPr id="0" name=""/>
        <dsp:cNvSpPr/>
      </dsp:nvSpPr>
      <dsp:spPr>
        <a:xfrm>
          <a:off x="4024587" y="1033238"/>
          <a:ext cx="2977001" cy="472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831"/>
              </a:lnTo>
              <a:lnTo>
                <a:pt x="2977001" y="321831"/>
              </a:lnTo>
              <a:lnTo>
                <a:pt x="2977001" y="4722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AE9E57-600B-4DAC-94C6-BE9E82181BE8}">
      <dsp:nvSpPr>
        <dsp:cNvPr id="0" name=""/>
        <dsp:cNvSpPr/>
      </dsp:nvSpPr>
      <dsp:spPr>
        <a:xfrm>
          <a:off x="4971201" y="2536624"/>
          <a:ext cx="91440" cy="4722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2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7AD12-E43E-4143-B308-1BF84F80C42D}">
      <dsp:nvSpPr>
        <dsp:cNvPr id="0" name=""/>
        <dsp:cNvSpPr/>
      </dsp:nvSpPr>
      <dsp:spPr>
        <a:xfrm>
          <a:off x="4024587" y="1033238"/>
          <a:ext cx="992333" cy="472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831"/>
              </a:lnTo>
              <a:lnTo>
                <a:pt x="992333" y="321831"/>
              </a:lnTo>
              <a:lnTo>
                <a:pt x="992333" y="4722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BFA111-B515-42DA-B524-0A9ECC35E73C}">
      <dsp:nvSpPr>
        <dsp:cNvPr id="0" name=""/>
        <dsp:cNvSpPr/>
      </dsp:nvSpPr>
      <dsp:spPr>
        <a:xfrm>
          <a:off x="2986533" y="2536624"/>
          <a:ext cx="91440" cy="4722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2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16DF9-A879-425C-B647-519FDC559278}">
      <dsp:nvSpPr>
        <dsp:cNvPr id="0" name=""/>
        <dsp:cNvSpPr/>
      </dsp:nvSpPr>
      <dsp:spPr>
        <a:xfrm>
          <a:off x="3032253" y="1033238"/>
          <a:ext cx="992333" cy="472260"/>
        </a:xfrm>
        <a:custGeom>
          <a:avLst/>
          <a:gdLst/>
          <a:ahLst/>
          <a:cxnLst/>
          <a:rect l="0" t="0" r="0" b="0"/>
          <a:pathLst>
            <a:path>
              <a:moveTo>
                <a:pt x="992333" y="0"/>
              </a:moveTo>
              <a:lnTo>
                <a:pt x="992333" y="321831"/>
              </a:lnTo>
              <a:lnTo>
                <a:pt x="0" y="321831"/>
              </a:lnTo>
              <a:lnTo>
                <a:pt x="0" y="4722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1F5DF-1629-4A60-A708-850840CB0C8C}">
      <dsp:nvSpPr>
        <dsp:cNvPr id="0" name=""/>
        <dsp:cNvSpPr/>
      </dsp:nvSpPr>
      <dsp:spPr>
        <a:xfrm>
          <a:off x="1001866" y="2536624"/>
          <a:ext cx="91440" cy="4722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2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A895F-1038-4FFE-8365-DAA133963D02}">
      <dsp:nvSpPr>
        <dsp:cNvPr id="0" name=""/>
        <dsp:cNvSpPr/>
      </dsp:nvSpPr>
      <dsp:spPr>
        <a:xfrm>
          <a:off x="1047586" y="1033238"/>
          <a:ext cx="2977001" cy="472260"/>
        </a:xfrm>
        <a:custGeom>
          <a:avLst/>
          <a:gdLst/>
          <a:ahLst/>
          <a:cxnLst/>
          <a:rect l="0" t="0" r="0" b="0"/>
          <a:pathLst>
            <a:path>
              <a:moveTo>
                <a:pt x="2977001" y="0"/>
              </a:moveTo>
              <a:lnTo>
                <a:pt x="2977001" y="321831"/>
              </a:lnTo>
              <a:lnTo>
                <a:pt x="0" y="321831"/>
              </a:lnTo>
              <a:lnTo>
                <a:pt x="0" y="4722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CBA5F-E205-4F91-B9D9-14B5E3280FBB}">
      <dsp:nvSpPr>
        <dsp:cNvPr id="0" name=""/>
        <dsp:cNvSpPr/>
      </dsp:nvSpPr>
      <dsp:spPr>
        <a:xfrm>
          <a:off x="3212678" y="2113"/>
          <a:ext cx="1623819" cy="1031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CA84C4-343A-44FB-A857-6F0D98991D7D}">
      <dsp:nvSpPr>
        <dsp:cNvPr id="0" name=""/>
        <dsp:cNvSpPr/>
      </dsp:nvSpPr>
      <dsp:spPr>
        <a:xfrm>
          <a:off x="3393102" y="173517"/>
          <a:ext cx="1623819" cy="1031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Семейный досуг</a:t>
          </a:r>
          <a:endParaRPr lang="ru-RU" sz="1400" kern="1200" dirty="0"/>
        </a:p>
      </dsp:txBody>
      <dsp:txXfrm>
        <a:off x="3423303" y="203718"/>
        <a:ext cx="1563417" cy="970723"/>
      </dsp:txXfrm>
    </dsp:sp>
    <dsp:sp modelId="{F1A9A0B3-7D53-4F1B-B948-12D4DB6226DD}">
      <dsp:nvSpPr>
        <dsp:cNvPr id="0" name=""/>
        <dsp:cNvSpPr/>
      </dsp:nvSpPr>
      <dsp:spPr>
        <a:xfrm>
          <a:off x="235676" y="1505499"/>
          <a:ext cx="1623819" cy="1031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E0C68-C114-47AE-9EBE-6802B388874B}">
      <dsp:nvSpPr>
        <dsp:cNvPr id="0" name=""/>
        <dsp:cNvSpPr/>
      </dsp:nvSpPr>
      <dsp:spPr>
        <a:xfrm>
          <a:off x="416101" y="1676902"/>
          <a:ext cx="1623819" cy="1031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Структура семейного досуга</a:t>
          </a:r>
          <a:endParaRPr lang="ru-RU" sz="1400" kern="1200" dirty="0">
            <a:solidFill>
              <a:srgbClr val="C00000"/>
            </a:solidFill>
          </a:endParaRPr>
        </a:p>
      </dsp:txBody>
      <dsp:txXfrm>
        <a:off x="446302" y="1707103"/>
        <a:ext cx="1563417" cy="970723"/>
      </dsp:txXfrm>
    </dsp:sp>
    <dsp:sp modelId="{5A5CE363-08F9-4969-B9DA-FB310C0AD9AA}">
      <dsp:nvSpPr>
        <dsp:cNvPr id="0" name=""/>
        <dsp:cNvSpPr/>
      </dsp:nvSpPr>
      <dsp:spPr>
        <a:xfrm>
          <a:off x="235676" y="3008885"/>
          <a:ext cx="1623819" cy="22026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59A5A9-1D35-4D12-97E3-4F9B12587BB8}">
      <dsp:nvSpPr>
        <dsp:cNvPr id="0" name=""/>
        <dsp:cNvSpPr/>
      </dsp:nvSpPr>
      <dsp:spPr>
        <a:xfrm>
          <a:off x="416101" y="3180288"/>
          <a:ext cx="1623819" cy="22026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Предпочтение родителями различных видов совместной деятельности с ребенком</a:t>
          </a:r>
          <a:endParaRPr lang="ru-RU" sz="1400" kern="1200" dirty="0"/>
        </a:p>
      </dsp:txBody>
      <dsp:txXfrm>
        <a:off x="463661" y="3227848"/>
        <a:ext cx="1528699" cy="2107559"/>
      </dsp:txXfrm>
    </dsp:sp>
    <dsp:sp modelId="{A3ECE211-69B7-4E2C-A285-700A9BCDE7B8}">
      <dsp:nvSpPr>
        <dsp:cNvPr id="0" name=""/>
        <dsp:cNvSpPr/>
      </dsp:nvSpPr>
      <dsp:spPr>
        <a:xfrm>
          <a:off x="2220344" y="1505499"/>
          <a:ext cx="1623819" cy="1031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7364A-432D-4BE2-90DE-7EB1E1C304ED}">
      <dsp:nvSpPr>
        <dsp:cNvPr id="0" name=""/>
        <dsp:cNvSpPr/>
      </dsp:nvSpPr>
      <dsp:spPr>
        <a:xfrm>
          <a:off x="2400768" y="1676902"/>
          <a:ext cx="1623819" cy="1031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Игровая деятельность дошкольника</a:t>
          </a:r>
          <a:endParaRPr lang="ru-RU" sz="1400" kern="1200" dirty="0">
            <a:solidFill>
              <a:srgbClr val="C00000"/>
            </a:solidFill>
          </a:endParaRPr>
        </a:p>
      </dsp:txBody>
      <dsp:txXfrm>
        <a:off x="2430969" y="1707103"/>
        <a:ext cx="1563417" cy="970723"/>
      </dsp:txXfrm>
    </dsp:sp>
    <dsp:sp modelId="{A0E936E4-5CF4-46F9-9F5F-03C5B9325993}">
      <dsp:nvSpPr>
        <dsp:cNvPr id="0" name=""/>
        <dsp:cNvSpPr/>
      </dsp:nvSpPr>
      <dsp:spPr>
        <a:xfrm>
          <a:off x="2220344" y="3008885"/>
          <a:ext cx="1623819" cy="2218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EB715-079D-44A5-B264-98D8271C976A}">
      <dsp:nvSpPr>
        <dsp:cNvPr id="0" name=""/>
        <dsp:cNvSpPr/>
      </dsp:nvSpPr>
      <dsp:spPr>
        <a:xfrm>
          <a:off x="2400768" y="3180288"/>
          <a:ext cx="1623819" cy="2218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Совместная игра с родителями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Активность взрослого как организатора игры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Игровые предпочтения дошкольников</a:t>
          </a:r>
          <a:endParaRPr lang="ru-RU" sz="1400" kern="1200" dirty="0"/>
        </a:p>
      </dsp:txBody>
      <dsp:txXfrm>
        <a:off x="2448328" y="3227848"/>
        <a:ext cx="1528699" cy="2123077"/>
      </dsp:txXfrm>
    </dsp:sp>
    <dsp:sp modelId="{E652C088-1274-4520-A905-5C321F0F5908}">
      <dsp:nvSpPr>
        <dsp:cNvPr id="0" name=""/>
        <dsp:cNvSpPr/>
      </dsp:nvSpPr>
      <dsp:spPr>
        <a:xfrm>
          <a:off x="4205012" y="1505499"/>
          <a:ext cx="1623819" cy="1031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F898C5-6871-4187-B13D-F48AAC7D9B38}">
      <dsp:nvSpPr>
        <dsp:cNvPr id="0" name=""/>
        <dsp:cNvSpPr/>
      </dsp:nvSpPr>
      <dsp:spPr>
        <a:xfrm>
          <a:off x="4385436" y="1676902"/>
          <a:ext cx="1623819" cy="1031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Художественные предпочтения дошкольников</a:t>
          </a:r>
          <a:endParaRPr lang="ru-RU" sz="1400" kern="1200" dirty="0"/>
        </a:p>
      </dsp:txBody>
      <dsp:txXfrm>
        <a:off x="4415637" y="1707103"/>
        <a:ext cx="1563417" cy="970723"/>
      </dsp:txXfrm>
    </dsp:sp>
    <dsp:sp modelId="{D8D65B24-B3BC-4041-A670-80488AF8D045}">
      <dsp:nvSpPr>
        <dsp:cNvPr id="0" name=""/>
        <dsp:cNvSpPr/>
      </dsp:nvSpPr>
      <dsp:spPr>
        <a:xfrm>
          <a:off x="4205012" y="3008885"/>
          <a:ext cx="1623819" cy="22026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0DB010-6531-4B42-AC54-A7006347A9DA}">
      <dsp:nvSpPr>
        <dsp:cNvPr id="0" name=""/>
        <dsp:cNvSpPr/>
      </dsp:nvSpPr>
      <dsp:spPr>
        <a:xfrm>
          <a:off x="4385436" y="3180288"/>
          <a:ext cx="1623819" cy="22026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Любимые книги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Любимые мультфильмы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Любимая музыка</a:t>
          </a:r>
          <a:endParaRPr lang="ru-RU" sz="1400" kern="1200" dirty="0"/>
        </a:p>
      </dsp:txBody>
      <dsp:txXfrm>
        <a:off x="4432996" y="3227848"/>
        <a:ext cx="1528699" cy="2107559"/>
      </dsp:txXfrm>
    </dsp:sp>
    <dsp:sp modelId="{DBE70423-1513-4736-BE96-3349E02EE042}">
      <dsp:nvSpPr>
        <dsp:cNvPr id="0" name=""/>
        <dsp:cNvSpPr/>
      </dsp:nvSpPr>
      <dsp:spPr>
        <a:xfrm>
          <a:off x="6189679" y="1505499"/>
          <a:ext cx="1623819" cy="1031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DB3C4-F7FD-42E8-BACC-288F0778995A}">
      <dsp:nvSpPr>
        <dsp:cNvPr id="0" name=""/>
        <dsp:cNvSpPr/>
      </dsp:nvSpPr>
      <dsp:spPr>
        <a:xfrm>
          <a:off x="6370104" y="1676902"/>
          <a:ext cx="1623819" cy="1031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ИКТ в досуговой деятельности дошкольника</a:t>
          </a:r>
          <a:endParaRPr lang="ru-RU" sz="1400" kern="1200" dirty="0"/>
        </a:p>
      </dsp:txBody>
      <dsp:txXfrm>
        <a:off x="6400305" y="1707103"/>
        <a:ext cx="1563417" cy="970723"/>
      </dsp:txXfrm>
    </dsp:sp>
    <dsp:sp modelId="{7FFD9F56-BC71-4B58-BBEF-5B509D025F6A}">
      <dsp:nvSpPr>
        <dsp:cNvPr id="0" name=""/>
        <dsp:cNvSpPr/>
      </dsp:nvSpPr>
      <dsp:spPr>
        <a:xfrm>
          <a:off x="6189679" y="3008885"/>
          <a:ext cx="1623819" cy="22026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179F4-598A-4113-BE59-862224593540}">
      <dsp:nvSpPr>
        <dsp:cNvPr id="0" name=""/>
        <dsp:cNvSpPr/>
      </dsp:nvSpPr>
      <dsp:spPr>
        <a:xfrm>
          <a:off x="6370104" y="3180288"/>
          <a:ext cx="1623819" cy="22026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Любимые телепередачи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Общение с компьютером</a:t>
          </a:r>
          <a:endParaRPr lang="ru-RU" sz="1400" kern="1200" dirty="0"/>
        </a:p>
      </dsp:txBody>
      <dsp:txXfrm>
        <a:off x="6417664" y="3227848"/>
        <a:ext cx="1528699" cy="2107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0.91228</cdr:x>
      <cdr:y>0.36982</cdr:y>
    </cdr:from>
    <cdr:to>
      <cdr:x>0.99561</cdr:x>
      <cdr:y>0.44968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430192" y="1669663"/>
          <a:ext cx="587352" cy="3605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/>
            <a:t> </a:t>
          </a:r>
          <a:r>
            <a:rPr lang="en-US" sz="1100" b="1"/>
            <a:t>F1</a:t>
          </a:r>
          <a:endParaRPr lang="ru-RU" sz="1100" b="1"/>
        </a:p>
      </cdr:txBody>
    </cdr:sp>
  </cdr:relSizeAnchor>
  <cdr:relSizeAnchor xmlns:cdr="http://schemas.openxmlformats.org/drawingml/2006/chartDrawing">
    <cdr:from>
      <cdr:x>0.44737</cdr:x>
      <cdr:y>0.02723</cdr:y>
    </cdr:from>
    <cdr:to>
      <cdr:x>0.5307</cdr:x>
      <cdr:y>0.10709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643338" y="142876"/>
          <a:ext cx="678634" cy="419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dirty="0"/>
            <a:t> </a:t>
          </a:r>
          <a:r>
            <a:rPr lang="en-US" sz="1100" b="1" dirty="0"/>
            <a:t>F2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0.12281</cdr:x>
      <cdr:y>0.17699</cdr:y>
    </cdr:from>
    <cdr:to>
      <cdr:x>0.22864</cdr:x>
      <cdr:y>0.23949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000132" y="928694"/>
          <a:ext cx="861861" cy="327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Отцы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мальчиков (2007)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0.14035</cdr:x>
      <cdr:y>0.32675</cdr:y>
    </cdr:from>
    <cdr:to>
      <cdr:x>0.24996</cdr:x>
      <cdr:y>0.38925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143008" y="1714512"/>
          <a:ext cx="892629" cy="327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Отцы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девочек (2007)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0.49123</cdr:x>
      <cdr:y>0</cdr:y>
    </cdr:from>
    <cdr:to>
      <cdr:x>0.70734</cdr:x>
      <cdr:y>0.10557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00528" y="-71438"/>
          <a:ext cx="1759985" cy="553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Незамужние матери 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мальчиков (2007)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0.57817</cdr:x>
      <cdr:y>0.09901</cdr:y>
    </cdr:from>
    <cdr:to>
      <cdr:x>0.7193</cdr:x>
      <cdr:y>0.22931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708577" y="519526"/>
          <a:ext cx="1149339" cy="6837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Незамужние матери 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мальчиков (1997)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0.53998</cdr:x>
      <cdr:y>0.19444</cdr:y>
    </cdr:from>
    <cdr:to>
      <cdr:x>0.78049</cdr:x>
      <cdr:y>0.32388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163135" y="783413"/>
          <a:ext cx="1408865" cy="52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>
              <a:latin typeface="Arial" pitchFamily="34" charset="0"/>
              <a:cs typeface="Arial" pitchFamily="34" charset="0"/>
            </a:rPr>
            <a:t>Незамужние матери </a:t>
          </a:r>
          <a:r>
            <a:rPr lang="ru-RU" sz="900" baseline="0">
              <a:latin typeface="Arial" pitchFamily="34" charset="0"/>
              <a:cs typeface="Arial" pitchFamily="34" charset="0"/>
            </a:rPr>
            <a:t> девочек (2007)</a:t>
          </a:r>
          <a:endParaRPr lang="ru-RU" sz="9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0.76687</cdr:x>
      <cdr:y>0.28708</cdr:y>
    </cdr:from>
    <cdr:to>
      <cdr:x>0.91228</cdr:x>
      <cdr:y>0.40189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245337" y="1506367"/>
          <a:ext cx="1184215" cy="602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Незамужние матери 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девочек (1997)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0.64912</cdr:x>
      <cdr:y>0.73518</cdr:y>
    </cdr:from>
    <cdr:to>
      <cdr:x>0.8694</cdr:x>
      <cdr:y>0.85471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286412" y="3857652"/>
          <a:ext cx="1793946" cy="6271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Замужние матери 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девочек (1997)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</cdr:x>
      <cdr:y>0.89856</cdr:y>
    </cdr:from>
    <cdr:to>
      <cdr:x>0.71009</cdr:x>
      <cdr:y>0.97148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071966" y="4714908"/>
          <a:ext cx="1710958" cy="382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Замужние матери 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мальчиков (1997)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0.28947</cdr:x>
      <cdr:y>0.77603</cdr:y>
    </cdr:from>
    <cdr:to>
      <cdr:x>0.44301</cdr:x>
      <cdr:y>0.92447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357454" y="4071966"/>
          <a:ext cx="1250412" cy="778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Замужние матери 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мальчиков (2007)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0.24561</cdr:x>
      <cdr:y>0.38121</cdr:y>
    </cdr:from>
    <cdr:to>
      <cdr:x>0.44993</cdr:x>
      <cdr:y>0.44371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000264" y="2000264"/>
          <a:ext cx="1663968" cy="327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Отцы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мальчиков (1997)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0.27193</cdr:x>
      <cdr:y>0.51735</cdr:y>
    </cdr:from>
    <cdr:to>
      <cdr:x>0.42684</cdr:x>
      <cdr:y>0.62498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2214578" y="2714644"/>
          <a:ext cx="1261614" cy="5647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Отцы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девочек  (1997)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0.39474</cdr:x>
      <cdr:y>0.57181</cdr:y>
    </cdr:from>
    <cdr:to>
      <cdr:x>0.53224</cdr:x>
      <cdr:y>0.6989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214710" y="3000396"/>
          <a:ext cx="1119781" cy="6668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900" dirty="0">
              <a:latin typeface="Arial" pitchFamily="34" charset="0"/>
              <a:cs typeface="Arial" pitchFamily="34" charset="0"/>
            </a:rPr>
            <a:t>Замужние матери </a:t>
          </a:r>
          <a:r>
            <a:rPr lang="ru-RU" sz="900" baseline="0" dirty="0">
              <a:latin typeface="Arial" pitchFamily="34" charset="0"/>
              <a:cs typeface="Arial" pitchFamily="34" charset="0"/>
            </a:rPr>
            <a:t> девочек (2007)</a:t>
          </a:r>
          <a:endParaRPr lang="ru-RU" sz="9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0.2193</cdr:x>
      <cdr:y>0.91217</cdr:y>
    </cdr:from>
    <cdr:to>
      <cdr:x>0.50257</cdr:x>
      <cdr:y>0.97048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1785950" y="4786346"/>
          <a:ext cx="2306932" cy="3059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300" b="1" dirty="0"/>
            <a:t>Супружеские ценности</a:t>
          </a:r>
        </a:p>
      </cdr:txBody>
    </cdr:sp>
  </cdr:relSizeAnchor>
  <cdr:relSizeAnchor xmlns:cdr="http://schemas.openxmlformats.org/drawingml/2006/chartDrawing">
    <cdr:from>
      <cdr:x>0.4374</cdr:x>
      <cdr:y>0</cdr:y>
    </cdr:from>
    <cdr:to>
      <cdr:x>0.67154</cdr:x>
      <cdr:y>0.04255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2562225" y="-47625"/>
          <a:ext cx="1371600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0.48618</cdr:x>
      <cdr:y>0.01182</cdr:y>
    </cdr:from>
    <cdr:to>
      <cdr:x>0.71057</cdr:x>
      <cdr:y>0.08274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2847975" y="47625"/>
          <a:ext cx="131445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0.19298</cdr:x>
      <cdr:y>0.01361</cdr:y>
    </cdr:from>
    <cdr:to>
      <cdr:x>0.50842</cdr:x>
      <cdr:y>0.06562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1571636" y="71438"/>
          <a:ext cx="2568922" cy="2729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300" b="1" dirty="0"/>
            <a:t>Материальные ценности</a:t>
          </a:r>
        </a:p>
      </cdr:txBody>
    </cdr:sp>
  </cdr:relSizeAnchor>
  <cdr:relSizeAnchor xmlns:cdr="http://schemas.openxmlformats.org/drawingml/2006/chartDrawing">
    <cdr:from>
      <cdr:x>0.84211</cdr:x>
      <cdr:y>0.49882</cdr:y>
    </cdr:from>
    <cdr:to>
      <cdr:x>1</cdr:x>
      <cdr:y>0.61229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6858048" y="2617410"/>
          <a:ext cx="1285884" cy="595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300" b="1" dirty="0"/>
            <a:t>Родительская позиция</a:t>
          </a:r>
        </a:p>
      </cdr:txBody>
    </cdr:sp>
  </cdr:relSizeAnchor>
  <cdr:relSizeAnchor xmlns:cdr="http://schemas.openxmlformats.org/drawingml/2006/chartDrawing">
    <cdr:from>
      <cdr:x>1.22791E-7</cdr:x>
      <cdr:y>0.49158</cdr:y>
    </cdr:from>
    <cdr:to>
      <cdr:x>0.20175</cdr:x>
      <cdr:y>0.61214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1" y="2579421"/>
          <a:ext cx="1643074" cy="632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300" b="1" dirty="0"/>
            <a:t>Профессиональная позиция</a:t>
          </a:r>
        </a:p>
      </cdr:txBody>
    </cdr:sp>
  </cdr:relSizeAnchor>
  <cdr:relSizeAnchor xmlns:cdr="http://schemas.openxmlformats.org/drawingml/2006/chartDrawing">
    <cdr:from>
      <cdr:x>0.94472</cdr:x>
      <cdr:y>0.91017</cdr:y>
    </cdr:from>
    <cdr:to>
      <cdr:x>1</cdr:x>
      <cdr:y>1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5534025" y="3667125"/>
          <a:ext cx="32385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/>
            <a:t>II</a:t>
          </a:r>
          <a:endParaRPr lang="ru-RU" sz="1100"/>
        </a:p>
      </cdr:txBody>
    </cdr:sp>
  </cdr:relSizeAnchor>
  <cdr:relSizeAnchor xmlns:cdr="http://schemas.openxmlformats.org/drawingml/2006/chartDrawing">
    <cdr:from>
      <cdr:x>0</cdr:x>
      <cdr:y>0.91017</cdr:y>
    </cdr:from>
    <cdr:to>
      <cdr:x>0.05528</cdr:x>
      <cdr:y>1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-47625" y="3838575"/>
          <a:ext cx="32385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III</a:t>
          </a:r>
          <a:endParaRPr lang="ru-RU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0.05528</cdr:x>
      <cdr:y>0.08983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0" y="0"/>
          <a:ext cx="32385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IV</a:t>
          </a:r>
          <a:endParaRPr lang="ru-RU" sz="1100"/>
        </a:p>
      </cdr:txBody>
    </cdr:sp>
  </cdr:relSizeAnchor>
  <cdr:relSizeAnchor xmlns:cdr="http://schemas.openxmlformats.org/drawingml/2006/chartDrawing">
    <cdr:from>
      <cdr:x>0.94472</cdr:x>
      <cdr:y>0</cdr:y>
    </cdr:from>
    <cdr:to>
      <cdr:x>1</cdr:x>
      <cdr:y>0.08983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5629275" y="-57150"/>
          <a:ext cx="32385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I</a:t>
          </a:r>
          <a:endParaRPr lang="ru-RU" sz="1100"/>
        </a:p>
      </cdr:txBody>
    </cdr:sp>
  </cdr:relSizeAnchor>
  <cdr:relSizeAnchor xmlns:cdr="http://schemas.openxmlformats.org/drawingml/2006/chartDrawing">
    <cdr:from>
      <cdr:x>0.5059</cdr:x>
      <cdr:y>0.08493</cdr:y>
    </cdr:from>
    <cdr:to>
      <cdr:x>0.91262</cdr:x>
      <cdr:y>0.40206</cdr:y>
    </cdr:to>
    <cdr:sp macro="" textlink="">
      <cdr:nvSpPr>
        <cdr:cNvPr id="27" name="Овал 26"/>
        <cdr:cNvSpPr/>
      </cdr:nvSpPr>
      <cdr:spPr>
        <a:xfrm xmlns:a="http://schemas.openxmlformats.org/drawingml/2006/main" rot="1281811">
          <a:off x="4120046" y="445651"/>
          <a:ext cx="3312272" cy="166402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0.24977</cdr:x>
      <cdr:y>0.32268</cdr:y>
    </cdr:from>
    <cdr:to>
      <cdr:x>0.36134</cdr:x>
      <cdr:y>0.6222</cdr:y>
    </cdr:to>
    <cdr:sp macro="" textlink="">
      <cdr:nvSpPr>
        <cdr:cNvPr id="29" name="Овал 28"/>
        <cdr:cNvSpPr/>
      </cdr:nvSpPr>
      <cdr:spPr>
        <a:xfrm xmlns:a="http://schemas.openxmlformats.org/drawingml/2006/main" rot="19892482">
          <a:off x="2034074" y="1693170"/>
          <a:ext cx="908631" cy="157163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0.09229</cdr:x>
      <cdr:y>0.08764</cdr:y>
    </cdr:from>
    <cdr:to>
      <cdr:x>0.19413</cdr:x>
      <cdr:y>0.38716</cdr:y>
    </cdr:to>
    <cdr:sp macro="" textlink="">
      <cdr:nvSpPr>
        <cdr:cNvPr id="30" name="Овал 29"/>
        <cdr:cNvSpPr/>
      </cdr:nvSpPr>
      <cdr:spPr>
        <a:xfrm xmlns:a="http://schemas.openxmlformats.org/drawingml/2006/main" rot="1500686">
          <a:off x="751577" y="459864"/>
          <a:ext cx="829367" cy="157163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4F81BD">
              <a:shade val="50000"/>
            </a:srgbClr>
          </a:solidFill>
          <a:prstDash val="dash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0.19298</cdr:x>
      <cdr:y>0.27229</cdr:y>
    </cdr:from>
    <cdr:to>
      <cdr:x>0.23684</cdr:x>
      <cdr:y>0.34036</cdr:y>
    </cdr:to>
    <cdr:sp macro="" textlink="">
      <cdr:nvSpPr>
        <cdr:cNvPr id="32" name="Прямая со стрелкой 31"/>
        <cdr:cNvSpPr/>
      </cdr:nvSpPr>
      <cdr:spPr>
        <a:xfrm xmlns:a="http://schemas.openxmlformats.org/drawingml/2006/main" rot="16200000" flipV="1">
          <a:off x="1571636" y="1428759"/>
          <a:ext cx="357190" cy="357191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0.36842</cdr:x>
      <cdr:y>0.53097</cdr:y>
    </cdr:from>
    <cdr:to>
      <cdr:x>0.42105</cdr:x>
      <cdr:y>0.77603</cdr:y>
    </cdr:to>
    <cdr:sp macro="" textlink="">
      <cdr:nvSpPr>
        <cdr:cNvPr id="33" name="Овал 32"/>
        <cdr:cNvSpPr/>
      </cdr:nvSpPr>
      <cdr:spPr>
        <a:xfrm xmlns:a="http://schemas.openxmlformats.org/drawingml/2006/main">
          <a:off x="3000396" y="2786082"/>
          <a:ext cx="428628" cy="128588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rgbClr val="C00000"/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0.50522</cdr:x>
      <cdr:y>0.75454</cdr:y>
    </cdr:from>
    <cdr:to>
      <cdr:x>0.65688</cdr:x>
      <cdr:y>0.87818</cdr:y>
    </cdr:to>
    <cdr:sp macro="" textlink="">
      <cdr:nvSpPr>
        <cdr:cNvPr id="34" name="Овал 33"/>
        <cdr:cNvSpPr/>
      </cdr:nvSpPr>
      <cdr:spPr>
        <a:xfrm xmlns:a="http://schemas.openxmlformats.org/drawingml/2006/main" rot="3344377">
          <a:off x="4407634" y="3666055"/>
          <a:ext cx="648780" cy="123512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C00000"/>
          </a:solidFill>
          <a:prstDash val="sysDot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0.45614</cdr:x>
      <cdr:y>0.69434</cdr:y>
    </cdr:from>
    <cdr:to>
      <cdr:x>0.53509</cdr:x>
      <cdr:y>0.77603</cdr:y>
    </cdr:to>
    <cdr:sp macro="" textlink="">
      <cdr:nvSpPr>
        <cdr:cNvPr id="36" name="Прямая со стрелкой 35"/>
        <cdr:cNvSpPr/>
      </cdr:nvSpPr>
      <cdr:spPr>
        <a:xfrm xmlns:a="http://schemas.openxmlformats.org/drawingml/2006/main" rot="10800000">
          <a:off x="3714775" y="3643338"/>
          <a:ext cx="642943" cy="42862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0.91525</cdr:x>
      <cdr:y>0.05222</cdr:y>
    </cdr:from>
    <cdr:to>
      <cdr:x>0.96949</cdr:x>
      <cdr:y>0.11488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43500" y="190501"/>
          <a:ext cx="304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/>
            <a:t>I</a:t>
          </a:r>
          <a:endParaRPr lang="ru-RU" sz="1100"/>
        </a:p>
      </cdr:txBody>
    </cdr:sp>
  </cdr:relSizeAnchor>
  <cdr:relSizeAnchor xmlns:cdr="http://schemas.openxmlformats.org/drawingml/2006/chartDrawing">
    <cdr:from>
      <cdr:x>0.79729</cdr:x>
      <cdr:y>0.40307</cdr:y>
    </cdr:from>
    <cdr:to>
      <cdr:x>0.98203</cdr:x>
      <cdr:y>0.46051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80544" y="1470434"/>
          <a:ext cx="1038193" cy="2095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Отцы девочек</a:t>
          </a:r>
        </a:p>
      </cdr:txBody>
    </cdr:sp>
  </cdr:relSizeAnchor>
  <cdr:relSizeAnchor xmlns:cdr="http://schemas.openxmlformats.org/drawingml/2006/chartDrawing">
    <cdr:from>
      <cdr:x>0.54386</cdr:x>
      <cdr:y>0.69381</cdr:y>
    </cdr:from>
    <cdr:to>
      <cdr:x>0.7625</cdr:x>
      <cdr:y>0.76953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429156" y="3571900"/>
          <a:ext cx="1780590" cy="3898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dirty="0">
              <a:latin typeface="+mn-lt"/>
            </a:rPr>
            <a:t>Отцы мальчиков</a:t>
          </a:r>
        </a:p>
      </cdr:txBody>
    </cdr:sp>
  </cdr:relSizeAnchor>
  <cdr:relSizeAnchor xmlns:cdr="http://schemas.openxmlformats.org/drawingml/2006/chartDrawing">
    <cdr:from>
      <cdr:x>0.25439</cdr:x>
      <cdr:y>0.67993</cdr:y>
    </cdr:from>
    <cdr:to>
      <cdr:x>0.43814</cdr:x>
      <cdr:y>0.80003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071702" y="3500462"/>
          <a:ext cx="1496448" cy="618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dirty="0">
              <a:latin typeface="+mn-lt"/>
            </a:rPr>
            <a:t>Незамужние матери девочек</a:t>
          </a:r>
        </a:p>
      </cdr:txBody>
    </cdr:sp>
  </cdr:relSizeAnchor>
  <cdr:relSizeAnchor xmlns:cdr="http://schemas.openxmlformats.org/drawingml/2006/chartDrawing">
    <cdr:from>
      <cdr:x>0.04992</cdr:x>
      <cdr:y>0.77866</cdr:y>
    </cdr:from>
    <cdr:to>
      <cdr:x>0.25449</cdr:x>
      <cdr:y>0.94054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80512" y="2840609"/>
          <a:ext cx="1149675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+mn-lt"/>
            </a:rPr>
            <a:t>Незамужние матери мальчиков</a:t>
          </a:r>
        </a:p>
      </cdr:txBody>
    </cdr:sp>
  </cdr:relSizeAnchor>
  <cdr:relSizeAnchor xmlns:cdr="http://schemas.openxmlformats.org/drawingml/2006/chartDrawing">
    <cdr:from>
      <cdr:x>0.23684</cdr:x>
      <cdr:y>0.06938</cdr:y>
    </cdr:from>
    <cdr:to>
      <cdr:x>0.44701</cdr:x>
      <cdr:y>0.18948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928826" y="357190"/>
          <a:ext cx="1711610" cy="6183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dirty="0">
              <a:latin typeface="+mn-lt"/>
            </a:rPr>
            <a:t>Замужние матери девочек</a:t>
          </a:r>
        </a:p>
      </cdr:txBody>
    </cdr:sp>
  </cdr:relSizeAnchor>
  <cdr:relSizeAnchor xmlns:cdr="http://schemas.openxmlformats.org/drawingml/2006/chartDrawing">
    <cdr:from>
      <cdr:x>0.01754</cdr:x>
      <cdr:y>0.30527</cdr:y>
    </cdr:from>
    <cdr:to>
      <cdr:x>0.17843</cdr:x>
      <cdr:y>0.49326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42876" y="1571636"/>
          <a:ext cx="1310277" cy="9678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dirty="0">
              <a:latin typeface="+mn-lt"/>
            </a:rPr>
            <a:t>Замужние матери мальчиков</a:t>
          </a:r>
        </a:p>
      </cdr:txBody>
    </cdr:sp>
  </cdr:relSizeAnchor>
  <cdr:relSizeAnchor xmlns:cdr="http://schemas.openxmlformats.org/drawingml/2006/chartDrawing">
    <cdr:from>
      <cdr:x>0.02203</cdr:x>
      <cdr:y>0.00522</cdr:y>
    </cdr:from>
    <cdr:to>
      <cdr:x>0.09153</cdr:x>
      <cdr:y>0.08355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23824" y="19050"/>
          <a:ext cx="390525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IV</a:t>
          </a:r>
          <a:endParaRPr lang="ru-RU" sz="1100"/>
        </a:p>
      </cdr:txBody>
    </cdr:sp>
  </cdr:relSizeAnchor>
  <cdr:relSizeAnchor xmlns:cdr="http://schemas.openxmlformats.org/drawingml/2006/chartDrawing">
    <cdr:from>
      <cdr:x>0.92197</cdr:x>
      <cdr:y>0.92168</cdr:y>
    </cdr:from>
    <cdr:to>
      <cdr:x>0.99147</cdr:x>
      <cdr:y>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181214" y="3363257"/>
          <a:ext cx="390573" cy="285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II</a:t>
          </a:r>
          <a:endParaRPr lang="ru-RU" sz="1100"/>
        </a:p>
      </cdr:txBody>
    </cdr:sp>
  </cdr:relSizeAnchor>
  <cdr:relSizeAnchor xmlns:cdr="http://schemas.openxmlformats.org/drawingml/2006/chartDrawing">
    <cdr:from>
      <cdr:x>0</cdr:x>
      <cdr:y>0.92167</cdr:y>
    </cdr:from>
    <cdr:to>
      <cdr:x>0.06949</cdr:x>
      <cdr:y>1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0" y="3400425"/>
          <a:ext cx="390525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III</a:t>
          </a:r>
          <a:endParaRPr lang="ru-RU" sz="1100"/>
        </a:p>
      </cdr:txBody>
    </cdr:sp>
  </cdr:relSizeAnchor>
  <cdr:relSizeAnchor xmlns:cdr="http://schemas.openxmlformats.org/drawingml/2006/chartDrawing">
    <cdr:from>
      <cdr:x>0.93546</cdr:x>
      <cdr:y>0.48771</cdr:y>
    </cdr:from>
    <cdr:to>
      <cdr:x>0.99987</cdr:x>
      <cdr:y>0.5582</cdr:y>
    </cdr:to>
    <cdr:sp macro="" textlink="">
      <cdr:nvSpPr>
        <cdr:cNvPr id="12" name="TextBox 6"/>
        <cdr:cNvSpPr txBox="1"/>
      </cdr:nvSpPr>
      <cdr:spPr>
        <a:xfrm xmlns:a="http://schemas.openxmlformats.org/drawingml/2006/main">
          <a:off x="5257063" y="1779209"/>
          <a:ext cx="361968" cy="2571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 b="1"/>
            <a:t>F1</a:t>
          </a:r>
          <a:endParaRPr lang="ru-RU" sz="1100" b="1"/>
        </a:p>
      </cdr:txBody>
    </cdr:sp>
  </cdr:relSizeAnchor>
  <cdr:relSizeAnchor xmlns:cdr="http://schemas.openxmlformats.org/drawingml/2006/chartDrawing">
    <cdr:from>
      <cdr:x>0.49153</cdr:x>
      <cdr:y>0.03394</cdr:y>
    </cdr:from>
    <cdr:to>
      <cdr:x>0.78814</cdr:x>
      <cdr:y>0.13577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762249" y="123825"/>
          <a:ext cx="16668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0.49322</cdr:x>
      <cdr:y>0.01828</cdr:y>
    </cdr:from>
    <cdr:to>
      <cdr:x>0.77458</cdr:x>
      <cdr:y>0.18799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016750" y="94110"/>
          <a:ext cx="2291377" cy="87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/>
            <a:t>Ориентация</a:t>
          </a:r>
          <a:r>
            <a:rPr lang="ru-RU" sz="1400" b="1" baseline="0"/>
            <a:t> на внутренний мир ребенка</a:t>
          </a:r>
          <a:endParaRPr lang="ru-RU" sz="1400" b="1"/>
        </a:p>
      </cdr:txBody>
    </cdr:sp>
  </cdr:relSizeAnchor>
  <cdr:relSizeAnchor xmlns:cdr="http://schemas.openxmlformats.org/drawingml/2006/chartDrawing">
    <cdr:from>
      <cdr:x>0.4386</cdr:x>
      <cdr:y>0.87419</cdr:y>
    </cdr:from>
    <cdr:to>
      <cdr:x>0.71996</cdr:x>
      <cdr:y>0.99168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3571900" y="4500594"/>
          <a:ext cx="2291376" cy="604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Прагматическая ориентация</a:t>
          </a:r>
        </a:p>
      </cdr:txBody>
    </cdr:sp>
  </cdr:relSizeAnchor>
  <cdr:relSizeAnchor xmlns:cdr="http://schemas.openxmlformats.org/drawingml/2006/chartDrawing">
    <cdr:from>
      <cdr:x>0.71851</cdr:x>
      <cdr:y>0.6717</cdr:y>
    </cdr:from>
    <cdr:to>
      <cdr:x>0.99987</cdr:x>
      <cdr:y>0.84142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5851497" y="3458095"/>
          <a:ext cx="2291376" cy="873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400" b="1"/>
            <a:t>Когнитивная модель контроля</a:t>
          </a:r>
        </a:p>
      </cdr:txBody>
    </cdr:sp>
  </cdr:relSizeAnchor>
  <cdr:relSizeAnchor xmlns:cdr="http://schemas.openxmlformats.org/drawingml/2006/chartDrawing">
    <cdr:from>
      <cdr:x>0.00169</cdr:x>
      <cdr:y>0.43342</cdr:y>
    </cdr:from>
    <cdr:to>
      <cdr:x>0.28644</cdr:x>
      <cdr:y>0.55614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13763" y="2231364"/>
          <a:ext cx="2318985" cy="631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/>
            <a:t>Эмоциональная включенность</a:t>
          </a:r>
        </a:p>
      </cdr:txBody>
    </cdr:sp>
  </cdr:relSizeAnchor>
  <cdr:relSizeAnchor xmlns:cdr="http://schemas.openxmlformats.org/drawingml/2006/chartDrawing">
    <cdr:from>
      <cdr:x>0.43595</cdr:x>
      <cdr:y>0.02838</cdr:y>
    </cdr:from>
    <cdr:to>
      <cdr:x>0.50035</cdr:x>
      <cdr:y>0.09887</cdr:y>
    </cdr:to>
    <cdr:sp macro="" textlink="">
      <cdr:nvSpPr>
        <cdr:cNvPr id="18" name="TextBox 6"/>
        <cdr:cNvSpPr txBox="1"/>
      </cdr:nvSpPr>
      <cdr:spPr>
        <a:xfrm xmlns:a="http://schemas.openxmlformats.org/drawingml/2006/main">
          <a:off x="2449902" y="103517"/>
          <a:ext cx="361968" cy="2571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 b="1"/>
            <a:t>F</a:t>
          </a:r>
          <a:r>
            <a:rPr lang="ru-RU" sz="1100" b="1"/>
            <a:t>2</a:t>
          </a:r>
        </a:p>
      </cdr:txBody>
    </cdr:sp>
  </cdr:relSizeAnchor>
  <cdr:relSizeAnchor xmlns:cdr="http://schemas.openxmlformats.org/drawingml/2006/chartDrawing">
    <cdr:from>
      <cdr:x>0.15811</cdr:x>
      <cdr:y>0.14424</cdr:y>
    </cdr:from>
    <cdr:to>
      <cdr:x>0.36994</cdr:x>
      <cdr:y>0.40792</cdr:y>
    </cdr:to>
    <cdr:pic>
      <cdr:nvPicPr>
        <cdr:cNvPr id="1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888521" y="526211"/>
          <a:ext cx="1190476" cy="961905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0.33431</cdr:x>
      <cdr:y>0.32632</cdr:y>
    </cdr:from>
    <cdr:to>
      <cdr:x>0.69811</cdr:x>
      <cdr:y>0.50131</cdr:y>
    </cdr:to>
    <cdr:sp macro="" textlink="">
      <cdr:nvSpPr>
        <cdr:cNvPr id="21" name="Прямая со стрелкой 20"/>
        <cdr:cNvSpPr/>
      </cdr:nvSpPr>
      <cdr:spPr>
        <a:xfrm xmlns:a="http://schemas.openxmlformats.org/drawingml/2006/main">
          <a:off x="2722598" y="1679984"/>
          <a:ext cx="2962762" cy="900897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0.22686</cdr:x>
      <cdr:y>0.78979</cdr:y>
    </cdr:from>
    <cdr:to>
      <cdr:x>0.29901</cdr:x>
      <cdr:y>0.89857</cdr:y>
    </cdr:to>
    <cdr:sp macro="" textlink="">
      <cdr:nvSpPr>
        <cdr:cNvPr id="23" name="Овал 22"/>
        <cdr:cNvSpPr/>
      </cdr:nvSpPr>
      <cdr:spPr>
        <a:xfrm xmlns:a="http://schemas.openxmlformats.org/drawingml/2006/main">
          <a:off x="1274912" y="2881223"/>
          <a:ext cx="405441" cy="39681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5875">
          <a:solidFill>
            <a:schemeClr val="tx1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0.64461</cdr:x>
      <cdr:y>0.44404</cdr:y>
    </cdr:from>
    <cdr:to>
      <cdr:x>0.85088</cdr:x>
      <cdr:y>0.70768</cdr:y>
    </cdr:to>
    <cdr:pic>
      <cdr:nvPicPr>
        <cdr:cNvPr id="2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5249632" y="2286016"/>
          <a:ext cx="1679854" cy="1357322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0.10951</cdr:x>
      <cdr:y>0.1251</cdr:y>
    </cdr:from>
    <cdr:to>
      <cdr:x>0.70514</cdr:x>
      <cdr:y>0.43291</cdr:y>
    </cdr:to>
    <cdr:sp macro="" textlink="">
      <cdr:nvSpPr>
        <cdr:cNvPr id="28" name="Овал 27"/>
        <cdr:cNvSpPr/>
      </cdr:nvSpPr>
      <cdr:spPr>
        <a:xfrm xmlns:a="http://schemas.openxmlformats.org/drawingml/2006/main" rot="20852725">
          <a:off x="560131" y="433745"/>
          <a:ext cx="3046625" cy="106720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chemeClr val="accent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0.44146</cdr:x>
      <cdr:y>0.01736</cdr:y>
    </cdr:from>
    <cdr:to>
      <cdr:x>0.54354</cdr:x>
      <cdr:y>0.08681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8020" y="60189"/>
          <a:ext cx="522132" cy="240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 b="1"/>
            <a:t>F2</a:t>
          </a:r>
          <a:endParaRPr lang="ru-RU" sz="1100" b="1"/>
        </a:p>
      </cdr:txBody>
    </cdr:sp>
  </cdr:relSizeAnchor>
  <cdr:relSizeAnchor xmlns:cdr="http://schemas.openxmlformats.org/drawingml/2006/chartDrawing">
    <cdr:from>
      <cdr:x>0.88422</cdr:x>
      <cdr:y>0.5251</cdr:y>
    </cdr:from>
    <cdr:to>
      <cdr:x>0.9863</cdr:x>
      <cdr:y>0.59455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522725" y="1820590"/>
          <a:ext cx="522132" cy="240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 dirty="0"/>
            <a:t>F1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0.72282</cdr:x>
      <cdr:y>0.15117</cdr:y>
    </cdr:from>
    <cdr:to>
      <cdr:x>0.89782</cdr:x>
      <cdr:y>0.21367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697171" y="524124"/>
          <a:ext cx="895112" cy="216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/>
            <a:t>отцы</a:t>
          </a:r>
          <a:r>
            <a:rPr lang="ru-RU" sz="1300" baseline="0"/>
            <a:t> мальчиков</a:t>
          </a:r>
          <a:endParaRPr lang="ru-RU" sz="1300"/>
        </a:p>
      </cdr:txBody>
    </cdr:sp>
  </cdr:relSizeAnchor>
  <cdr:relSizeAnchor xmlns:cdr="http://schemas.openxmlformats.org/drawingml/2006/chartDrawing">
    <cdr:from>
      <cdr:x>0.71681</cdr:x>
      <cdr:y>0.72368</cdr:y>
    </cdr:from>
    <cdr:to>
      <cdr:x>0.85679</cdr:x>
      <cdr:y>0.87176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832648" y="3960440"/>
          <a:ext cx="1139004" cy="8103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отцы</a:t>
          </a:r>
          <a:r>
            <a:rPr lang="ru-RU" sz="1300" baseline="0" dirty="0"/>
            <a:t>  девочек</a:t>
          </a:r>
          <a:endParaRPr lang="ru-RU" sz="1300" dirty="0"/>
        </a:p>
      </cdr:txBody>
    </cdr:sp>
  </cdr:relSizeAnchor>
  <cdr:relSizeAnchor xmlns:cdr="http://schemas.openxmlformats.org/drawingml/2006/chartDrawing">
    <cdr:from>
      <cdr:x>0.56637</cdr:x>
      <cdr:y>0.15789</cdr:y>
    </cdr:from>
    <cdr:to>
      <cdr:x>0.74137</cdr:x>
      <cdr:y>0.22039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608512" y="864096"/>
          <a:ext cx="1423958" cy="342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baseline="0" dirty="0"/>
            <a:t>замуж ние матери мальчиков</a:t>
          </a:r>
          <a:endParaRPr lang="ru-RU" sz="1300" dirty="0"/>
        </a:p>
      </cdr:txBody>
    </cdr:sp>
  </cdr:relSizeAnchor>
  <cdr:relSizeAnchor xmlns:cdr="http://schemas.openxmlformats.org/drawingml/2006/chartDrawing">
    <cdr:from>
      <cdr:x>0.15044</cdr:x>
      <cdr:y>0.27632</cdr:y>
    </cdr:from>
    <cdr:to>
      <cdr:x>0.32544</cdr:x>
      <cdr:y>0.33882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224136" y="1512168"/>
          <a:ext cx="1423958" cy="342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baseline="0" dirty="0"/>
            <a:t>замужние матери девочек</a:t>
          </a:r>
          <a:endParaRPr lang="ru-RU" sz="1300" dirty="0"/>
        </a:p>
      </cdr:txBody>
    </cdr:sp>
  </cdr:relSizeAnchor>
  <cdr:relSizeAnchor xmlns:cdr="http://schemas.openxmlformats.org/drawingml/2006/chartDrawing">
    <cdr:from>
      <cdr:x>0.83799</cdr:x>
      <cdr:y>0.61836</cdr:y>
    </cdr:from>
    <cdr:to>
      <cdr:x>1</cdr:x>
      <cdr:y>0.79396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286250" y="2143907"/>
          <a:ext cx="828675" cy="608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baseline="0"/>
            <a:t>незамужние матери  мальчиков</a:t>
          </a:r>
          <a:endParaRPr lang="ru-RU" sz="1300"/>
        </a:p>
      </cdr:txBody>
    </cdr:sp>
  </cdr:relSizeAnchor>
  <cdr:relSizeAnchor xmlns:cdr="http://schemas.openxmlformats.org/drawingml/2006/chartDrawing">
    <cdr:from>
      <cdr:x>0.24779</cdr:x>
      <cdr:y>0.82895</cdr:y>
    </cdr:from>
    <cdr:to>
      <cdr:x>0.41802</cdr:x>
      <cdr:y>0.96643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016224" y="4536504"/>
          <a:ext cx="1385145" cy="752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baseline="0" dirty="0"/>
            <a:t>незамужние матери  девочек</a:t>
          </a:r>
        </a:p>
      </cdr:txBody>
    </cdr:sp>
  </cdr:relSizeAnchor>
  <cdr:relSizeAnchor xmlns:cdr="http://schemas.openxmlformats.org/drawingml/2006/chartDrawing">
    <cdr:from>
      <cdr:x>0.80272</cdr:x>
      <cdr:y>0.35578</cdr:y>
    </cdr:from>
    <cdr:to>
      <cdr:x>1</cdr:x>
      <cdr:y>0.50521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531638" y="1947066"/>
          <a:ext cx="1605266" cy="817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ru-RU" sz="1400" b="1" dirty="0"/>
            <a:t>Виртуальная </a:t>
          </a:r>
          <a:r>
            <a:rPr lang="ru-RU" sz="1400" b="1" dirty="0" smtClean="0"/>
            <a:t>коммуникация</a:t>
          </a:r>
        </a:p>
        <a:p xmlns:a="http://schemas.openxmlformats.org/drawingml/2006/main">
          <a:pPr algn="r"/>
          <a:r>
            <a:rPr lang="ru-RU" sz="1400" dirty="0" smtClean="0"/>
            <a:t>(ТВ, компьютер)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0.0149</cdr:x>
      <cdr:y>0.56868</cdr:y>
    </cdr:from>
    <cdr:to>
      <cdr:x>0.31758</cdr:x>
      <cdr:y>0.76374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21241" y="3112163"/>
          <a:ext cx="2462842" cy="10674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400" b="1" baseline="0" dirty="0"/>
            <a:t>Реальные партнерские </a:t>
          </a:r>
          <a:r>
            <a:rPr lang="ru-RU" sz="1400" b="1" baseline="0" dirty="0" smtClean="0"/>
            <a:t>отношения</a:t>
          </a:r>
        </a:p>
        <a:p xmlns:a="http://schemas.openxmlformats.org/drawingml/2006/main">
          <a:r>
            <a:rPr lang="ru-RU" sz="1400" dirty="0" smtClean="0"/>
            <a:t>(домашняя работа, лепка, рисование</a:t>
          </a:r>
          <a:r>
            <a:rPr lang="ru-RU" sz="1400" b="1" dirty="0" smtClean="0"/>
            <a:t>)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0.57522</cdr:x>
      <cdr:y>0.92105</cdr:y>
    </cdr:from>
    <cdr:to>
      <cdr:x>0.96075</cdr:x>
      <cdr:y>0.99798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680510" y="5040546"/>
          <a:ext cx="3137012" cy="4210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400" b="1" dirty="0"/>
            <a:t>Совместные эстетические</a:t>
          </a:r>
          <a:r>
            <a:rPr lang="ru-RU" sz="1400" b="1" baseline="0" dirty="0"/>
            <a:t> </a:t>
          </a:r>
          <a:r>
            <a:rPr lang="ru-RU" sz="1400" b="1" baseline="0" dirty="0" smtClean="0"/>
            <a:t>переживания </a:t>
          </a:r>
          <a:r>
            <a:rPr lang="ru-RU" sz="1400" baseline="0" dirty="0" smtClean="0"/>
            <a:t>(музыка, видео </a:t>
          </a:r>
          <a:r>
            <a:rPr lang="en-US" sz="1400" baseline="0" dirty="0" smtClean="0"/>
            <a:t>DVD)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0.57356</cdr:x>
      <cdr:y>0.01374</cdr:y>
    </cdr:from>
    <cdr:to>
      <cdr:x>0.8864</cdr:x>
      <cdr:y>0.09066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4667002" y="75194"/>
          <a:ext cx="2545561" cy="420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400" b="1" dirty="0"/>
            <a:t>Совместная</a:t>
          </a:r>
          <a:r>
            <a:rPr lang="ru-RU" sz="1400" b="1" baseline="0" dirty="0"/>
            <a:t> и</a:t>
          </a:r>
          <a:r>
            <a:rPr lang="ru-RU" sz="1400" b="1" dirty="0"/>
            <a:t>гра</a:t>
          </a:r>
        </a:p>
      </cdr:txBody>
    </cdr:sp>
  </cdr:relSizeAnchor>
  <cdr:relSizeAnchor xmlns:cdr="http://schemas.openxmlformats.org/drawingml/2006/chartDrawing">
    <cdr:from>
      <cdr:x>0.92924</cdr:x>
      <cdr:y>0</cdr:y>
    </cdr:from>
    <cdr:to>
      <cdr:x>1</cdr:x>
      <cdr:y>0.08791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4752975" y="0"/>
          <a:ext cx="36195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I</a:t>
          </a:r>
          <a:endParaRPr lang="ru-RU" sz="1100" b="1"/>
        </a:p>
      </cdr:txBody>
    </cdr:sp>
  </cdr:relSizeAnchor>
  <cdr:relSizeAnchor xmlns:cdr="http://schemas.openxmlformats.org/drawingml/2006/chartDrawing">
    <cdr:from>
      <cdr:x>0.92924</cdr:x>
      <cdr:y>0.91209</cdr:y>
    </cdr:from>
    <cdr:to>
      <cdr:x>1</cdr:x>
      <cdr:y>1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4848225" y="3162300"/>
          <a:ext cx="36195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 dirty="0"/>
            <a:t>II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</cdr:x>
      <cdr:y>0.91209</cdr:y>
    </cdr:from>
    <cdr:to>
      <cdr:x>0.07076</cdr:x>
      <cdr:y>1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-47625" y="3209925"/>
          <a:ext cx="36195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III</a:t>
          </a:r>
          <a:endParaRPr lang="ru-RU" sz="1100" b="1"/>
        </a:p>
      </cdr:txBody>
    </cdr:sp>
  </cdr:relSizeAnchor>
  <cdr:relSizeAnchor xmlns:cdr="http://schemas.openxmlformats.org/drawingml/2006/chartDrawing">
    <cdr:from>
      <cdr:x>0</cdr:x>
      <cdr:y>0</cdr:y>
    </cdr:from>
    <cdr:to>
      <cdr:x>0.07076</cdr:x>
      <cdr:y>0.08791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0" y="0"/>
          <a:ext cx="36195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 b="1"/>
            <a:t>IV</a:t>
          </a:r>
          <a:endParaRPr lang="ru-RU" sz="1100" b="1"/>
        </a:p>
      </cdr:txBody>
    </cdr:sp>
  </cdr:relSizeAnchor>
  <cdr:relSizeAnchor xmlns:cdr="http://schemas.openxmlformats.org/drawingml/2006/chartDrawing">
    <cdr:from>
      <cdr:x>0.72566</cdr:x>
      <cdr:y>0.19737</cdr:y>
    </cdr:from>
    <cdr:to>
      <cdr:x>0.77035</cdr:x>
      <cdr:y>0.70561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 rot="16200000" flipH="1">
          <a:off x="4695776" y="2289000"/>
          <a:ext cx="2781398" cy="363638"/>
        </a:xfrm>
        <a:prstGeom xmlns:a="http://schemas.openxmlformats.org/drawingml/2006/main" prst="straightConnector1">
          <a:avLst/>
        </a:prstGeom>
        <a:ln xmlns:a="http://schemas.openxmlformats.org/drawingml/2006/main" w="19050"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0.17318</cdr:x>
      <cdr:y>0.37363</cdr:y>
    </cdr:from>
    <cdr:to>
      <cdr:x>0.75419</cdr:x>
      <cdr:y>0.71429</cdr:y>
    </cdr:to>
    <cdr:sp macro="" textlink="">
      <cdr:nvSpPr>
        <cdr:cNvPr id="24" name="Прямая со стрелкой 23"/>
        <cdr:cNvSpPr/>
      </cdr:nvSpPr>
      <cdr:spPr>
        <a:xfrm xmlns:a="http://schemas.openxmlformats.org/drawingml/2006/main" rot="10800000">
          <a:off x="885824" y="1295400"/>
          <a:ext cx="2971799" cy="1181099"/>
        </a:xfrm>
        <a:prstGeom xmlns:a="http://schemas.openxmlformats.org/drawingml/2006/main" prst="straightConnector1">
          <a:avLst/>
        </a:prstGeom>
        <a:ln xmlns:a="http://schemas.openxmlformats.org/drawingml/2006/main" w="19050">
          <a:prstDash val="dashDot"/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0.38053</cdr:x>
      <cdr:y>0.69737</cdr:y>
    </cdr:from>
    <cdr:to>
      <cdr:x>0.82932</cdr:x>
      <cdr:y>0.92814</cdr:y>
    </cdr:to>
    <cdr:sp macro="" textlink="">
      <cdr:nvSpPr>
        <cdr:cNvPr id="25" name="Скругленная соединительная линия 24"/>
        <cdr:cNvSpPr/>
      </cdr:nvSpPr>
      <cdr:spPr>
        <a:xfrm xmlns:a="http://schemas.openxmlformats.org/drawingml/2006/main" flipV="1">
          <a:off x="3096344" y="3816424"/>
          <a:ext cx="3651761" cy="1262914"/>
        </a:xfrm>
        <a:prstGeom xmlns:a="http://schemas.openxmlformats.org/drawingml/2006/main" prst="curvedConnector3">
          <a:avLst>
            <a:gd name="adj1" fmla="val 100353"/>
          </a:avLst>
        </a:prstGeom>
        <a:ln xmlns:a="http://schemas.openxmlformats.org/drawingml/2006/main"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0.87884</cdr:x>
      <cdr:y>0.60082</cdr:y>
    </cdr:from>
    <cdr:to>
      <cdr:x>0.958</cdr:x>
      <cdr:y>0.6911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89544" y="1991522"/>
          <a:ext cx="458432" cy="2992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/>
            <a:t>F1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0.27445</cdr:x>
      <cdr:y>0</cdr:y>
    </cdr:from>
    <cdr:to>
      <cdr:x>0.35362</cdr:x>
      <cdr:y>0.09027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89386" y="0"/>
          <a:ext cx="458489" cy="299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/>
            <a:t>F2</a:t>
          </a:r>
          <a:endParaRPr lang="ru-RU" sz="1200" b="1"/>
        </a:p>
      </cdr:txBody>
    </cdr:sp>
  </cdr:relSizeAnchor>
  <cdr:relSizeAnchor xmlns:cdr="http://schemas.openxmlformats.org/drawingml/2006/chartDrawing">
    <cdr:from>
      <cdr:x>0.86842</cdr:x>
      <cdr:y>0.49252</cdr:y>
    </cdr:from>
    <cdr:to>
      <cdr:x>0.9955</cdr:x>
      <cdr:y>0.5828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128792" y="2448272"/>
          <a:ext cx="1043188" cy="448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М</a:t>
          </a:r>
          <a:r>
            <a:rPr lang="ru-RU" sz="1300" baseline="0" dirty="0"/>
            <a:t> 5-7</a:t>
          </a:r>
          <a:endParaRPr lang="ru-RU" sz="1300" dirty="0"/>
        </a:p>
      </cdr:txBody>
    </cdr:sp>
  </cdr:relSizeAnchor>
  <cdr:relSizeAnchor xmlns:cdr="http://schemas.openxmlformats.org/drawingml/2006/chartDrawing">
    <cdr:from>
      <cdr:x>0.50877</cdr:x>
      <cdr:y>0.60841</cdr:y>
    </cdr:from>
    <cdr:to>
      <cdr:x>0.63585</cdr:x>
      <cdr:y>0.69869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176464" y="3024336"/>
          <a:ext cx="1043189" cy="4487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М</a:t>
          </a:r>
          <a:r>
            <a:rPr lang="ru-RU" sz="1300" baseline="0" dirty="0"/>
            <a:t> 4-5</a:t>
          </a:r>
          <a:endParaRPr lang="ru-RU" sz="1300" dirty="0"/>
        </a:p>
      </cdr:txBody>
    </cdr:sp>
  </cdr:relSizeAnchor>
  <cdr:relSizeAnchor xmlns:cdr="http://schemas.openxmlformats.org/drawingml/2006/chartDrawing">
    <cdr:from>
      <cdr:x>0.39474</cdr:x>
      <cdr:y>0.84019</cdr:y>
    </cdr:from>
    <cdr:to>
      <cdr:x>0.57182</cdr:x>
      <cdr:y>0.93047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240360" y="4176464"/>
          <a:ext cx="1453634" cy="448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М</a:t>
          </a:r>
          <a:r>
            <a:rPr lang="ru-RU" sz="1300" baseline="0" dirty="0"/>
            <a:t> 1,5-3</a:t>
          </a:r>
          <a:endParaRPr lang="ru-RU" sz="1300" dirty="0"/>
        </a:p>
      </cdr:txBody>
    </cdr:sp>
  </cdr:relSizeAnchor>
  <cdr:relSizeAnchor xmlns:cdr="http://schemas.openxmlformats.org/drawingml/2006/chartDrawing">
    <cdr:from>
      <cdr:x>0.19727</cdr:x>
      <cdr:y>0.81784</cdr:y>
    </cdr:from>
    <cdr:to>
      <cdr:x>0.32435</cdr:x>
      <cdr:y>0.90811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656185" y="4536504"/>
          <a:ext cx="1066887" cy="5007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М</a:t>
          </a:r>
          <a:r>
            <a:rPr lang="ru-RU" sz="1300" baseline="0" dirty="0"/>
            <a:t> 3-4</a:t>
          </a:r>
          <a:endParaRPr lang="ru-RU" sz="1300" dirty="0"/>
        </a:p>
      </cdr:txBody>
    </cdr:sp>
  </cdr:relSizeAnchor>
  <cdr:relSizeAnchor xmlns:cdr="http://schemas.openxmlformats.org/drawingml/2006/chartDrawing">
    <cdr:from>
      <cdr:x>0.10293</cdr:x>
      <cdr:y>0.79187</cdr:y>
    </cdr:from>
    <cdr:to>
      <cdr:x>0.23002</cdr:x>
      <cdr:y>0.88215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64097" y="4392488"/>
          <a:ext cx="1066971" cy="500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Д 3-4</a:t>
          </a:r>
        </a:p>
        <a:p xmlns:a="http://schemas.openxmlformats.org/drawingml/2006/main">
          <a:endParaRPr lang="ru-RU" sz="1300" dirty="0"/>
        </a:p>
      </cdr:txBody>
    </cdr:sp>
  </cdr:relSizeAnchor>
  <cdr:relSizeAnchor xmlns:cdr="http://schemas.openxmlformats.org/drawingml/2006/chartDrawing">
    <cdr:from>
      <cdr:x>0.29825</cdr:x>
      <cdr:y>0.47804</cdr:y>
    </cdr:from>
    <cdr:to>
      <cdr:x>0.45658</cdr:x>
      <cdr:y>0.56832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448272" y="2376264"/>
          <a:ext cx="1299717" cy="4487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Д 1,5-3</a:t>
          </a:r>
        </a:p>
      </cdr:txBody>
    </cdr:sp>
  </cdr:relSizeAnchor>
  <cdr:relSizeAnchor xmlns:cdr="http://schemas.openxmlformats.org/drawingml/2006/chartDrawing">
    <cdr:from>
      <cdr:x>0.20175</cdr:x>
      <cdr:y>0.23178</cdr:y>
    </cdr:from>
    <cdr:to>
      <cdr:x>0.32884</cdr:x>
      <cdr:y>0.32206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656184" y="1152128"/>
          <a:ext cx="1043271" cy="4487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Д 5-7</a:t>
          </a:r>
        </a:p>
        <a:p xmlns:a="http://schemas.openxmlformats.org/drawingml/2006/main">
          <a:endParaRPr lang="ru-RU" sz="1300" dirty="0"/>
        </a:p>
      </cdr:txBody>
    </cdr:sp>
  </cdr:relSizeAnchor>
  <cdr:relSizeAnchor xmlns:cdr="http://schemas.openxmlformats.org/drawingml/2006/chartDrawing">
    <cdr:from>
      <cdr:x>0.28304</cdr:x>
      <cdr:y>0.07789</cdr:y>
    </cdr:from>
    <cdr:to>
      <cdr:x>0.41013</cdr:x>
      <cdr:y>0.16817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2376265" y="432048"/>
          <a:ext cx="1066970" cy="5007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300" dirty="0"/>
            <a:t>Д 4-5</a:t>
          </a:r>
        </a:p>
        <a:p xmlns:a="http://schemas.openxmlformats.org/drawingml/2006/main">
          <a:endParaRPr lang="ru-RU" sz="1300" dirty="0"/>
        </a:p>
      </cdr:txBody>
    </cdr:sp>
  </cdr:relSizeAnchor>
  <cdr:relSizeAnchor xmlns:cdr="http://schemas.openxmlformats.org/drawingml/2006/chartDrawing">
    <cdr:from>
      <cdr:x>0.38158</cdr:x>
      <cdr:y>0.00594</cdr:y>
    </cdr:from>
    <cdr:to>
      <cdr:x>0.66711</cdr:x>
      <cdr:y>0.18492</cdr:y>
    </cdr:to>
    <cdr:sp macro="" textlink="">
      <cdr:nvSpPr>
        <cdr:cNvPr id="14" name="Text Box 13"/>
        <cdr:cNvSpPr txBox="1"/>
      </cdr:nvSpPr>
      <cdr:spPr>
        <a:xfrm xmlns:a="http://schemas.openxmlformats.org/drawingml/2006/main">
          <a:off x="3132357" y="29520"/>
          <a:ext cx="2343890" cy="889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300" b="1"/>
            <a:t>Игры с правилами</a:t>
          </a:r>
        </a:p>
        <a:p xmlns:a="http://schemas.openxmlformats.org/drawingml/2006/main">
          <a:r>
            <a:rPr lang="ru-RU" sz="1300" b="1"/>
            <a:t>Современные куклы</a:t>
          </a:r>
        </a:p>
      </cdr:txBody>
    </cdr:sp>
  </cdr:relSizeAnchor>
  <cdr:relSizeAnchor xmlns:cdr="http://schemas.openxmlformats.org/drawingml/2006/chartDrawing">
    <cdr:from>
      <cdr:x>0.44167</cdr:x>
      <cdr:y>0.86916</cdr:y>
    </cdr:from>
    <cdr:to>
      <cdr:x>0.66273</cdr:x>
      <cdr:y>0.98026</cdr:y>
    </cdr:to>
    <cdr:sp macro="" textlink="">
      <cdr:nvSpPr>
        <cdr:cNvPr id="15" name="Text Box 14"/>
        <cdr:cNvSpPr txBox="1"/>
      </cdr:nvSpPr>
      <cdr:spPr>
        <a:xfrm xmlns:a="http://schemas.openxmlformats.org/drawingml/2006/main">
          <a:off x="3625633" y="4320480"/>
          <a:ext cx="1814619" cy="5522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300" b="1" dirty="0"/>
            <a:t>Спортивные игрушки</a:t>
          </a:r>
        </a:p>
        <a:p xmlns:a="http://schemas.openxmlformats.org/drawingml/2006/main">
          <a:r>
            <a:rPr lang="ru-RU" sz="1300" b="1" dirty="0"/>
            <a:t>Транспорт</a:t>
          </a:r>
        </a:p>
      </cdr:txBody>
    </cdr:sp>
  </cdr:relSizeAnchor>
  <cdr:relSizeAnchor xmlns:cdr="http://schemas.openxmlformats.org/drawingml/2006/chartDrawing">
    <cdr:from>
      <cdr:x>0.61403</cdr:x>
      <cdr:y>0.15862</cdr:y>
    </cdr:from>
    <cdr:to>
      <cdr:x>0.98377</cdr:x>
      <cdr:y>0.31264</cdr:y>
    </cdr:to>
    <cdr:sp macro="" textlink="">
      <cdr:nvSpPr>
        <cdr:cNvPr id="17" name="Text Box 1"/>
        <cdr:cNvSpPr txBox="1"/>
      </cdr:nvSpPr>
      <cdr:spPr>
        <a:xfrm xmlns:a="http://schemas.openxmlformats.org/drawingml/2006/main">
          <a:off x="3555988" y="525790"/>
          <a:ext cx="2141238" cy="510530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0.44561</cdr:x>
      <cdr:y>0.84598</cdr:y>
    </cdr:from>
    <cdr:to>
      <cdr:x>0.81535</cdr:x>
      <cdr:y>1</cdr:y>
    </cdr:to>
    <cdr:sp macro="" textlink="">
      <cdr:nvSpPr>
        <cdr:cNvPr id="18" name="Text Box 1"/>
        <cdr:cNvSpPr txBox="1"/>
      </cdr:nvSpPr>
      <cdr:spPr>
        <a:xfrm xmlns:a="http://schemas.openxmlformats.org/drawingml/2006/main">
          <a:off x="2580628" y="2854970"/>
          <a:ext cx="2141238" cy="510530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0.55263</cdr:x>
      <cdr:y>0.33318</cdr:y>
    </cdr:from>
    <cdr:to>
      <cdr:x>0.98158</cdr:x>
      <cdr:y>0.67511</cdr:y>
    </cdr:to>
    <cdr:sp macro="" textlink="">
      <cdr:nvSpPr>
        <cdr:cNvPr id="19" name="Text Box 18"/>
        <cdr:cNvSpPr txBox="1"/>
      </cdr:nvSpPr>
      <cdr:spPr>
        <a:xfrm xmlns:a="http://schemas.openxmlformats.org/drawingml/2006/main">
          <a:off x="4536504" y="1656184"/>
          <a:ext cx="3521213" cy="1699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300" b="1" dirty="0">
              <a:effectLst/>
              <a:latin typeface="+mn-lt"/>
              <a:ea typeface="+mn-ea"/>
              <a:cs typeface="+mn-cs"/>
            </a:rPr>
            <a:t>Современные персонажи </a:t>
          </a:r>
          <a:endParaRPr lang="ru-RU" sz="1300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algn="r"/>
          <a:r>
            <a:rPr lang="ru-RU" sz="1300" b="1" dirty="0">
              <a:effectLst/>
              <a:latin typeface="+mn-lt"/>
              <a:ea typeface="+mn-ea"/>
              <a:cs typeface="+mn-cs"/>
            </a:rPr>
            <a:t>Материалы для </a:t>
          </a:r>
          <a:r>
            <a:rPr lang="ru-RU" sz="1300" b="1" dirty="0" smtClean="0">
              <a:effectLst/>
              <a:latin typeface="+mn-lt"/>
              <a:ea typeface="+mn-ea"/>
              <a:cs typeface="+mn-cs"/>
            </a:rPr>
            <a:t>продуктивной игры</a:t>
          </a:r>
          <a:endParaRPr lang="ru-RU" sz="1300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algn="r"/>
          <a:r>
            <a:rPr lang="ru-RU" sz="1300" b="1" dirty="0">
              <a:effectLst/>
              <a:latin typeface="+mn-lt"/>
              <a:ea typeface="+mn-ea"/>
              <a:cs typeface="+mn-cs"/>
            </a:rPr>
            <a:t> Военные игрушки</a:t>
          </a:r>
          <a:endParaRPr lang="ru-RU" sz="1300" b="1" dirty="0"/>
        </a:p>
      </cdr:txBody>
    </cdr:sp>
  </cdr:relSizeAnchor>
  <cdr:relSizeAnchor xmlns:cdr="http://schemas.openxmlformats.org/drawingml/2006/chartDrawing">
    <cdr:from>
      <cdr:x>0</cdr:x>
      <cdr:y>0.42009</cdr:y>
    </cdr:from>
    <cdr:to>
      <cdr:x>0.17544</cdr:x>
      <cdr:y>0.59907</cdr:y>
    </cdr:to>
    <cdr:sp macro="" textlink="">
      <cdr:nvSpPr>
        <cdr:cNvPr id="20" name="Text Box 19"/>
        <cdr:cNvSpPr txBox="1"/>
      </cdr:nvSpPr>
      <cdr:spPr>
        <a:xfrm xmlns:a="http://schemas.openxmlformats.org/drawingml/2006/main">
          <a:off x="0" y="2088232"/>
          <a:ext cx="1440160" cy="889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300" b="1" dirty="0">
              <a:effectLst/>
              <a:latin typeface="+mn-lt"/>
              <a:ea typeface="+mn-ea"/>
              <a:cs typeface="+mn-cs"/>
            </a:rPr>
            <a:t>Животные</a:t>
          </a:r>
          <a:endParaRPr lang="ru-RU" sz="1300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r>
            <a:rPr lang="ru-RU" sz="1300" b="1" dirty="0">
              <a:effectLst/>
              <a:latin typeface="+mn-lt"/>
              <a:ea typeface="+mn-ea"/>
              <a:cs typeface="+mn-cs"/>
            </a:rPr>
            <a:t>Традиционные куклы</a:t>
          </a:r>
          <a:endParaRPr lang="ru-RU" sz="1300" dirty="0">
            <a:effectLst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0.16777</cdr:x>
      <cdr:y>0.11722</cdr:y>
    </cdr:from>
    <cdr:to>
      <cdr:x>0.38707</cdr:x>
      <cdr:y>0.26207</cdr:y>
    </cdr:to>
    <cdr:sp macro="" textlink="">
      <cdr:nvSpPr>
        <cdr:cNvPr id="12" name="Oval 11"/>
        <cdr:cNvSpPr/>
      </cdr:nvSpPr>
      <cdr:spPr>
        <a:xfrm xmlns:a="http://schemas.openxmlformats.org/drawingml/2006/main" rot="2873161">
          <a:off x="1917264" y="42604"/>
          <a:ext cx="720080" cy="18002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0.11404</cdr:x>
      <cdr:y>0.31869</cdr:y>
    </cdr:from>
    <cdr:to>
      <cdr:x>0.25439</cdr:x>
      <cdr:y>0.75327</cdr:y>
    </cdr:to>
    <cdr:cxnSp macro="">
      <cdr:nvCxnSpPr>
        <cdr:cNvPr id="21" name="Straight Arrow Connector 20"/>
        <cdr:cNvCxnSpPr/>
      </cdr:nvCxnSpPr>
      <cdr:spPr>
        <a:xfrm xmlns:a="http://schemas.openxmlformats.org/drawingml/2006/main" flipV="1">
          <a:off x="936104" y="1584176"/>
          <a:ext cx="1152128" cy="216024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0.28239</cdr:x>
      <cdr:y>0.8233</cdr:y>
    </cdr:from>
    <cdr:to>
      <cdr:x>0.4052</cdr:x>
      <cdr:y>0.89573</cdr:y>
    </cdr:to>
    <cdr:cxnSp macro="">
      <cdr:nvCxnSpPr>
        <cdr:cNvPr id="24" name="Straight Arrow Connector 23"/>
        <cdr:cNvCxnSpPr/>
      </cdr:nvCxnSpPr>
      <cdr:spPr>
        <a:xfrm xmlns:a="http://schemas.openxmlformats.org/drawingml/2006/main" flipH="1" flipV="1">
          <a:off x="2370758" y="4566788"/>
          <a:ext cx="1031013" cy="401764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0.26316</cdr:x>
      <cdr:y>0.6229</cdr:y>
    </cdr:from>
    <cdr:to>
      <cdr:x>0.50877</cdr:x>
      <cdr:y>0.79246</cdr:y>
    </cdr:to>
    <cdr:cxnSp macro="">
      <cdr:nvCxnSpPr>
        <cdr:cNvPr id="26" name="Straight Arrow Connector 25"/>
        <cdr:cNvCxnSpPr/>
      </cdr:nvCxnSpPr>
      <cdr:spPr>
        <a:xfrm xmlns:a="http://schemas.openxmlformats.org/drawingml/2006/main" flipV="1">
          <a:off x="2160240" y="3096344"/>
          <a:ext cx="2016224" cy="842888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0.53739</cdr:x>
      <cdr:y>0.55047</cdr:y>
    </cdr:from>
    <cdr:to>
      <cdr:x>0.85965</cdr:x>
      <cdr:y>0.59363</cdr:y>
    </cdr:to>
    <cdr:cxnSp macro="">
      <cdr:nvCxnSpPr>
        <cdr:cNvPr id="29" name="Straight Arrow Connector 28"/>
        <cdr:cNvCxnSpPr/>
      </cdr:nvCxnSpPr>
      <cdr:spPr>
        <a:xfrm xmlns:a="http://schemas.openxmlformats.org/drawingml/2006/main" flipV="1">
          <a:off x="4411377" y="2736304"/>
          <a:ext cx="2645407" cy="214544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EBF29-8634-420F-8A6F-E769BAB617AC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552C5-6A79-47F0-9B5A-A0698D7C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54CFC-01EA-48DC-A828-7C82E40A1D7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8C81C-FB58-4AA4-B4E2-387D5509F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5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6.jpeg"/><Relationship Id="rId10" Type="http://schemas.openxmlformats.org/officeDocument/2006/relationships/image" Target="../media/image9.jpeg"/><Relationship Id="rId4" Type="http://schemas.openxmlformats.org/officeDocument/2006/relationships/image" Target="../media/image5.jpeg"/><Relationship Id="rId9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6.jpeg"/><Relationship Id="rId10" Type="http://schemas.openxmlformats.org/officeDocument/2006/relationships/image" Target="../media/image9.jpeg"/><Relationship Id="rId4" Type="http://schemas.openxmlformats.org/officeDocument/2006/relationships/image" Target="../media/image5.jpeg"/><Relationship Id="rId9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286124"/>
            <a:ext cx="2500330" cy="330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572560" cy="2100276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Clr>
                <a:schemeClr val="accent3"/>
              </a:buClr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Социология дошкольного детства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786063" y="5929313"/>
            <a:ext cx="27860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Москва</a:t>
            </a:r>
            <a:endParaRPr lang="ru-RU" dirty="0">
              <a:latin typeface="+mj-lt"/>
            </a:endParaRPr>
          </a:p>
          <a:p>
            <a:pPr algn="ctr"/>
            <a:r>
              <a:rPr lang="ru-RU" dirty="0" smtClean="0">
                <a:latin typeface="+mj-lt"/>
              </a:rPr>
              <a:t>2013</a:t>
            </a:r>
            <a:endParaRPr lang="ru-RU" dirty="0">
              <a:latin typeface="+mj-lt"/>
            </a:endParaRPr>
          </a:p>
        </p:txBody>
      </p:sp>
      <p:pic>
        <p:nvPicPr>
          <p:cNvPr id="6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285156" y="6000768"/>
            <a:ext cx="625483" cy="63024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71604" y="285728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+mj-lt"/>
              </a:rPr>
              <a:t>Российская академия образования</a:t>
            </a:r>
          </a:p>
          <a:p>
            <a:pPr algn="ctr"/>
            <a:r>
              <a:rPr lang="ru-RU" sz="2000" dirty="0">
                <a:latin typeface="+mj-lt"/>
              </a:rPr>
              <a:t>ФГНУ «Институт социологии образования» РАО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500166" y="3857628"/>
            <a:ext cx="7272366" cy="15668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51149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В.С. Собкин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доктор психологических наук, профессор,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академик Российской академии образования,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директор Института социологии образования РАО</a:t>
            </a:r>
          </a:p>
          <a:p>
            <a:pPr marL="0" marR="0" lvl="0" indent="5114925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66" y="71414"/>
            <a:ext cx="8229600" cy="78581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Эмоциональное самочувствие при общении с ребенком</a:t>
            </a:r>
          </a:p>
        </p:txBody>
      </p:sp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82847657"/>
              </p:ext>
            </p:extLst>
          </p:nvPr>
        </p:nvGraphicFramePr>
        <p:xfrm>
          <a:off x="1357290" y="785794"/>
          <a:ext cx="6286544" cy="3429024"/>
        </p:xfrm>
        <a:graphic>
          <a:graphicData uri="http://schemas.openxmlformats.org/drawingml/2006/table">
            <a:tbl>
              <a:tblPr/>
              <a:tblGrid>
                <a:gridCol w="4654461"/>
                <a:gridCol w="1632083"/>
              </a:tblGrid>
              <a:tr h="2235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%</a:t>
                      </a:r>
                      <a:endParaRPr lang="ru-RU" sz="11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Ощущаю себя счастливым человеком</a:t>
                      </a:r>
                      <a:endParaRPr lang="ru-RU" sz="11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38,7</a:t>
                      </a:r>
                      <a:endParaRPr lang="ru-RU" sz="11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5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Испытываю большую радость, наполняюсь энергией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38,1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Заново познаю окружающий мир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18,2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2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Открываю в себе много новых качеств, о существовании которых раннее и не подозревал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17,8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9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Не могу справиться со спонтанной активностью ребенка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14,6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1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Испытываю сложности, которые превращаются в скандалы</a:t>
                      </a:r>
                      <a:endParaRPr lang="ru-RU" sz="11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9,2</a:t>
                      </a:r>
                      <a:endParaRPr lang="ru-RU" sz="11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+mj-lt"/>
                          <a:ea typeface="Calibri"/>
                          <a:cs typeface="Times New Roman"/>
                        </a:rPr>
                        <a:t>Нервничаю, раздражаюсь </a:t>
                      </a:r>
                      <a:endParaRPr lang="ru-RU" sz="11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j-lt"/>
                          <a:ea typeface="Calibri"/>
                          <a:cs typeface="Times New Roman"/>
                        </a:rPr>
                        <a:t>6,7</a:t>
                      </a:r>
                      <a:endParaRPr lang="ru-RU" sz="11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4038363387"/>
              </p:ext>
            </p:extLst>
          </p:nvPr>
        </p:nvGraphicFramePr>
        <p:xfrm>
          <a:off x="1785918" y="4429132"/>
          <a:ext cx="5929354" cy="2162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397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Родительские стратегии воспитания</a:t>
            </a:r>
            <a:endParaRPr lang="ru-RU" sz="32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42910" y="1285860"/>
          <a:ext cx="8143932" cy="5148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Социальная ситуация развития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ребенка</a:t>
            </a:r>
            <a:endParaRPr lang="ru-RU" sz="32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10439056"/>
              </p:ext>
            </p:extLst>
          </p:nvPr>
        </p:nvGraphicFramePr>
        <p:xfrm>
          <a:off x="500034" y="135729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Условия сна ребенка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95430270"/>
              </p:ext>
            </p:extLst>
          </p:nvPr>
        </p:nvGraphicFramePr>
        <p:xfrm>
          <a:off x="539552" y="1493618"/>
          <a:ext cx="2664296" cy="22234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1606"/>
                <a:gridCol w="752690"/>
              </a:tblGrid>
              <a:tr h="486054">
                <a:tc>
                  <a:txBody>
                    <a:bodyPr/>
                    <a:lstStyle/>
                    <a:p>
                      <a:pPr algn="l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48605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Спит в собственной кровати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79,7</a:t>
                      </a:r>
                      <a:endParaRPr lang="ru-RU" sz="1600" dirty="0"/>
                    </a:p>
                  </a:txBody>
                  <a:tcPr anchor="ctr"/>
                </a:tc>
              </a:tr>
              <a:tr h="48605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Иногда с родителями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12,1</a:t>
                      </a:r>
                      <a:endParaRPr lang="ru-RU" sz="1600" dirty="0"/>
                    </a:p>
                  </a:txBody>
                  <a:tcPr anchor="ctr"/>
                </a:tc>
              </a:tr>
              <a:tr h="48605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Постоянно с родителями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8,2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62176798"/>
              </p:ext>
            </p:extLst>
          </p:nvPr>
        </p:nvGraphicFramePr>
        <p:xfrm>
          <a:off x="3439080" y="908720"/>
          <a:ext cx="5544617" cy="3327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80081817"/>
              </p:ext>
            </p:extLst>
          </p:nvPr>
        </p:nvGraphicFramePr>
        <p:xfrm>
          <a:off x="2753544" y="4293096"/>
          <a:ext cx="5347801" cy="2389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/>
          <p:cNvSpPr/>
          <p:nvPr/>
        </p:nvSpPr>
        <p:spPr>
          <a:xfrm>
            <a:off x="557808" y="4869160"/>
            <a:ext cx="2286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Число замужних и незамужних матерей мальчиков и девочек, указывающих на то, что </a:t>
            </a:r>
            <a:r>
              <a:rPr lang="ru-RU" sz="1200" dirty="0" smtClean="0"/>
              <a:t>их ребенок </a:t>
            </a:r>
            <a:r>
              <a:rPr lang="ru-RU" sz="1200" u="sng" dirty="0"/>
              <a:t>постоянно </a:t>
            </a:r>
            <a:r>
              <a:rPr lang="ru-RU" sz="1200" u="sng" dirty="0" smtClean="0"/>
              <a:t>спит вместе </a:t>
            </a:r>
            <a:r>
              <a:rPr lang="ru-RU" sz="1200" dirty="0" smtClean="0"/>
              <a:t>с ними </a:t>
            </a:r>
            <a:r>
              <a:rPr lang="ru-RU" sz="1200" dirty="0"/>
              <a:t>(%)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5536" y="4293096"/>
            <a:ext cx="8340017" cy="2376264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244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Детские болезни</a:t>
            </a:r>
          </a:p>
        </p:txBody>
      </p:sp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34894910"/>
              </p:ext>
            </p:extLst>
          </p:nvPr>
        </p:nvGraphicFramePr>
        <p:xfrm>
          <a:off x="1785918" y="857232"/>
          <a:ext cx="5904656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64089375"/>
              </p:ext>
            </p:extLst>
          </p:nvPr>
        </p:nvGraphicFramePr>
        <p:xfrm>
          <a:off x="1043608" y="3429000"/>
          <a:ext cx="7371794" cy="3169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56310"/>
                <a:gridCol w="1115484"/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 </a:t>
                      </a:r>
                      <a:r>
                        <a:rPr lang="ru-RU" sz="1300" b="1" dirty="0" smtClean="0">
                          <a:effectLst/>
                        </a:rPr>
                        <a:t>Хронические заболевания</a:t>
                      </a:r>
                      <a:endParaRPr lang="ru-RU" sz="1300" b="1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%</a:t>
                      </a:r>
                      <a:endParaRPr lang="ru-RU" sz="1300" b="1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Аллергические реакции (аллергия, диатез, аллергический и атопический дерматиты и т. д.)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38,4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Заболевания лор-органов (аденоиды, отит, тонзиллит, гайморит, лоренгит, воспаление миндалин, ангина и т. д.)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30,2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Заболевания органов дыхания (бронхиальная астма, бронхит, ОРЗ, ОРВИ и т. д.)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11,6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Заболевания органов чувств (нарушения зрения, слепота, косоглазие, тугоухость и т. д.)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7,6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Заболевания мочеполовой системы (пиелонифрит, дискинезия мочевыводящих путей, мегауретрит и т. д.)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7,0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Заболевания опорно-двигательного аппарата (диспластический синдром, плоскостопие, сколиоз, экзостоз и т. д.)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4,1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Заболевания органов пищеварения (дисбактериоз, гастрит и т. д.)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4,1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Сердечно-сосудистые заболевания (порок сердца, МАРС (малые аномалии развития сердца) и т. д.)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3,5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Заболевания центральной нервной системы (внутричерепное давление и др.)</a:t>
                      </a:r>
                      <a:endParaRPr lang="ru-RU" sz="13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1,2</a:t>
                      </a:r>
                      <a:endParaRPr lang="ru-RU" sz="13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795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Социальная ситуация развития ребенка</a:t>
            </a:r>
            <a:endParaRPr lang="ru-RU" sz="32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graphicFrame>
        <p:nvGraphicFramePr>
          <p:cNvPr id="7" name="Содержимое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94207893"/>
              </p:ext>
            </p:extLst>
          </p:nvPr>
        </p:nvGraphicFramePr>
        <p:xfrm>
          <a:off x="500034" y="1124744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86913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Структура семейного досуга</a:t>
            </a:r>
          </a:p>
        </p:txBody>
      </p:sp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8875879"/>
              </p:ext>
            </p:extLst>
          </p:nvPr>
        </p:nvGraphicFramePr>
        <p:xfrm>
          <a:off x="457200" y="1052733"/>
          <a:ext cx="8229600" cy="54989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90431"/>
                <a:gridCol w="1300537"/>
                <a:gridCol w="1056892"/>
                <a:gridCol w="1341693"/>
                <a:gridCol w="1340047"/>
              </a:tblGrid>
              <a:tr h="790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Виды совместной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34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Общее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Отцы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Матери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&lt;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Чтение книг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53,9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57,4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.008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Совместная игра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49,4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‑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Прогулки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39,7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46,5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.0001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Просмотр телевизора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25,5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29,3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.02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Просмотр </a:t>
                      </a:r>
                      <a:r>
                        <a:rPr lang="en-US" sz="1600">
                          <a:effectLst/>
                        </a:rPr>
                        <a:t>DVD</a:t>
                      </a:r>
                      <a:r>
                        <a:rPr lang="ru-RU" sz="1600">
                          <a:effectLst/>
                        </a:rPr>
                        <a:t>, видео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‑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Привлечение ребенка к домашней работе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‑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Строительство, конструирование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‑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Лепка, рисование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‑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Прослушивание музыки, пение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9,4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‑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Игра на компьютере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10,2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.02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2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Ребенок сам организует свое свободное время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‑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902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Организация семейного досуга</a:t>
            </a:r>
          </a:p>
        </p:txBody>
      </p:sp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graphicFrame>
        <p:nvGraphicFramePr>
          <p:cNvPr id="5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1787320"/>
              </p:ext>
            </p:extLst>
          </p:nvPr>
        </p:nvGraphicFramePr>
        <p:xfrm>
          <a:off x="683568" y="1124744"/>
          <a:ext cx="81369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2540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715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Включенность родителей 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в </a:t>
            </a:r>
            <a:r>
              <a:rPr lang="ru-RU" sz="28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совместную 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деятельность с ребенком</a:t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ru-RU" sz="24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graphicFrame>
        <p:nvGraphicFramePr>
          <p:cNvPr id="9" name="Диаграмма 8"/>
          <p:cNvGraphicFramePr/>
          <p:nvPr/>
        </p:nvGraphicFramePr>
        <p:xfrm>
          <a:off x="571472" y="1214422"/>
          <a:ext cx="8358246" cy="521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9978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51115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Литературные предпочтения дошкольников</a:t>
            </a:r>
            <a:endParaRPr lang="ru-RU" sz="28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857232"/>
          <a:ext cx="8715435" cy="5786476"/>
        </p:xfrm>
        <a:graphic>
          <a:graphicData uri="http://schemas.openxmlformats.org/drawingml/2006/table">
            <a:tbl>
              <a:tblPr/>
              <a:tblGrid>
                <a:gridCol w="2178175"/>
                <a:gridCol w="2179086"/>
                <a:gridCol w="2066171"/>
                <a:gridCol w="2292003"/>
              </a:tblGrid>
              <a:tr h="7214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Стихи</a:t>
                      </a:r>
                      <a:r>
                        <a:rPr lang="en-US" sz="1400" b="1" dirty="0">
                          <a:latin typeface="+mn-lt"/>
                          <a:ea typeface="Times New Roman"/>
                        </a:rPr>
                        <a:t>/</a:t>
                      </a: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Русские народные сказки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n-lt"/>
                          <a:ea typeface="Times New Roman"/>
                        </a:rPr>
                        <a:t>Формирование представлений о семье через образы животных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n-lt"/>
                          <a:ea typeface="Times New Roman"/>
                        </a:rPr>
                        <a:t>Образ маленького человека в мире взрослых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Социальное поведение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n-lt"/>
                          <a:ea typeface="Times New Roman"/>
                        </a:rPr>
                        <a:t>1,5–3 года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n-lt"/>
                          <a:ea typeface="Times New Roman"/>
                        </a:rPr>
                        <a:t>3–4 года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n-lt"/>
                          <a:ea typeface="Times New Roman"/>
                        </a:rPr>
                        <a:t>4–5 лет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+mn-lt"/>
                          <a:ea typeface="Times New Roman"/>
                        </a:rPr>
                        <a:t>5–7 лет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«Колобок»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«Теремок»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«Конек-Горбунок»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«Винни Пух и все-все-все»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0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«Мойдодыр»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«Красная Шапочка»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«Чипполино»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«Волшебник Изумрудного города»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0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«Айболит»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«Три Поросенка»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«Белоснежка и семь гномов»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</a:rPr>
                        <a:t>Повести о приключениях Незнайки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0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«Телефон»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«Репка»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«Снежная Королева»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«Золотой ключик, или Приключения Буратино»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«Маша и медведи»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«Волк и семеро козлят»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«Золушка»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3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«Дядя Степа»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«Федорино горе»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«Малыш и Карлсон»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«Муха-Цокотуха»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«Кошкин дом»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«Бременские музыканты»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«Курочка Ряба»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«Сказка о царе Салтане»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«Игрушки» (А. Барто)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«Фантазеры»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«Пеппи Длинный чулок»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0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«Алиса в стране чудес»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3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«Мэри Поппинс»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3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</a:rPr>
                        <a:t>«Гадкий утенок»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6540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Публикации</a:t>
            </a:r>
          </a:p>
        </p:txBody>
      </p:sp>
      <p:pic>
        <p:nvPicPr>
          <p:cNvPr id="4102" name="Picture 6" descr="http://www.socioedu.ru/files2/soc%20edu%20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18"/>
            <a:ext cx="1428760" cy="2258495"/>
          </a:xfrm>
          <a:prstGeom prst="rect">
            <a:avLst/>
          </a:prstGeom>
          <a:noFill/>
        </p:spPr>
      </p:pic>
      <p:pic>
        <p:nvPicPr>
          <p:cNvPr id="4104" name="Picture 8" descr="http://www.socioedu.ru/files2/soe_pic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642918"/>
            <a:ext cx="1428760" cy="2286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106" name="Picture 10" descr="http://www.socioedu.ru/files2/1114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642918"/>
            <a:ext cx="1428760" cy="2281329"/>
          </a:xfrm>
          <a:prstGeom prst="rect">
            <a:avLst/>
          </a:prstGeom>
          <a:noFill/>
        </p:spPr>
      </p:pic>
      <p:pic>
        <p:nvPicPr>
          <p:cNvPr id="4108" name="Picture 12" descr="http://www.socioedu.ru/files2/oblozka2012sbornik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642918"/>
            <a:ext cx="1428760" cy="2298125"/>
          </a:xfrm>
          <a:prstGeom prst="rect">
            <a:avLst/>
          </a:prstGeom>
          <a:noFill/>
        </p:spPr>
      </p:pic>
      <p:pic>
        <p:nvPicPr>
          <p:cNvPr id="12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pic>
        <p:nvPicPr>
          <p:cNvPr id="7" name="Picture 4" descr="C:\Documents and Settings\Анна\Мои документы\Мои рисунки\презентация\IMG_653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2976" y="1928802"/>
            <a:ext cx="1428760" cy="2264957"/>
          </a:xfrm>
          <a:prstGeom prst="rect">
            <a:avLst/>
          </a:prstGeom>
          <a:noFill/>
        </p:spPr>
      </p:pic>
      <p:pic>
        <p:nvPicPr>
          <p:cNvPr id="4098" name="Picture 2" descr="http://www.socioedu.ru/files2/soc%20doshk%20vosp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29256" y="642918"/>
            <a:ext cx="1415394" cy="22717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85720" y="4487015"/>
            <a:ext cx="8715436" cy="258532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Журналы: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Педагогика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Психологическая наука и образование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Национальный психологический журнал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Социологические исследования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Образовательная политика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Вестник </a:t>
            </a:r>
            <a:r>
              <a:rPr lang="ru-RU" dirty="0"/>
              <a:t>практической психологии </a:t>
            </a:r>
            <a:r>
              <a:rPr lang="ru-RU" dirty="0" smtClean="0"/>
              <a:t>образования</a:t>
            </a:r>
            <a:endParaRPr lang="ru-RU" dirty="0"/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endParaRPr lang="ru-RU" dirty="0" smtClean="0"/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Вопросы </a:t>
            </a:r>
            <a:r>
              <a:rPr lang="ru-RU" dirty="0"/>
              <a:t>воспитания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/>
              <a:t>Психолог в детском саду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/>
              <a:t>Современное дошкольное образование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Практика </a:t>
            </a:r>
            <a:r>
              <a:rPr lang="ru-RU" dirty="0"/>
              <a:t>управления ДОУ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/>
              <a:t>Дети в информационном обществе</a:t>
            </a:r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 smtClean="0"/>
              <a:t>Начальная </a:t>
            </a:r>
            <a:r>
              <a:rPr lang="ru-RU" dirty="0" err="1"/>
              <a:t>медиашкола</a:t>
            </a:r>
            <a:endParaRPr lang="ru-RU" dirty="0"/>
          </a:p>
          <a:p>
            <a:pPr>
              <a:buFont typeface="Calibri" pitchFamily="34" charset="0"/>
              <a:buChar char="•"/>
              <a:tabLst>
                <a:tab pos="361950" algn="l"/>
              </a:tabLst>
            </a:pPr>
            <a:r>
              <a:rPr lang="ru-RU" dirty="0"/>
              <a:t>Наука — образованию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1868" y="2428868"/>
            <a:ext cx="178595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C:\Documents and Settings\Анна\Мои документы\Мои рисунки\презентация\IMG_6535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15074" y="2021299"/>
            <a:ext cx="1428759" cy="2264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Влияние половой принадлежности главного персонажа на литературные предпочтения мальчиков и девочек (%)</a:t>
            </a:r>
          </a:p>
        </p:txBody>
      </p:sp>
      <p:graphicFrame>
        <p:nvGraphicFramePr>
          <p:cNvPr id="4" name="Объект 51"/>
          <p:cNvGraphicFramePr/>
          <p:nvPr/>
        </p:nvGraphicFramePr>
        <p:xfrm>
          <a:off x="571472" y="1500174"/>
          <a:ext cx="8072494" cy="5010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Мнения отцов и матерей о влиянии половой принадлежности главного персонажа </a:t>
            </a:r>
            <a:b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на литературные предпочтения их детей (%)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00034" y="1643050"/>
          <a:ext cx="8215370" cy="491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1754473352"/>
              </p:ext>
            </p:extLst>
          </p:nvPr>
        </p:nvGraphicFramePr>
        <p:xfrm>
          <a:off x="539551" y="1124744"/>
          <a:ext cx="8395391" cy="554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518864" y="188640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Динамика изменения игровых предпочтений</a:t>
            </a:r>
            <a:endParaRPr lang="ru-RU" sz="32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38656" y="6093296"/>
            <a:ext cx="496287" cy="500066"/>
          </a:xfrm>
          <a:prstGeom prst="rect">
            <a:avLst/>
          </a:prstGeom>
          <a:noFill/>
        </p:spPr>
      </p:pic>
      <p:sp>
        <p:nvSpPr>
          <p:cNvPr id="16" name="Oval 15"/>
          <p:cNvSpPr/>
          <p:nvPr/>
        </p:nvSpPr>
        <p:spPr>
          <a:xfrm rot="447382">
            <a:off x="1240581" y="5287042"/>
            <a:ext cx="1626307" cy="703705"/>
          </a:xfrm>
          <a:prstGeom prst="ellipse">
            <a:avLst/>
          </a:prstGeom>
          <a:noFill/>
          <a:ln w="28575">
            <a:solidFill>
              <a:srgbClr val="7030A0">
                <a:alpha val="78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28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Удовлетворенность детским садом</a:t>
            </a:r>
            <a:endParaRPr lang="ru-RU" sz="36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Объект 242"/>
          <p:cNvGraphicFramePr/>
          <p:nvPr/>
        </p:nvGraphicFramePr>
        <p:xfrm>
          <a:off x="357158" y="1357299"/>
          <a:ext cx="857256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0" y="642918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Удовлетворенность родителей с разным уровнем дохода </a:t>
            </a:r>
          </a:p>
          <a:p>
            <a:pPr algn="ctr"/>
            <a:r>
              <a:rPr lang="ru-RU" dirty="0" smtClean="0"/>
              <a:t>различными аспектами деятельности детского сада (баллы)</a:t>
            </a:r>
            <a:endParaRPr lang="ru-RU" dirty="0"/>
          </a:p>
        </p:txBody>
      </p:sp>
      <p:pic>
        <p:nvPicPr>
          <p:cNvPr id="6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graphicFrame>
        <p:nvGraphicFramePr>
          <p:cNvPr id="7" name="Объект 13"/>
          <p:cNvGraphicFramePr/>
          <p:nvPr/>
        </p:nvGraphicFramePr>
        <p:xfrm>
          <a:off x="357158" y="4071942"/>
          <a:ext cx="8572560" cy="2566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www.socioedu.ru/files2/soc%20edu%20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1428760" cy="2258495"/>
          </a:xfrm>
          <a:prstGeom prst="rect">
            <a:avLst/>
          </a:prstGeom>
          <a:noFill/>
        </p:spPr>
      </p:pic>
      <p:pic>
        <p:nvPicPr>
          <p:cNvPr id="4104" name="Picture 8" descr="http://www.socioedu.ru/files2/soe_pic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000240"/>
            <a:ext cx="1428760" cy="22860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106" name="Picture 10" descr="http://www.socioedu.ru/files2/1114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2000240"/>
            <a:ext cx="1428760" cy="2281329"/>
          </a:xfrm>
          <a:prstGeom prst="rect">
            <a:avLst/>
          </a:prstGeom>
          <a:noFill/>
        </p:spPr>
      </p:pic>
      <p:pic>
        <p:nvPicPr>
          <p:cNvPr id="4108" name="Picture 12" descr="http://www.socioedu.ru/files2/oblozka2012sbornik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2000240"/>
            <a:ext cx="1428760" cy="2298125"/>
          </a:xfrm>
          <a:prstGeom prst="rect">
            <a:avLst/>
          </a:prstGeom>
          <a:noFill/>
        </p:spPr>
      </p:pic>
      <p:pic>
        <p:nvPicPr>
          <p:cNvPr id="12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pic>
        <p:nvPicPr>
          <p:cNvPr id="7" name="Picture 4" descr="C:\Documents and Settings\Анна\Мои документы\Мои рисунки\презентация\IMG_653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2976" y="3286124"/>
            <a:ext cx="1428760" cy="2264957"/>
          </a:xfrm>
          <a:prstGeom prst="rect">
            <a:avLst/>
          </a:prstGeom>
          <a:noFill/>
        </p:spPr>
      </p:pic>
      <p:pic>
        <p:nvPicPr>
          <p:cNvPr id="4098" name="Picture 2" descr="http://www.socioedu.ru/files2/soc%20doshk%20vosp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29256" y="2000240"/>
            <a:ext cx="1415394" cy="227170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1868" y="3786190"/>
            <a:ext cx="178595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C:\Documents and Settings\Анна\Мои документы\Мои рисунки\презентация\IMG_6535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15074" y="3378621"/>
            <a:ext cx="1428759" cy="2264957"/>
          </a:xfrm>
          <a:prstGeom prst="rect">
            <a:avLst/>
          </a:prstGeom>
          <a:noFill/>
        </p:spPr>
      </p:pic>
      <p:sp>
        <p:nvSpPr>
          <p:cNvPr id="15" name="Содержимое 2"/>
          <p:cNvSpPr>
            <a:spLocks noGrp="1"/>
          </p:cNvSpPr>
          <p:nvPr>
            <p:ph idx="1"/>
          </p:nvPr>
        </p:nvSpPr>
        <p:spPr>
          <a:xfrm>
            <a:off x="700118" y="6215106"/>
            <a:ext cx="8229600" cy="571480"/>
          </a:xfrm>
          <a:scene3d>
            <a:camera prst="orthographicFront"/>
            <a:lightRig rig="threePt" dir="t"/>
          </a:scene3d>
          <a:sp3d extrusionH="12700"/>
        </p:spPr>
        <p:txBody>
          <a:bodyPr>
            <a:no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b="1" spc="3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2844" y="214290"/>
            <a:ext cx="842968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Более подробно с материалами исследований </a:t>
            </a:r>
          </a:p>
          <a:p>
            <a:pPr algn="ctr">
              <a:spcBef>
                <a:spcPct val="0"/>
              </a:spcBef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Вы можете ознакомиться на сайте ИСО РАО:</a:t>
            </a:r>
          </a:p>
          <a:p>
            <a:pPr algn="ctr">
              <a:spcBef>
                <a:spcPct val="0"/>
              </a:spcBef>
            </a:pPr>
            <a:endParaRPr lang="ru-RU" sz="9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ru-RU" dirty="0" smtClean="0"/>
              <a:t> </a:t>
            </a:r>
            <a:r>
              <a:rPr lang="en-US" sz="3200" b="1" u="sng" spc="3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WWW.SOCIOEDU.RU</a:t>
            </a:r>
            <a:endParaRPr lang="ru-RU" sz="2400" b="1" u="sng" spc="30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2400" b="1" u="sng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Исследования ФГНУ ИСО РАО</a:t>
            </a:r>
            <a:endParaRPr lang="ru-RU" sz="36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43940522"/>
              </p:ext>
            </p:extLst>
          </p:nvPr>
        </p:nvGraphicFramePr>
        <p:xfrm>
          <a:off x="827584" y="1196752"/>
          <a:ext cx="7659825" cy="367240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884869"/>
                <a:gridCol w="1591652"/>
                <a:gridCol w="1591652"/>
                <a:gridCol w="1591652"/>
              </a:tblGrid>
              <a:tr h="952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+mj-lt"/>
                        </a:rPr>
                        <a:t>Родители 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j-lt"/>
                        </a:rPr>
                        <a:t>Дети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j-lt"/>
                        </a:rPr>
                        <a:t>Воспитатели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</a:tr>
              <a:tr h="816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+mj-lt"/>
                        </a:rPr>
                        <a:t>Москва, </a:t>
                      </a:r>
                      <a:r>
                        <a:rPr lang="ru-RU" sz="2000" dirty="0" smtClean="0">
                          <a:latin typeface="+mj-lt"/>
                        </a:rPr>
                        <a:t>1997-1998 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+mj-lt"/>
                        </a:rPr>
                        <a:t>941 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j-lt"/>
                        </a:rPr>
                        <a:t>623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j-lt"/>
                        </a:rPr>
                        <a:t>270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</a:tr>
              <a:tr h="952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+mj-lt"/>
                        </a:rPr>
                        <a:t>Москва, 2007 </a:t>
                      </a:r>
                      <a:endParaRPr lang="ru-RU" sz="20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+mj-lt"/>
                        </a:rPr>
                        <a:t>1936 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j-lt"/>
                        </a:rPr>
                        <a:t>-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j-lt"/>
                        </a:rPr>
                        <a:t>320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</a:tr>
              <a:tr h="952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+mj-lt"/>
                        </a:rPr>
                        <a:t>Красноярский </a:t>
                      </a:r>
                      <a:r>
                        <a:rPr lang="ru-RU" sz="2000" dirty="0" smtClean="0">
                          <a:latin typeface="+mj-lt"/>
                        </a:rPr>
                        <a:t>край</a:t>
                      </a:r>
                      <a:r>
                        <a:rPr lang="ru-RU" sz="2000" dirty="0">
                          <a:latin typeface="+mj-lt"/>
                        </a:rPr>
                        <a:t>, 2008 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+mj-lt"/>
                        </a:rPr>
                        <a:t>2742 </a:t>
                      </a:r>
                      <a:endParaRPr lang="ru-RU" sz="20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j-lt"/>
                        </a:rPr>
                        <a:t>-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+mj-lt"/>
                        </a:rPr>
                        <a:t>173</a:t>
                      </a:r>
                      <a:endParaRPr lang="ru-RU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</a:tr>
            </a:tbl>
          </a:graphicData>
        </a:graphic>
      </p:graphicFrame>
      <p:pic>
        <p:nvPicPr>
          <p:cNvPr id="5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27584" y="5157192"/>
            <a:ext cx="7858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Также Институтом проводились и другие  исследования в сфере дошкольного воспитания и образования. </a:t>
            </a:r>
          </a:p>
          <a:p>
            <a:pPr algn="just"/>
            <a:r>
              <a:rPr lang="ru-RU" dirty="0" smtClean="0"/>
              <a:t>В частности, исследования по восприятию детьми мультфильма; исследования администраторов ДОУ; опрос родителей дошкольников              в Московской области (г. Солнечногорск)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326126"/>
            <a:ext cx="8229600" cy="58259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Структура </a:t>
            </a:r>
            <a:r>
              <a:rPr lang="ru-RU" sz="40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опросника</a:t>
            </a:r>
            <a:endParaRPr lang="ru-RU" sz="40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41489166"/>
              </p:ext>
            </p:extLst>
          </p:nvPr>
        </p:nvGraphicFramePr>
        <p:xfrm>
          <a:off x="457200" y="642935"/>
          <a:ext cx="8229600" cy="2571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643438" y="3214686"/>
            <a:ext cx="1357322" cy="25930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250" dirty="0" smtClean="0"/>
              <a:t>Выбор ДОУ</a:t>
            </a:r>
          </a:p>
          <a:p>
            <a:pPr>
              <a:buFont typeface="Arial" pitchFamily="34" charset="0"/>
              <a:buChar char="•"/>
            </a:pPr>
            <a:r>
              <a:rPr lang="ru-RU" sz="1250" dirty="0" smtClean="0"/>
              <a:t>Удовлетворенность ДОУ (материально-техническое и кадровое обеспечение,     программа,        формы и методы обучения и т.д.)</a:t>
            </a:r>
          </a:p>
          <a:p>
            <a:pPr>
              <a:buFont typeface="Arial" pitchFamily="34" charset="0"/>
              <a:buChar char="•"/>
            </a:pPr>
            <a:r>
              <a:rPr lang="ru-RU" sz="1250" dirty="0" smtClean="0"/>
              <a:t>Участие в деятельности ДОУ</a:t>
            </a:r>
            <a:endParaRPr lang="ru-RU" sz="1250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285720" y="2786058"/>
            <a:ext cx="8678768" cy="2520716"/>
            <a:chOff x="285720" y="3215480"/>
            <a:chExt cx="8678768" cy="2520716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285720" y="3643314"/>
              <a:ext cx="8678768" cy="2092882"/>
              <a:chOff x="285720" y="3643314"/>
              <a:chExt cx="8678768" cy="2092882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85720" y="3643314"/>
                <a:ext cx="1214446" cy="692497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Ценности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Перспективы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Страхи</a:t>
                </a:r>
                <a:endParaRPr lang="ru-RU" sz="13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571604" y="3643314"/>
                <a:ext cx="1440160" cy="209288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Целевые ориентации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Стили взаимодействия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Наказания и поощрения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Эмоциональное самочувствие при общении с ребенком</a:t>
                </a:r>
                <a:endParaRPr lang="ru-RU" sz="13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143240" y="3643315"/>
                <a:ext cx="1429330" cy="209288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Жизненная среда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Организация режима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Здоровье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Досуг ребенка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Игра дошкольника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Художественные предпочтения</a:t>
                </a:r>
                <a:endParaRPr lang="ru-RU" sz="13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084168" y="3643314"/>
                <a:ext cx="1214446" cy="189282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Выбор школы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Ожидания от школы (содержание программ,      доп. услуги и т.д.)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Требования к учителю</a:t>
                </a:r>
                <a:endParaRPr lang="ru-RU" sz="13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392852" y="3643314"/>
                <a:ext cx="1571636" cy="2092881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Пол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Возраст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Семейный статус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Образовательный статус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Уровень материального обеспечения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Национальность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ru-RU" sz="1300" dirty="0" smtClean="0"/>
                  <a:t>Вероисповедание</a:t>
                </a:r>
              </a:p>
            </p:txBody>
          </p:sp>
        </p:grpSp>
        <p:grpSp>
          <p:nvGrpSpPr>
            <p:cNvPr id="30" name="Группа 29"/>
            <p:cNvGrpSpPr/>
            <p:nvPr/>
          </p:nvGrpSpPr>
          <p:grpSpPr>
            <a:xfrm>
              <a:off x="971598" y="3215480"/>
              <a:ext cx="7056785" cy="428628"/>
              <a:chOff x="971598" y="3215480"/>
              <a:chExt cx="7056785" cy="428628"/>
            </a:xfrm>
          </p:grpSpPr>
          <p:cxnSp>
            <p:nvCxnSpPr>
              <p:cNvPr id="13" name="Прямая соединительная линия 12"/>
              <p:cNvCxnSpPr/>
              <p:nvPr/>
            </p:nvCxnSpPr>
            <p:spPr>
              <a:xfrm rot="5400000">
                <a:off x="793003" y="3464720"/>
                <a:ext cx="357191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rot="16200000" flipH="1">
                <a:off x="2250264" y="3464718"/>
                <a:ext cx="357192" cy="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5042271" y="3463925"/>
                <a:ext cx="35719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5400000">
                <a:off x="6410423" y="3463925"/>
                <a:ext cx="35719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5400000">
                <a:off x="3608381" y="3463925"/>
                <a:ext cx="35719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5400000">
                <a:off x="7813275" y="3429000"/>
                <a:ext cx="428628" cy="1588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Группа 43"/>
          <p:cNvGrpSpPr/>
          <p:nvPr/>
        </p:nvGrpSpPr>
        <p:grpSpPr>
          <a:xfrm>
            <a:off x="750045" y="6356370"/>
            <a:ext cx="1643076" cy="287340"/>
            <a:chOff x="1142182" y="5929330"/>
            <a:chExt cx="5074480" cy="287340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1142976" y="6215082"/>
              <a:ext cx="5072098" cy="15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 rot="5400000" flipH="1" flipV="1">
              <a:off x="1000100" y="6072206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 rot="5400000" flipH="1" flipV="1">
              <a:off x="6072992" y="6071412"/>
              <a:ext cx="28575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615961" y="6357958"/>
            <a:ext cx="4353039" cy="285752"/>
            <a:chOff x="3615961" y="5936249"/>
            <a:chExt cx="4353039" cy="45983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3617550" y="6392903"/>
              <a:ext cx="4347458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7967411" y="5936249"/>
              <a:ext cx="1589" cy="45665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6536545" y="5937837"/>
              <a:ext cx="1589" cy="45665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5179223" y="5936249"/>
              <a:ext cx="1589" cy="45665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3615961" y="5939425"/>
              <a:ext cx="1589" cy="45665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Жизненные ориентации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родителей: </a:t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10 </a:t>
            </a:r>
            <a:r>
              <a:rPr lang="ru-RU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лет спустя</a:t>
            </a:r>
          </a:p>
        </p:txBody>
      </p:sp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graphicFrame>
        <p:nvGraphicFramePr>
          <p:cNvPr id="5" name="Диаграмма 4"/>
          <p:cNvGraphicFramePr/>
          <p:nvPr/>
        </p:nvGraphicFramePr>
        <p:xfrm>
          <a:off x="500034" y="1357298"/>
          <a:ext cx="8143932" cy="5247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3286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57158" y="1428736"/>
            <a:ext cx="2071702" cy="92333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Ориентировочно-планирующая фаза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00364" y="1643050"/>
            <a:ext cx="2428892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Исполнительская фаза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00760" y="1857364"/>
            <a:ext cx="2428892" cy="5078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Фаза контроля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000372"/>
            <a:ext cx="1928826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Целевые ориентации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4678" y="3000372"/>
            <a:ext cx="1928826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Стили взаимодействия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29322" y="5072075"/>
            <a:ext cx="2714644" cy="116211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Эмоциональное самочувствие родителей при взаимодействии с ребенком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9322" y="4071943"/>
            <a:ext cx="2714644" cy="79278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Тактика, виды применяемых наказаний/поощрений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9322" y="3071810"/>
            <a:ext cx="2714644" cy="83099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Мотивация применения/отказа </a:t>
            </a:r>
          </a:p>
          <a:p>
            <a:pPr algn="ctr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 наказания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2643174" y="1785926"/>
            <a:ext cx="285752" cy="214314"/>
          </a:xfrm>
          <a:prstGeom prst="rightArrow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643570" y="2000240"/>
            <a:ext cx="285752" cy="214314"/>
          </a:xfrm>
          <a:prstGeom prst="rightArrow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>
            <a:off x="1179489" y="2678107"/>
            <a:ext cx="357190" cy="158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965571" y="2678107"/>
            <a:ext cx="357190" cy="158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7035817" y="2749545"/>
            <a:ext cx="357190" cy="158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71472" y="214290"/>
            <a:ext cx="7500990" cy="584775"/>
          </a:xfrm>
          <a:prstGeom prst="rect">
            <a:avLst/>
          </a:prstGeom>
          <a:noFill/>
          <a:ln w="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Родительские стратегии воспитания</a:t>
            </a:r>
            <a:endParaRPr lang="ru-RU" sz="32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9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428596" y="3857628"/>
            <a:ext cx="1928826" cy="156966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Какие наиболее значимые качества, семья должна воспитывать </a:t>
            </a:r>
          </a:p>
          <a:p>
            <a:pPr algn="ctr"/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детях?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6" name="Прямая соединительная линия 25"/>
          <p:cNvCxnSpPr>
            <a:stCxn id="12" idx="2"/>
            <a:endCxn id="23" idx="0"/>
          </p:cNvCxnSpPr>
          <p:nvPr/>
        </p:nvCxnSpPr>
        <p:spPr>
          <a:xfrm rot="5400000">
            <a:off x="1256769" y="3721387"/>
            <a:ext cx="272481" cy="1588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14678" y="3857628"/>
            <a:ext cx="1928826" cy="255454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Авторитаризм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Равноправие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Поддержание активности и самовыражения ребенка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Поддержание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статусно-ролевой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возрастной вертикали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8" name="Прямая соединительная линия 27"/>
          <p:cNvCxnSpPr>
            <a:endCxn id="27" idx="0"/>
          </p:cNvCxnSpPr>
          <p:nvPr/>
        </p:nvCxnSpPr>
        <p:spPr>
          <a:xfrm rot="5400000">
            <a:off x="4043654" y="3721378"/>
            <a:ext cx="271687" cy="812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50800" dir="5400000" algn="ctr" rotWithShape="0">
              <a:schemeClr val="bg2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969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Целевые ориентации родителей</a:t>
            </a:r>
          </a:p>
        </p:txBody>
      </p:sp>
      <p:pic>
        <p:nvPicPr>
          <p:cNvPr id="4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79898179"/>
              </p:ext>
            </p:extLst>
          </p:nvPr>
        </p:nvGraphicFramePr>
        <p:xfrm>
          <a:off x="428596" y="928670"/>
          <a:ext cx="8286808" cy="5412622"/>
        </p:xfrm>
        <a:graphic>
          <a:graphicData uri="http://schemas.openxmlformats.org/drawingml/2006/table">
            <a:tbl>
              <a:tblPr/>
              <a:tblGrid>
                <a:gridCol w="4520801"/>
                <a:gridCol w="950350"/>
                <a:gridCol w="783110"/>
                <a:gridCol w="1083081"/>
                <a:gridCol w="949466"/>
              </a:tblGrid>
              <a:tr h="94316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Наиболее важные качества, которые семья должна воспитывать в детях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+mj-lt"/>
                          <a:ea typeface="Times New Roman"/>
                          <a:cs typeface="Times New Roman"/>
                        </a:rPr>
                        <a:t>Общее</a:t>
                      </a:r>
                      <a:endParaRPr lang="ru-RU" sz="12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+mj-lt"/>
                          <a:ea typeface="Times New Roman"/>
                          <a:cs typeface="Times New Roman"/>
                        </a:rPr>
                        <a:t>Отцы</a:t>
                      </a:r>
                      <a:endParaRPr lang="ru-RU" sz="12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+mj-lt"/>
                          <a:ea typeface="Times New Roman"/>
                          <a:cs typeface="Times New Roman"/>
                        </a:rPr>
                        <a:t>Матери</a:t>
                      </a:r>
                      <a:endParaRPr lang="ru-RU" sz="12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+mj-lt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400" b="1" dirty="0" err="1" smtClean="0">
                          <a:latin typeface="+mj-lt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ru-RU" sz="1400" b="1" dirty="0" smtClean="0">
                          <a:latin typeface="+mj-lt"/>
                          <a:ea typeface="Times New Roman"/>
                          <a:cs typeface="Times New Roman"/>
                        </a:rPr>
                        <a:t> &lt;</a:t>
                      </a:r>
                      <a:endParaRPr lang="ru-RU" sz="12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Доброту </a:t>
                      </a: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и отзывчивость к людям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73,6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67,5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+mj-lt"/>
                          <a:ea typeface="Times New Roman"/>
                          <a:cs typeface="Times New Roman"/>
                        </a:rPr>
                        <a:t>75,8</a:t>
                      </a:r>
                      <a:endParaRPr lang="ru-RU" sz="12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.0002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Волевые </a:t>
                      </a: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качества: настойчивость, выдержку, целеустремленность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44,7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+mj-lt"/>
                          <a:ea typeface="Times New Roman"/>
                          <a:cs typeface="Times New Roman"/>
                        </a:rPr>
                        <a:t>51,3</a:t>
                      </a:r>
                      <a:endParaRPr lang="ru-RU" sz="12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42,5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.0006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Уважение </a:t>
                      </a: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к старшим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43,6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+mj-lt"/>
                          <a:ea typeface="Times New Roman"/>
                          <a:cs typeface="Times New Roman"/>
                        </a:rPr>
                        <a:t>45,3</a:t>
                      </a:r>
                      <a:endParaRPr lang="ru-RU" sz="12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.04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8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тремление </a:t>
                      </a: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повышать образование и культурный уровень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37,0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33,6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38,4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8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мение </a:t>
                      </a: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приспосабливаться к любой обстановке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30,2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29,8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30,1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тремление </a:t>
                      </a: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развивать свои способности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27,5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30,1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У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мение </a:t>
                      </a: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достичь материального положения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10,1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11,9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атриотизм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4,4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елигиозность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3,4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+mj-lt"/>
                          <a:ea typeface="Times New Roman"/>
                          <a:cs typeface="Times New Roman"/>
                        </a:rPr>
                        <a:t>3,2</a:t>
                      </a:r>
                      <a:endParaRPr lang="ru-RU" sz="12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latin typeface="+mj-lt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3183884026"/>
              </p:ext>
            </p:extLst>
          </p:nvPr>
        </p:nvGraphicFramePr>
        <p:xfrm>
          <a:off x="714348" y="1928802"/>
          <a:ext cx="7858180" cy="4557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57200" y="71414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Целевые ориентации родителей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39552" y="86259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Динамика изменения родительских целевых ориентаций воспитания ребенка </a:t>
            </a:r>
            <a:endParaRPr lang="ru-RU" dirty="0" smtClean="0"/>
          </a:p>
          <a:p>
            <a:pPr algn="ctr"/>
            <a:r>
              <a:rPr lang="ru-RU" dirty="0" smtClean="0"/>
              <a:t>при </a:t>
            </a:r>
            <a:r>
              <a:rPr lang="ru-RU" dirty="0"/>
              <a:t>переходе от раннего возраста к младшему дошкольному возрасту (%)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Целевые ориентации родителей, придерживающихся разных стилей взаимодействия с ребенком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2937622447"/>
              </p:ext>
            </p:extLst>
          </p:nvPr>
        </p:nvGraphicFramePr>
        <p:xfrm>
          <a:off x="642910" y="1785926"/>
          <a:ext cx="8001056" cy="4700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Documents and Settings\Анна\Рабочий стол\new_logo2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487410" y="142852"/>
            <a:ext cx="496287" cy="50006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16" y="17144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Стили: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1305</Words>
  <Application>Microsoft Office PowerPoint</Application>
  <PresentationFormat>Экран (4:3)</PresentationFormat>
  <Paragraphs>419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Социология дошкольного детства</vt:lpstr>
      <vt:lpstr>Публикации</vt:lpstr>
      <vt:lpstr>Исследования ФГНУ ИСО РАО</vt:lpstr>
      <vt:lpstr>Структура опросника</vt:lpstr>
      <vt:lpstr>Жизненные ориентации родителей:  10 лет спустя</vt:lpstr>
      <vt:lpstr>Слайд 6</vt:lpstr>
      <vt:lpstr>Целевые ориентации родителей</vt:lpstr>
      <vt:lpstr>Слайд 8</vt:lpstr>
      <vt:lpstr>Целевые ориентации родителей, придерживающихся разных стилей взаимодействия с ребенком</vt:lpstr>
      <vt:lpstr>Эмоциональное самочувствие при общении с ребенком</vt:lpstr>
      <vt:lpstr>Родительские стратегии воспитания</vt:lpstr>
      <vt:lpstr>Социальная ситуация развития ребенка</vt:lpstr>
      <vt:lpstr>Условия сна ребенка</vt:lpstr>
      <vt:lpstr>Детские болезни</vt:lpstr>
      <vt:lpstr>Слайд 15</vt:lpstr>
      <vt:lpstr>Структура семейного досуга</vt:lpstr>
      <vt:lpstr>Организация семейного досуга</vt:lpstr>
      <vt:lpstr>Включенность родителей в совместную деятельность с ребенком  </vt:lpstr>
      <vt:lpstr>Литературные предпочтения дошкольников</vt:lpstr>
      <vt:lpstr>Влияние половой принадлежности главного персонажа на литературные предпочтения мальчиков и девочек (%)</vt:lpstr>
      <vt:lpstr>Мнения отцов и матерей о влиянии половой принадлежности главного персонажа  на литературные предпочтения их детей (%)</vt:lpstr>
      <vt:lpstr>Слайд 22</vt:lpstr>
      <vt:lpstr>Удовлетворенность детским садом</vt:lpstr>
      <vt:lpstr>Слайд 24</vt:lpstr>
    </vt:vector>
  </TitlesOfParts>
  <Company>cso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Артём</dc:creator>
  <cp:lastModifiedBy>Артём</cp:lastModifiedBy>
  <cp:revision>68</cp:revision>
  <dcterms:created xsi:type="dcterms:W3CDTF">2012-11-23T08:07:35Z</dcterms:created>
  <dcterms:modified xsi:type="dcterms:W3CDTF">2013-11-18T09:19:59Z</dcterms:modified>
</cp:coreProperties>
</file>