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2FAB7A94-CE37-4E4C-90E7-3A1FEAF6B101}">
          <p14:sldIdLst>
            <p14:sldId id="256"/>
            <p14:sldId id="257"/>
            <p14:sldId id="258"/>
            <p14:sldId id="260"/>
            <p14:sldId id="261"/>
            <p14:sldId id="262"/>
            <p14:sldId id="265"/>
            <p14:sldId id="263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3766" autoAdjust="0"/>
    <p:restoredTop sz="94660"/>
  </p:normalViewPr>
  <p:slideViewPr>
    <p:cSldViewPr>
      <p:cViewPr varScale="1">
        <p:scale>
          <a:sx n="61" d="100"/>
          <a:sy n="61" d="100"/>
        </p:scale>
        <p:origin x="-368" y="-120"/>
      </p:cViewPr>
      <p:guideLst>
        <p:guide orient="horz" pos="3294"/>
        <p:guide pos="33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0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0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3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7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8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5333-64FA-4435-9C3D-6E653F5EE9CC}" type="datetimeFigureOut">
              <a:rPr lang="ru-RU" smtClean="0"/>
              <a:t>23.04.14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847F-B37E-4563-865F-349791FDC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2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2276872"/>
            <a:ext cx="7772400" cy="1470025"/>
          </a:xfrm>
        </p:spPr>
        <p:txBody>
          <a:bodyPr/>
          <a:lstStyle/>
          <a:p>
            <a:r>
              <a:rPr lang="ru-RU" dirty="0" smtClean="0"/>
              <a:t>Полагание детства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Изображение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1" y="0"/>
            <a:ext cx="3492500" cy="232410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5679"/>
            <a:ext cx="3492500" cy="2324100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3724" y="3324225"/>
            <a:ext cx="3810000" cy="3810000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192" y="1844824"/>
            <a:ext cx="2667000" cy="30480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2120" y="43942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56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Детство изменилось. </a:t>
            </a:r>
            <a:r>
              <a:rPr lang="ru-RU" dirty="0" smtClean="0"/>
              <a:t>Что теперь надо изучать?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Модели детства в разных средах;</a:t>
            </a:r>
          </a:p>
          <a:p>
            <a:r>
              <a:rPr lang="ru-RU" dirty="0" smtClean="0"/>
              <a:t>Проект по изучению образа детства на разных территориях</a:t>
            </a:r>
          </a:p>
          <a:p>
            <a:r>
              <a:rPr lang="ru-RU" dirty="0" smtClean="0"/>
              <a:t>Идея: ребенок живет здесь и сейчас, в этом конкретном месте, в этой семье.</a:t>
            </a:r>
          </a:p>
          <a:p>
            <a:r>
              <a:rPr lang="ru-RU" dirty="0" smtClean="0"/>
              <a:t>Обстоятельства жизни разнообразны….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95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 smtClean="0"/>
              <a:t>Детство изменилось. Что теперь еще надо изменить?</a:t>
            </a:r>
            <a:endParaRPr lang="ru-RU" dirty="0"/>
          </a:p>
        </p:txBody>
      </p:sp>
      <p:pic>
        <p:nvPicPr>
          <p:cNvPr id="4" name="Содержимое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6" b="5316"/>
          <a:stretch>
            <a:fillRect/>
          </a:stretch>
        </p:blipFill>
        <p:spPr>
          <a:xfrm>
            <a:off x="251520" y="231078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25344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В</a:t>
            </a:r>
            <a:r>
              <a:rPr lang="ru-RU" b="1" dirty="0" smtClean="0"/>
              <a:t>озраст</a:t>
            </a:r>
            <a:r>
              <a:rPr lang="ru-RU" dirty="0" smtClean="0"/>
              <a:t> (при всей разнице подходов) </a:t>
            </a:r>
            <a:r>
              <a:rPr lang="ru-RU" b="1" dirty="0" smtClean="0"/>
              <a:t>держится</a:t>
            </a:r>
            <a:r>
              <a:rPr lang="ru-RU" dirty="0" smtClean="0"/>
              <a:t> </a:t>
            </a:r>
            <a:r>
              <a:rPr lang="ru-RU" dirty="0"/>
              <a:t>на общем философском представлении о «нормальном» Я (</a:t>
            </a:r>
            <a:r>
              <a:rPr lang="en-US" dirty="0"/>
              <a:t>self</a:t>
            </a:r>
            <a:r>
              <a:rPr lang="ru-RU" dirty="0"/>
              <a:t>) как рациональном, ответственном, свободном, сознательном, способном к выбору автономном субъекте. </a:t>
            </a:r>
            <a:endParaRPr lang="ru-RU" dirty="0" smtClean="0"/>
          </a:p>
          <a:p>
            <a:r>
              <a:rPr lang="ru-RU" dirty="0" smtClean="0"/>
              <a:t>Т.е. взрослый – самостоятельный, автономный, рациональный, развивающийся</a:t>
            </a:r>
          </a:p>
          <a:p>
            <a:r>
              <a:rPr lang="ru-RU" dirty="0" smtClean="0"/>
              <a:t>Эти </a:t>
            </a:r>
            <a:r>
              <a:rPr lang="ru-RU" dirty="0"/>
              <a:t>допущения </a:t>
            </a:r>
            <a:r>
              <a:rPr lang="ru-RU" dirty="0" smtClean="0"/>
              <a:t>лежат </a:t>
            </a:r>
            <a:r>
              <a:rPr lang="ru-RU" dirty="0"/>
              <a:t>в основании образовательных </a:t>
            </a:r>
            <a:r>
              <a:rPr lang="ru-RU" dirty="0" smtClean="0"/>
              <a:t>практик</a:t>
            </a:r>
          </a:p>
          <a:p>
            <a:pPr marL="0" indent="0">
              <a:buNone/>
            </a:pPr>
            <a:r>
              <a:rPr lang="ru-RU" dirty="0" smtClean="0"/>
              <a:t>Детский возраст – ступень на пути; путь дан, предписан, есть ясный образ будущего.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54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Деконструкция идеи взросления как перехода от </a:t>
            </a:r>
            <a:r>
              <a:rPr lang="ru-RU" dirty="0" err="1" smtClean="0"/>
              <a:t>недо</a:t>
            </a:r>
            <a:r>
              <a:rPr lang="ru-RU" dirty="0" smtClean="0"/>
              <a:t>- к полноценному…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Глобализация, доступ  </a:t>
            </a:r>
            <a:r>
              <a:rPr lang="ru-RU" dirty="0"/>
              <a:t>к широкому спектру информации, в том числе и </a:t>
            </a:r>
            <a:r>
              <a:rPr lang="ru-RU" dirty="0" smtClean="0"/>
              <a:t>иноязычной </a:t>
            </a:r>
            <a:r>
              <a:rPr lang="ru-RU" dirty="0"/>
              <a:t>и </a:t>
            </a:r>
            <a:r>
              <a:rPr lang="ru-RU" dirty="0" err="1"/>
              <a:t>инокультурной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Консьюмеризм</a:t>
            </a:r>
            <a:r>
              <a:rPr lang="ru-RU" dirty="0" smtClean="0"/>
              <a:t>, </a:t>
            </a:r>
            <a:r>
              <a:rPr lang="ru-RU" dirty="0"/>
              <a:t>изменения </a:t>
            </a:r>
            <a:r>
              <a:rPr lang="ru-RU" dirty="0" smtClean="0"/>
              <a:t>культурного </a:t>
            </a:r>
            <a:r>
              <a:rPr lang="ru-RU" dirty="0"/>
              <a:t>поля, к </a:t>
            </a:r>
            <a:r>
              <a:rPr lang="ru-RU" dirty="0" smtClean="0"/>
              <a:t>которому </a:t>
            </a:r>
            <a:r>
              <a:rPr lang="ru-RU" dirty="0"/>
              <a:t>современный взрослеющий человек имеет доступ. </a:t>
            </a:r>
          </a:p>
          <a:p>
            <a:r>
              <a:rPr lang="ru-RU" dirty="0"/>
              <a:t>Критика сложившихся представлений, в частности, </a:t>
            </a:r>
            <a:r>
              <a:rPr lang="ru-RU" dirty="0" smtClean="0"/>
              <a:t>демонстрирует </a:t>
            </a:r>
            <a:r>
              <a:rPr lang="ru-RU" dirty="0"/>
              <a:t>предвзятость сложившихся взглядов, </a:t>
            </a:r>
            <a:r>
              <a:rPr lang="ru-RU" dirty="0" err="1" smtClean="0"/>
              <a:t>Э.Бурман</a:t>
            </a:r>
            <a:r>
              <a:rPr lang="ru-RU" dirty="0"/>
              <a:t>. </a:t>
            </a:r>
            <a:r>
              <a:rPr lang="ru-RU" dirty="0" err="1"/>
              <a:t>М.Фуко</a:t>
            </a:r>
            <a:r>
              <a:rPr lang="ru-RU" dirty="0" smtClean="0"/>
              <a:t>, </a:t>
            </a:r>
            <a:r>
              <a:rPr lang="ru-RU" dirty="0" err="1" smtClean="0"/>
              <a:t>Бурдьё</a:t>
            </a:r>
            <a:r>
              <a:rPr lang="ru-RU" dirty="0"/>
              <a:t> </a:t>
            </a:r>
            <a:r>
              <a:rPr lang="ru-RU" dirty="0" smtClean="0"/>
              <a:t>и т.д.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43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Детство как объект категоризации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Каковы </a:t>
            </a:r>
            <a:r>
              <a:rPr lang="ru-RU" dirty="0" err="1" smtClean="0"/>
              <a:t>метанарративы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Традиционный взгляд конституируется идеей последовательного стадиального восхождения от низшего к высшему; </a:t>
            </a:r>
          </a:p>
          <a:p>
            <a:r>
              <a:rPr lang="ru-RU" dirty="0" smtClean="0"/>
              <a:t>Это одно из следствий патриархальных патерналистских установок; главенство архетипического отца; его власть; воспроизводство свойств; взрослее=выше, лучше, сильнее, умнее…</a:t>
            </a:r>
          </a:p>
          <a:p>
            <a:r>
              <a:rPr lang="ru-RU" dirty="0" smtClean="0"/>
              <a:t>Основное направление </a:t>
            </a:r>
            <a:r>
              <a:rPr lang="ru-RU" b="1" dirty="0" smtClean="0"/>
              <a:t>развития</a:t>
            </a:r>
            <a:r>
              <a:rPr lang="ru-RU" dirty="0" smtClean="0"/>
              <a:t> – развитие мышления;</a:t>
            </a:r>
          </a:p>
          <a:p>
            <a:r>
              <a:rPr lang="ru-RU" dirty="0" smtClean="0"/>
              <a:t>Ребенок – подчинен, лишен власти, ему вменено; он </a:t>
            </a:r>
            <a:r>
              <a:rPr lang="ru-RU" b="1" i="1" dirty="0" smtClean="0"/>
              <a:t>должен</a:t>
            </a:r>
          </a:p>
          <a:p>
            <a:r>
              <a:rPr lang="ru-RU" dirty="0" smtClean="0"/>
              <a:t>Отсутствует признание иных кроме </a:t>
            </a:r>
            <a:r>
              <a:rPr lang="ru-RU" dirty="0" err="1" smtClean="0"/>
              <a:t>еврохристианских</a:t>
            </a:r>
            <a:r>
              <a:rPr lang="ru-RU" dirty="0" smtClean="0"/>
              <a:t> траекторий жизни; игнорируется женская траектория</a:t>
            </a:r>
          </a:p>
          <a:p>
            <a:r>
              <a:rPr lang="ru-RU" dirty="0" smtClean="0"/>
              <a:t>Для понимания детства в иных координатах, необходимо взглянуть на него с иных позиций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56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Социальное конструирование детства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Неявные допущения приводят описанию образа </a:t>
            </a:r>
            <a:r>
              <a:rPr lang="ru-RU" b="1" dirty="0" smtClean="0"/>
              <a:t>нормы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Образ ребенка конструируется в отношении к норме; ребенок </a:t>
            </a:r>
            <a:r>
              <a:rPr lang="ru-RU" b="1" dirty="0" smtClean="0"/>
              <a:t>калибруется</a:t>
            </a:r>
          </a:p>
          <a:p>
            <a:endParaRPr lang="ru-RU" dirty="0"/>
          </a:p>
        </p:txBody>
      </p:sp>
      <p:pic>
        <p:nvPicPr>
          <p:cNvPr id="4" name="Рисунок 1" descr="ttp://www.webkarapuz.ru/resize/100/341/w//uploads/section/13574753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0"/>
            <a:ext cx="3533915" cy="198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53136"/>
            <a:ext cx="9144000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8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Этот социальный конструкт </a:t>
            </a:r>
            <a:r>
              <a:rPr lang="ru-RU" dirty="0" err="1"/>
              <a:t>н</a:t>
            </a:r>
            <a:r>
              <a:rPr lang="ru-RU" dirty="0" err="1" smtClean="0"/>
              <a:t>евалиден</a:t>
            </a:r>
            <a:r>
              <a:rPr lang="ru-RU" dirty="0" smtClean="0"/>
              <a:t> </a:t>
            </a:r>
            <a:r>
              <a:rPr lang="ru-RU" dirty="0"/>
              <a:t>по большому числу оснований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ru-RU" dirty="0" smtClean="0"/>
              <a:t>Гендерная дифференциация;</a:t>
            </a:r>
          </a:p>
          <a:p>
            <a:r>
              <a:rPr lang="ru-RU" dirty="0" smtClean="0"/>
              <a:t>Социально-экономический статус;</a:t>
            </a:r>
          </a:p>
          <a:p>
            <a:r>
              <a:rPr lang="ru-RU" dirty="0" smtClean="0"/>
              <a:t>Автономность;</a:t>
            </a:r>
          </a:p>
          <a:p>
            <a:r>
              <a:rPr lang="ru-RU" dirty="0" smtClean="0"/>
              <a:t>Этничность/расовая принадлежность;</a:t>
            </a:r>
          </a:p>
          <a:p>
            <a:r>
              <a:rPr lang="ru-RU" dirty="0" smtClean="0"/>
              <a:t>Жизнь здесь и сейчас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95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Однако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Различается в разных ПРАКТИКАХ:</a:t>
            </a:r>
          </a:p>
          <a:p>
            <a:r>
              <a:rPr lang="ru-RU" dirty="0" smtClean="0"/>
              <a:t>Для образования – объект преобразования;</a:t>
            </a:r>
          </a:p>
          <a:p>
            <a:r>
              <a:rPr lang="ru-RU" dirty="0" smtClean="0"/>
              <a:t>Для экономики – потребитель</a:t>
            </a:r>
          </a:p>
          <a:p>
            <a:r>
              <a:rPr lang="ru-RU" dirty="0" smtClean="0"/>
              <a:t>Для родителей -??? </a:t>
            </a:r>
          </a:p>
          <a:p>
            <a:r>
              <a:rPr lang="ru-RU" dirty="0"/>
              <a:t>Для социальной сферы – группа с особыми нуждами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65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-252536" y="4221088"/>
            <a:ext cx="6156176" cy="2367136"/>
          </a:xfrm>
        </p:spPr>
        <p:txBody>
          <a:bodyPr>
            <a:normAutofit fontScale="90000"/>
          </a:bodyPr>
          <a:lstStyle/>
          <a:p>
            <a:r>
              <a:rPr lang="ru-RU" dirty="0"/>
              <a:t>Детство изменилось. Что теперь еще надо изменить? Среду: чем она насыщеннее, тем лучше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Каждая социальная группа имеет свои нужды: рабочие места, жилье, больницы… </a:t>
            </a:r>
          </a:p>
          <a:p>
            <a:r>
              <a:rPr lang="ru-RU" dirty="0" smtClean="0"/>
              <a:t>Дети нуждаются в особых условиях; </a:t>
            </a:r>
          </a:p>
          <a:p>
            <a:r>
              <a:rPr lang="ru-RU" dirty="0" smtClean="0"/>
              <a:t>Возрастают ценность досуга и ценность образования;</a:t>
            </a:r>
          </a:p>
          <a:p>
            <a:r>
              <a:rPr lang="ru-RU" dirty="0" smtClean="0"/>
              <a:t>«хорошее детство» – проба всех возможных культурных образцов……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056" y="3573016"/>
            <a:ext cx="3492500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5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412</Words>
  <Application>Microsoft Macintosh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Полагание детства</vt:lpstr>
      <vt:lpstr>Детство изменилось. Что теперь еще надо изменить?</vt:lpstr>
      <vt:lpstr>Традиционно</vt:lpstr>
      <vt:lpstr>Деконструкция идеи взросления как перехода от недо- к полноценному…</vt:lpstr>
      <vt:lpstr>Детство как объект категоризации </vt:lpstr>
      <vt:lpstr>Социальное конструирование детства</vt:lpstr>
      <vt:lpstr>Этот социальный конструкт невалиден по большому числу оснований </vt:lpstr>
      <vt:lpstr>Однако</vt:lpstr>
      <vt:lpstr>Детство изменилось. Что теперь еще надо изменить? Среду: чем она насыщеннее, тем лучше </vt:lpstr>
      <vt:lpstr>Детство изменилось. Что теперь надо изучать?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«Образование родителей»</dc:title>
  <dc:creator>Катерина Поливанова</dc:creator>
  <cp:lastModifiedBy>admin .</cp:lastModifiedBy>
  <cp:revision>21</cp:revision>
  <dcterms:created xsi:type="dcterms:W3CDTF">2014-04-21T16:15:18Z</dcterms:created>
  <dcterms:modified xsi:type="dcterms:W3CDTF">2014-04-25T07:26:41Z</dcterms:modified>
</cp:coreProperties>
</file>