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86" r:id="rId5"/>
    <p:sldId id="274" r:id="rId6"/>
    <p:sldId id="287" r:id="rId7"/>
    <p:sldId id="284" r:id="rId8"/>
    <p:sldId id="288" r:id="rId9"/>
    <p:sldId id="290" r:id="rId10"/>
    <p:sldId id="291" r:id="rId11"/>
    <p:sldId id="273" r:id="rId12"/>
    <p:sldId id="289" r:id="rId13"/>
    <p:sldId id="294" r:id="rId14"/>
    <p:sldId id="296" r:id="rId15"/>
    <p:sldId id="280" r:id="rId16"/>
    <p:sldId id="281" r:id="rId17"/>
    <p:sldId id="295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</a:t>
            </a:r>
            <a:r>
              <a:rPr lang="ru-RU" baseline="0" dirty="0" smtClean="0"/>
              <a:t> участников</a:t>
            </a:r>
            <a:endParaRPr lang="ru-RU" dirty="0"/>
          </a:p>
        </c:rich>
      </c:tx>
      <c:layout>
        <c:manualLayout>
          <c:xMode val="edge"/>
          <c:yMode val="edge"/>
          <c:x val="1.8638086905803441E-2"/>
          <c:y val="1.8568667639612964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5432098765432187E-3"/>
                  <c:y val="-7.7369448498386992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5432098765432187E-3"/>
                  <c:y val="-9.2843338198064757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0864197530864374E-3"/>
                  <c:y val="-0.12688589553735471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5432098765432187E-3"/>
                  <c:y val="-0.15164411905683844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0"/>
                  <c:y val="-0.16711800875651589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-1.2151258870419E-7"/>
                  <c:y val="-0.25067725681807579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ru-RU" dirty="0" smtClean="0"/>
                      <a:t>3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6"/>
              <c:layout>
                <c:manualLayout>
                  <c:x val="-4.6296296296295244E-3"/>
                  <c:y val="-0.40232113219161231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200</c:v>
                </c:pt>
                <c:pt idx="1">
                  <c:v>600</c:v>
                </c:pt>
                <c:pt idx="2">
                  <c:v>2400</c:v>
                </c:pt>
                <c:pt idx="3">
                  <c:v>4800</c:v>
                </c:pt>
                <c:pt idx="4">
                  <c:v>14500</c:v>
                </c:pt>
                <c:pt idx="5">
                  <c:v>32000</c:v>
                </c:pt>
                <c:pt idx="6">
                  <c:v>62700</c:v>
                </c:pt>
              </c:numCache>
            </c:numRef>
          </c:val>
        </c:ser>
        <c:overlap val="100"/>
        <c:axId val="72672000"/>
        <c:axId val="72673536"/>
      </c:barChart>
      <c:catAx>
        <c:axId val="72672000"/>
        <c:scaling>
          <c:orientation val="minMax"/>
        </c:scaling>
        <c:axPos val="b"/>
        <c:numFmt formatCode="General" sourceLinked="1"/>
        <c:tickLblPos val="nextTo"/>
        <c:crossAx val="72673536"/>
        <c:crosses val="autoZero"/>
        <c:auto val="1"/>
        <c:lblAlgn val="ctr"/>
        <c:lblOffset val="100"/>
      </c:catAx>
      <c:valAx>
        <c:axId val="72673536"/>
        <c:scaling>
          <c:orientation val="minMax"/>
        </c:scaling>
        <c:axPos val="l"/>
        <c:majorGridlines/>
        <c:numFmt formatCode="General" sourceLinked="1"/>
        <c:tickLblPos val="none"/>
        <c:crossAx val="72672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9A649-2499-4A02-81D2-70C3138236E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1B346-733C-4E8A-B107-DFE5A195DBE7}">
      <dgm:prSet phldrT="[Текст]" phldr="1"/>
      <dgm:spPr/>
      <dgm:t>
        <a:bodyPr/>
        <a:lstStyle/>
        <a:p>
          <a:endParaRPr lang="ru-RU" dirty="0"/>
        </a:p>
      </dgm:t>
    </dgm:pt>
    <dgm:pt modelId="{7E98D47F-4E25-41C8-B5F4-0A5A75DEB283}" type="parTrans" cxnId="{ECC248B5-38B4-4FE7-80E0-B4B5B45E84FE}">
      <dgm:prSet/>
      <dgm:spPr/>
      <dgm:t>
        <a:bodyPr/>
        <a:lstStyle/>
        <a:p>
          <a:endParaRPr lang="ru-RU"/>
        </a:p>
      </dgm:t>
    </dgm:pt>
    <dgm:pt modelId="{2E2019AE-F269-46CC-83E1-78605CA2A3F1}" type="sibTrans" cxnId="{ECC248B5-38B4-4FE7-80E0-B4B5B45E84FE}">
      <dgm:prSet/>
      <dgm:spPr/>
      <dgm:t>
        <a:bodyPr/>
        <a:lstStyle/>
        <a:p>
          <a:endParaRPr lang="ru-RU"/>
        </a:p>
      </dgm:t>
    </dgm:pt>
    <dgm:pt modelId="{955A6DE7-C5BA-4930-8976-5EA6FE5D6201}">
      <dgm:prSet phldrT="[Текст]" phldr="1"/>
      <dgm:spPr/>
      <dgm:t>
        <a:bodyPr/>
        <a:lstStyle/>
        <a:p>
          <a:endParaRPr lang="ru-RU"/>
        </a:p>
      </dgm:t>
    </dgm:pt>
    <dgm:pt modelId="{12284667-1FAC-4A57-B4BD-06D1F0BE79F3}" type="parTrans" cxnId="{8E548548-F06D-4256-A7CB-323D3FEAFBCD}">
      <dgm:prSet/>
      <dgm:spPr/>
      <dgm:t>
        <a:bodyPr/>
        <a:lstStyle/>
        <a:p>
          <a:endParaRPr lang="ru-RU"/>
        </a:p>
      </dgm:t>
    </dgm:pt>
    <dgm:pt modelId="{9F23E38C-B41A-4AE0-A614-E872A155817E}" type="sibTrans" cxnId="{8E548548-F06D-4256-A7CB-323D3FEAFBCD}">
      <dgm:prSet/>
      <dgm:spPr/>
      <dgm:t>
        <a:bodyPr/>
        <a:lstStyle/>
        <a:p>
          <a:endParaRPr lang="ru-RU"/>
        </a:p>
      </dgm:t>
    </dgm:pt>
    <dgm:pt modelId="{8BA8A61D-7243-4DB1-A4D6-6B63994BEE85}">
      <dgm:prSet phldrT="[Текст]" phldr="1"/>
      <dgm:spPr/>
      <dgm:t>
        <a:bodyPr/>
        <a:lstStyle/>
        <a:p>
          <a:endParaRPr lang="ru-RU"/>
        </a:p>
      </dgm:t>
    </dgm:pt>
    <dgm:pt modelId="{B8B2BBB8-1CD4-4B6F-9566-541B83893334}" type="parTrans" cxnId="{9CA010DB-A1E7-4D4C-B0A7-1A1CDD6FF3E4}">
      <dgm:prSet/>
      <dgm:spPr/>
      <dgm:t>
        <a:bodyPr/>
        <a:lstStyle/>
        <a:p>
          <a:endParaRPr lang="ru-RU"/>
        </a:p>
      </dgm:t>
    </dgm:pt>
    <dgm:pt modelId="{241952C6-5FC4-4159-9AB4-72B8616A5434}" type="sibTrans" cxnId="{9CA010DB-A1E7-4D4C-B0A7-1A1CDD6FF3E4}">
      <dgm:prSet/>
      <dgm:spPr/>
      <dgm:t>
        <a:bodyPr/>
        <a:lstStyle/>
        <a:p>
          <a:endParaRPr lang="ru-RU"/>
        </a:p>
      </dgm:t>
    </dgm:pt>
    <dgm:pt modelId="{24F31FC0-E762-4775-9637-C5FD2DF5D939}">
      <dgm:prSet phldrT="[Текст]" phldr="1"/>
      <dgm:spPr/>
      <dgm:t>
        <a:bodyPr/>
        <a:lstStyle/>
        <a:p>
          <a:endParaRPr lang="ru-RU" dirty="0"/>
        </a:p>
      </dgm:t>
    </dgm:pt>
    <dgm:pt modelId="{BF8B4E35-F0D7-4CD5-810C-AEF082312E83}" type="parTrans" cxnId="{74E5216F-2350-48B1-9F0A-7446C913212C}">
      <dgm:prSet/>
      <dgm:spPr/>
      <dgm:t>
        <a:bodyPr/>
        <a:lstStyle/>
        <a:p>
          <a:endParaRPr lang="ru-RU"/>
        </a:p>
      </dgm:t>
    </dgm:pt>
    <dgm:pt modelId="{BC95B22C-23FC-48BC-B264-7776D467B02E}" type="sibTrans" cxnId="{74E5216F-2350-48B1-9F0A-7446C913212C}">
      <dgm:prSet/>
      <dgm:spPr/>
      <dgm:t>
        <a:bodyPr/>
        <a:lstStyle/>
        <a:p>
          <a:endParaRPr lang="ru-RU"/>
        </a:p>
      </dgm:t>
    </dgm:pt>
    <dgm:pt modelId="{011C3248-CBA9-4922-B49A-EA701D368CA6}">
      <dgm:prSet phldrT="[Текст]" phldr="1"/>
      <dgm:spPr/>
      <dgm:t>
        <a:bodyPr/>
        <a:lstStyle/>
        <a:p>
          <a:endParaRPr lang="ru-RU" dirty="0"/>
        </a:p>
      </dgm:t>
    </dgm:pt>
    <dgm:pt modelId="{A8A8333B-6DCF-45E1-B410-A391439AF094}" type="parTrans" cxnId="{711DCCB4-C8C3-4852-9CD0-82E5035C793A}">
      <dgm:prSet/>
      <dgm:spPr/>
      <dgm:t>
        <a:bodyPr/>
        <a:lstStyle/>
        <a:p>
          <a:endParaRPr lang="ru-RU"/>
        </a:p>
      </dgm:t>
    </dgm:pt>
    <dgm:pt modelId="{501DEC13-15FB-4753-9255-09642CB1207E}" type="sibTrans" cxnId="{711DCCB4-C8C3-4852-9CD0-82E5035C793A}">
      <dgm:prSet/>
      <dgm:spPr/>
      <dgm:t>
        <a:bodyPr/>
        <a:lstStyle/>
        <a:p>
          <a:endParaRPr lang="ru-RU"/>
        </a:p>
      </dgm:t>
    </dgm:pt>
    <dgm:pt modelId="{3ACF145C-B676-40F0-93B8-C114A7E2D3A3}">
      <dgm:prSet phldrT="[Текст]" phldr="1"/>
      <dgm:spPr/>
      <dgm:t>
        <a:bodyPr/>
        <a:lstStyle/>
        <a:p>
          <a:endParaRPr lang="ru-RU" dirty="0"/>
        </a:p>
      </dgm:t>
    </dgm:pt>
    <dgm:pt modelId="{AE78FE6B-9A46-4AD2-AE9D-755174A51661}" type="parTrans" cxnId="{1D96D9B9-5C23-47B8-82C0-053DA2A09FC2}">
      <dgm:prSet/>
      <dgm:spPr/>
      <dgm:t>
        <a:bodyPr/>
        <a:lstStyle/>
        <a:p>
          <a:endParaRPr lang="ru-RU"/>
        </a:p>
      </dgm:t>
    </dgm:pt>
    <dgm:pt modelId="{A4DF0764-8466-461A-88AA-56C1D790C664}" type="sibTrans" cxnId="{1D96D9B9-5C23-47B8-82C0-053DA2A09FC2}">
      <dgm:prSet/>
      <dgm:spPr/>
      <dgm:t>
        <a:bodyPr/>
        <a:lstStyle/>
        <a:p>
          <a:endParaRPr lang="ru-RU"/>
        </a:p>
      </dgm:t>
    </dgm:pt>
    <dgm:pt modelId="{7A655745-FA88-4F9C-905E-E0E6CD943C6A}">
      <dgm:prSet phldrT="[Текст]"/>
      <dgm:spPr/>
      <dgm:t>
        <a:bodyPr/>
        <a:lstStyle/>
        <a:p>
          <a:r>
            <a:rPr lang="ru-RU" b="1" dirty="0" smtClean="0"/>
            <a:t>Руководитель проекта</a:t>
          </a:r>
          <a:endParaRPr lang="ru-RU" b="1" dirty="0"/>
        </a:p>
      </dgm:t>
    </dgm:pt>
    <dgm:pt modelId="{616725FB-1E04-4315-8ECE-9F915DAA948E}" type="parTrans" cxnId="{CD0D07A0-4E0E-41CF-9AA2-E2C9FA7EE101}">
      <dgm:prSet/>
      <dgm:spPr/>
      <dgm:t>
        <a:bodyPr/>
        <a:lstStyle/>
        <a:p>
          <a:endParaRPr lang="ru-RU"/>
        </a:p>
      </dgm:t>
    </dgm:pt>
    <dgm:pt modelId="{6E6650C3-60C4-4FF3-AAFE-B0FB1596C7EF}" type="sibTrans" cxnId="{CD0D07A0-4E0E-41CF-9AA2-E2C9FA7EE101}">
      <dgm:prSet/>
      <dgm:spPr/>
      <dgm:t>
        <a:bodyPr/>
        <a:lstStyle/>
        <a:p>
          <a:endParaRPr lang="ru-RU"/>
        </a:p>
      </dgm:t>
    </dgm:pt>
    <dgm:pt modelId="{7496C809-99EE-407A-86BA-32400167B4F1}">
      <dgm:prSet phldrT="[Текст]"/>
      <dgm:spPr/>
      <dgm:t>
        <a:bodyPr/>
        <a:lstStyle/>
        <a:p>
          <a:r>
            <a:rPr lang="ru-RU" b="1" dirty="0" smtClean="0"/>
            <a:t>Координаторы проекта</a:t>
          </a:r>
          <a:endParaRPr lang="ru-RU" b="1" dirty="0"/>
        </a:p>
      </dgm:t>
    </dgm:pt>
    <dgm:pt modelId="{72667D8E-052D-4CBF-99B2-665267E8D220}" type="parTrans" cxnId="{C1BA2999-DCB6-4DAE-9D78-D9A36014A06F}">
      <dgm:prSet/>
      <dgm:spPr/>
      <dgm:t>
        <a:bodyPr/>
        <a:lstStyle/>
        <a:p>
          <a:endParaRPr lang="ru-RU"/>
        </a:p>
      </dgm:t>
    </dgm:pt>
    <dgm:pt modelId="{4CD8CE84-958C-4E76-B004-D7A9507EF169}" type="sibTrans" cxnId="{C1BA2999-DCB6-4DAE-9D78-D9A36014A06F}">
      <dgm:prSet/>
      <dgm:spPr/>
      <dgm:t>
        <a:bodyPr/>
        <a:lstStyle/>
        <a:p>
          <a:endParaRPr lang="ru-RU"/>
        </a:p>
      </dgm:t>
    </dgm:pt>
    <dgm:pt modelId="{493E05FD-5A40-453C-9801-002370B9465E}">
      <dgm:prSet phldrT="[Текст]"/>
      <dgm:spPr/>
      <dgm:t>
        <a:bodyPr/>
        <a:lstStyle/>
        <a:p>
          <a:r>
            <a:rPr lang="ru-RU" b="1" dirty="0" smtClean="0"/>
            <a:t>Городские </a:t>
          </a:r>
          <a:r>
            <a:rPr lang="ru-RU" b="1" dirty="0" err="1" smtClean="0"/>
            <a:t>орги</a:t>
          </a:r>
          <a:endParaRPr lang="ru-RU" b="1" dirty="0"/>
        </a:p>
      </dgm:t>
    </dgm:pt>
    <dgm:pt modelId="{AD33F813-7C2F-4374-B6D5-47151019A953}" type="parTrans" cxnId="{A64B72A5-D1A3-47E7-9899-2C5504A93C72}">
      <dgm:prSet/>
      <dgm:spPr/>
      <dgm:t>
        <a:bodyPr/>
        <a:lstStyle/>
        <a:p>
          <a:endParaRPr lang="ru-RU"/>
        </a:p>
      </dgm:t>
    </dgm:pt>
    <dgm:pt modelId="{E4FAECFC-488D-4DD9-9F31-C90B0A7B7BE1}" type="sibTrans" cxnId="{A64B72A5-D1A3-47E7-9899-2C5504A93C72}">
      <dgm:prSet/>
      <dgm:spPr/>
      <dgm:t>
        <a:bodyPr/>
        <a:lstStyle/>
        <a:p>
          <a:endParaRPr lang="ru-RU"/>
        </a:p>
      </dgm:t>
    </dgm:pt>
    <dgm:pt modelId="{9F2F9734-2D4C-4031-AFAE-6E97CE5408AA}">
      <dgm:prSet/>
      <dgm:spPr/>
      <dgm:t>
        <a:bodyPr/>
        <a:lstStyle/>
        <a:p>
          <a:r>
            <a:rPr lang="ru-RU" b="1" dirty="0" smtClean="0"/>
            <a:t>Координаторы площадок</a:t>
          </a:r>
          <a:endParaRPr lang="ru-RU" b="1" dirty="0"/>
        </a:p>
      </dgm:t>
    </dgm:pt>
    <dgm:pt modelId="{56007545-569A-4C0C-9671-9E37904539E7}" type="parTrans" cxnId="{930CA3FE-4367-46A4-9FBF-04074EC32B91}">
      <dgm:prSet/>
      <dgm:spPr/>
    </dgm:pt>
    <dgm:pt modelId="{618EA6B7-B2AB-40AF-A6F9-5A1487DE4362}" type="sibTrans" cxnId="{930CA3FE-4367-46A4-9FBF-04074EC32B91}">
      <dgm:prSet/>
      <dgm:spPr/>
    </dgm:pt>
    <dgm:pt modelId="{3DDE8D56-6B7C-4A80-B3D0-FD70E4BE5A9B}">
      <dgm:prSet/>
      <dgm:spPr/>
      <dgm:t>
        <a:bodyPr/>
        <a:lstStyle/>
        <a:p>
          <a:endParaRPr lang="ru-RU"/>
        </a:p>
      </dgm:t>
    </dgm:pt>
    <dgm:pt modelId="{58B090B2-4AEA-40DF-88FB-E31165CD5484}" type="parTrans" cxnId="{15506DC5-F0F6-493E-B930-A158A8F54D2C}">
      <dgm:prSet/>
      <dgm:spPr/>
    </dgm:pt>
    <dgm:pt modelId="{8E1F9C0E-BCF7-42BD-856C-20184CA1FAB3}" type="sibTrans" cxnId="{15506DC5-F0F6-493E-B930-A158A8F54D2C}">
      <dgm:prSet/>
      <dgm:spPr/>
    </dgm:pt>
    <dgm:pt modelId="{C4D336B6-6E16-4FA4-907D-9FB70BFD21D1}">
      <dgm:prSet/>
      <dgm:spPr/>
      <dgm:t>
        <a:bodyPr/>
        <a:lstStyle/>
        <a:p>
          <a:r>
            <a:rPr lang="ru-RU" b="1" dirty="0" smtClean="0"/>
            <a:t>Волонтеры</a:t>
          </a:r>
          <a:endParaRPr lang="ru-RU" b="1" dirty="0"/>
        </a:p>
      </dgm:t>
    </dgm:pt>
    <dgm:pt modelId="{84C1FB5F-D6AC-467D-B3CE-3955C55925B1}" type="parTrans" cxnId="{894E3285-918F-44F2-BCC7-E48EA19FD46A}">
      <dgm:prSet/>
      <dgm:spPr/>
    </dgm:pt>
    <dgm:pt modelId="{59C6B349-78E4-48A8-8CE8-6F88C6A021FE}" type="sibTrans" cxnId="{894E3285-918F-44F2-BCC7-E48EA19FD46A}">
      <dgm:prSet/>
      <dgm:spPr/>
    </dgm:pt>
    <dgm:pt modelId="{30E23683-64EE-4E4B-B455-1557D8578268}">
      <dgm:prSet/>
      <dgm:spPr/>
      <dgm:t>
        <a:bodyPr/>
        <a:lstStyle/>
        <a:p>
          <a:endParaRPr lang="ru-RU"/>
        </a:p>
      </dgm:t>
    </dgm:pt>
    <dgm:pt modelId="{523A6A02-695B-444F-ABA3-188528943783}" type="parTrans" cxnId="{BBB666C5-AAB1-4408-8719-711849419959}">
      <dgm:prSet/>
      <dgm:spPr/>
    </dgm:pt>
    <dgm:pt modelId="{94B98A96-7640-4DA6-9AA1-3BA74880ACDD}" type="sibTrans" cxnId="{BBB666C5-AAB1-4408-8719-711849419959}">
      <dgm:prSet/>
      <dgm:spPr/>
    </dgm:pt>
    <dgm:pt modelId="{2B402580-3163-4EF1-9A28-71ABF09B83F6}">
      <dgm:prSet/>
      <dgm:spPr/>
      <dgm:t>
        <a:bodyPr/>
        <a:lstStyle/>
        <a:p>
          <a:endParaRPr lang="ru-RU"/>
        </a:p>
      </dgm:t>
    </dgm:pt>
    <dgm:pt modelId="{FBA4F332-D3F1-4D90-8F62-D1E36D27E5A4}" type="parTrans" cxnId="{EEBA9E19-7CD1-4F21-8DEA-90FAEE0CE2BA}">
      <dgm:prSet/>
      <dgm:spPr/>
    </dgm:pt>
    <dgm:pt modelId="{24AA85A7-55C0-4DFF-994C-AAE5E7EA619F}" type="sibTrans" cxnId="{EEBA9E19-7CD1-4F21-8DEA-90FAEE0CE2BA}">
      <dgm:prSet/>
      <dgm:spPr/>
    </dgm:pt>
    <dgm:pt modelId="{2B420F34-4627-4953-A8EA-7E34C5009F44}">
      <dgm:prSet/>
      <dgm:spPr/>
      <dgm:t>
        <a:bodyPr/>
        <a:lstStyle/>
        <a:p>
          <a:endParaRPr lang="ru-RU"/>
        </a:p>
      </dgm:t>
    </dgm:pt>
    <dgm:pt modelId="{D44BE267-7520-44CF-B87A-883C943591BA}" type="parTrans" cxnId="{2F906839-042E-473D-9BB9-E4E54A02B9FE}">
      <dgm:prSet/>
      <dgm:spPr/>
    </dgm:pt>
    <dgm:pt modelId="{B90EB67D-5679-423F-8C8E-47364CCEC75E}" type="sibTrans" cxnId="{2F906839-042E-473D-9BB9-E4E54A02B9FE}">
      <dgm:prSet/>
      <dgm:spPr/>
    </dgm:pt>
    <dgm:pt modelId="{69FC1CFA-ACA1-4381-9153-F1B0A86E2565}">
      <dgm:prSet/>
      <dgm:spPr/>
      <dgm:t>
        <a:bodyPr/>
        <a:lstStyle/>
        <a:p>
          <a:endParaRPr lang="ru-RU"/>
        </a:p>
      </dgm:t>
    </dgm:pt>
    <dgm:pt modelId="{793CF051-85B0-45AB-9E2E-7F2E2DB484F6}" type="parTrans" cxnId="{542A51D7-7853-4FE6-BDE9-061D324BBAAC}">
      <dgm:prSet/>
      <dgm:spPr/>
    </dgm:pt>
    <dgm:pt modelId="{30860485-37B8-432F-81B6-2274A7B01DD9}" type="sibTrans" cxnId="{542A51D7-7853-4FE6-BDE9-061D324BBAAC}">
      <dgm:prSet/>
      <dgm:spPr/>
    </dgm:pt>
    <dgm:pt modelId="{725D181A-E814-4FCD-AAC0-3C2F548094CB}">
      <dgm:prSet/>
      <dgm:spPr/>
      <dgm:t>
        <a:bodyPr/>
        <a:lstStyle/>
        <a:p>
          <a:endParaRPr lang="ru-RU"/>
        </a:p>
      </dgm:t>
    </dgm:pt>
    <dgm:pt modelId="{2FBFA745-DBB0-4F3B-8B64-31530B433D7E}" type="parTrans" cxnId="{7CD4ADD2-06E3-4CBA-B5F1-D94558C78B9A}">
      <dgm:prSet/>
      <dgm:spPr/>
    </dgm:pt>
    <dgm:pt modelId="{72AB965F-19E6-460B-8D09-1A7D0AEDFEC2}" type="sibTrans" cxnId="{7CD4ADD2-06E3-4CBA-B5F1-D94558C78B9A}">
      <dgm:prSet/>
      <dgm:spPr/>
    </dgm:pt>
    <dgm:pt modelId="{F885E994-3DA4-417C-AA7A-1F1590F3593F}">
      <dgm:prSet/>
      <dgm:spPr/>
      <dgm:t>
        <a:bodyPr/>
        <a:lstStyle/>
        <a:p>
          <a:endParaRPr lang="ru-RU"/>
        </a:p>
      </dgm:t>
    </dgm:pt>
    <dgm:pt modelId="{BE27E3C8-A54A-41F6-9E1B-7218A15CFB0B}" type="parTrans" cxnId="{20B8BB2A-4790-4C92-A21D-DECE4690AF90}">
      <dgm:prSet/>
      <dgm:spPr/>
    </dgm:pt>
    <dgm:pt modelId="{734C7818-B857-4106-AB4F-8B1131B8F75D}" type="sibTrans" cxnId="{20B8BB2A-4790-4C92-A21D-DECE4690AF90}">
      <dgm:prSet/>
      <dgm:spPr/>
    </dgm:pt>
    <dgm:pt modelId="{53AB5498-C69E-4969-A35F-A7A244540C0C}">
      <dgm:prSet/>
      <dgm:spPr/>
      <dgm:t>
        <a:bodyPr/>
        <a:lstStyle/>
        <a:p>
          <a:endParaRPr lang="ru-RU"/>
        </a:p>
      </dgm:t>
    </dgm:pt>
    <dgm:pt modelId="{2FB0C540-3C17-410B-87C6-78A29B6A9CB0}" type="parTrans" cxnId="{D2F85334-C16E-48B3-B352-2302BAE22629}">
      <dgm:prSet/>
      <dgm:spPr/>
    </dgm:pt>
    <dgm:pt modelId="{13BD4426-760E-4E9D-9598-38CD27687271}" type="sibTrans" cxnId="{D2F85334-C16E-48B3-B352-2302BAE22629}">
      <dgm:prSet/>
      <dgm:spPr/>
    </dgm:pt>
    <dgm:pt modelId="{D915D76A-83B4-4AEB-BC8B-32A0723D128C}">
      <dgm:prSet/>
      <dgm:spPr/>
      <dgm:t>
        <a:bodyPr/>
        <a:lstStyle/>
        <a:p>
          <a:endParaRPr lang="ru-RU"/>
        </a:p>
      </dgm:t>
    </dgm:pt>
    <dgm:pt modelId="{25485383-1B27-4C76-A821-2E651EC594A4}" type="parTrans" cxnId="{2D40A86B-561B-4C81-9729-FB211235E20B}">
      <dgm:prSet/>
      <dgm:spPr/>
    </dgm:pt>
    <dgm:pt modelId="{448B30F0-C533-4E51-9A94-FB854B0582E7}" type="sibTrans" cxnId="{2D40A86B-561B-4C81-9729-FB211235E20B}">
      <dgm:prSet/>
      <dgm:spPr/>
    </dgm:pt>
    <dgm:pt modelId="{E5E450A4-98A0-4B89-B05C-C6EEB43F3EA4}" type="pres">
      <dgm:prSet presAssocID="{2649A649-2499-4A02-81D2-70C3138236E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C763B-7A20-43FB-8FBA-E7D4CD3B0C43}" type="pres">
      <dgm:prSet presAssocID="{2649A649-2499-4A02-81D2-70C3138236E4}" presName="hierFlow" presStyleCnt="0"/>
      <dgm:spPr/>
    </dgm:pt>
    <dgm:pt modelId="{95FABEDB-0DA3-4168-A073-EADEA4CBBDD5}" type="pres">
      <dgm:prSet presAssocID="{2649A649-2499-4A02-81D2-70C3138236E4}" presName="firstBuf" presStyleCnt="0"/>
      <dgm:spPr/>
    </dgm:pt>
    <dgm:pt modelId="{E2C63FA9-5AA3-4D97-A020-A88911DEBA9C}" type="pres">
      <dgm:prSet presAssocID="{2649A649-2499-4A02-81D2-70C3138236E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DD9E52-BAB8-4E26-AF1C-2C8FA80C2674}" type="pres">
      <dgm:prSet presAssocID="{F5A1B346-733C-4E8A-B107-DFE5A195DBE7}" presName="Name14" presStyleCnt="0"/>
      <dgm:spPr/>
    </dgm:pt>
    <dgm:pt modelId="{47050D25-E48C-421F-9208-18BB6D123E0E}" type="pres">
      <dgm:prSet presAssocID="{F5A1B346-733C-4E8A-B107-DFE5A195DBE7}" presName="level1Shape" presStyleLbl="node0" presStyleIdx="0" presStyleCnt="1" custLinFactNeighborX="-9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EBCC80-C1F0-4E93-A9A4-661E53297BAB}" type="pres">
      <dgm:prSet presAssocID="{F5A1B346-733C-4E8A-B107-DFE5A195DBE7}" presName="hierChild2" presStyleCnt="0"/>
      <dgm:spPr/>
    </dgm:pt>
    <dgm:pt modelId="{E0EC6243-9E6F-4B63-982F-2D032D2DD812}" type="pres">
      <dgm:prSet presAssocID="{12284667-1FAC-4A57-B4BD-06D1F0BE79F3}" presName="Name19" presStyleLbl="parChTrans1D2" presStyleIdx="0" presStyleCnt="2"/>
      <dgm:spPr/>
      <dgm:t>
        <a:bodyPr/>
        <a:lstStyle/>
        <a:p>
          <a:endParaRPr lang="ru-RU"/>
        </a:p>
      </dgm:t>
    </dgm:pt>
    <dgm:pt modelId="{DD0B02D5-DC33-48FE-BEC4-578870800B67}" type="pres">
      <dgm:prSet presAssocID="{955A6DE7-C5BA-4930-8976-5EA6FE5D6201}" presName="Name21" presStyleCnt="0"/>
      <dgm:spPr/>
    </dgm:pt>
    <dgm:pt modelId="{384865B8-ACD9-43DB-B1C8-111508671033}" type="pres">
      <dgm:prSet presAssocID="{955A6DE7-C5BA-4930-8976-5EA6FE5D6201}" presName="level2Shape" presStyleLbl="node2" presStyleIdx="0" presStyleCnt="2"/>
      <dgm:spPr/>
      <dgm:t>
        <a:bodyPr/>
        <a:lstStyle/>
        <a:p>
          <a:endParaRPr lang="ru-RU"/>
        </a:p>
      </dgm:t>
    </dgm:pt>
    <dgm:pt modelId="{F6DD8D39-8242-47C3-9FA6-21814E9D02CD}" type="pres">
      <dgm:prSet presAssocID="{955A6DE7-C5BA-4930-8976-5EA6FE5D6201}" presName="hierChild3" presStyleCnt="0"/>
      <dgm:spPr/>
    </dgm:pt>
    <dgm:pt modelId="{D96B60ED-13EF-4781-B57B-9A80B345F907}" type="pres">
      <dgm:prSet presAssocID="{B8B2BBB8-1CD4-4B6F-9566-541B83893334}" presName="Name19" presStyleLbl="parChTrans1D3" presStyleIdx="0" presStyleCnt="3"/>
      <dgm:spPr/>
      <dgm:t>
        <a:bodyPr/>
        <a:lstStyle/>
        <a:p>
          <a:endParaRPr lang="ru-RU"/>
        </a:p>
      </dgm:t>
    </dgm:pt>
    <dgm:pt modelId="{422DE5E3-F937-4BED-9EAD-686C676FCF09}" type="pres">
      <dgm:prSet presAssocID="{8BA8A61D-7243-4DB1-A4D6-6B63994BEE85}" presName="Name21" presStyleCnt="0"/>
      <dgm:spPr/>
    </dgm:pt>
    <dgm:pt modelId="{EDE27A57-84A7-421B-ADEC-FF0014EE7308}" type="pres">
      <dgm:prSet presAssocID="{8BA8A61D-7243-4DB1-A4D6-6B63994BEE85}" presName="level2Shape" presStyleLbl="node3" presStyleIdx="0" presStyleCnt="3"/>
      <dgm:spPr/>
      <dgm:t>
        <a:bodyPr/>
        <a:lstStyle/>
        <a:p>
          <a:endParaRPr lang="ru-RU"/>
        </a:p>
      </dgm:t>
    </dgm:pt>
    <dgm:pt modelId="{DC1CCF18-82ED-400C-A7BF-D5ABAC9B91D7}" type="pres">
      <dgm:prSet presAssocID="{8BA8A61D-7243-4DB1-A4D6-6B63994BEE85}" presName="hierChild3" presStyleCnt="0"/>
      <dgm:spPr/>
    </dgm:pt>
    <dgm:pt modelId="{61C13003-05BC-415B-BD32-FAF319EB0266}" type="pres">
      <dgm:prSet presAssocID="{793CF051-85B0-45AB-9E2E-7F2E2DB484F6}" presName="Name19" presStyleLbl="parChTrans1D4" presStyleIdx="0" presStyleCnt="9"/>
      <dgm:spPr/>
    </dgm:pt>
    <dgm:pt modelId="{05D7CC9B-4BAE-4A03-8406-AAA2F5F069AC}" type="pres">
      <dgm:prSet presAssocID="{69FC1CFA-ACA1-4381-9153-F1B0A86E2565}" presName="Name21" presStyleCnt="0"/>
      <dgm:spPr/>
    </dgm:pt>
    <dgm:pt modelId="{C38C2811-D6EC-4A0D-AFF2-FFDBCBBB51EC}" type="pres">
      <dgm:prSet presAssocID="{69FC1CFA-ACA1-4381-9153-F1B0A86E2565}" presName="level2Shape" presStyleLbl="node4" presStyleIdx="0" presStyleCnt="9"/>
      <dgm:spPr/>
      <dgm:t>
        <a:bodyPr/>
        <a:lstStyle/>
        <a:p>
          <a:endParaRPr lang="ru-RU"/>
        </a:p>
      </dgm:t>
    </dgm:pt>
    <dgm:pt modelId="{AC46989C-5CEA-47B9-B749-F41C019DF0F0}" type="pres">
      <dgm:prSet presAssocID="{69FC1CFA-ACA1-4381-9153-F1B0A86E2565}" presName="hierChild3" presStyleCnt="0"/>
      <dgm:spPr/>
    </dgm:pt>
    <dgm:pt modelId="{56BA0556-FC86-4F60-A2BB-C2B4504B9362}" type="pres">
      <dgm:prSet presAssocID="{2FB0C540-3C17-410B-87C6-78A29B6A9CB0}" presName="Name19" presStyleLbl="parChTrans1D4" presStyleIdx="1" presStyleCnt="9"/>
      <dgm:spPr/>
    </dgm:pt>
    <dgm:pt modelId="{A8DD9248-CE00-4E5B-BAA9-1B24EA08F544}" type="pres">
      <dgm:prSet presAssocID="{53AB5498-C69E-4969-A35F-A7A244540C0C}" presName="Name21" presStyleCnt="0"/>
      <dgm:spPr/>
    </dgm:pt>
    <dgm:pt modelId="{007C31F2-1754-48F2-ADF1-CE31B3E25213}" type="pres">
      <dgm:prSet presAssocID="{53AB5498-C69E-4969-A35F-A7A244540C0C}" presName="level2Shape" presStyleLbl="node4" presStyleIdx="1" presStyleCnt="9"/>
      <dgm:spPr/>
      <dgm:t>
        <a:bodyPr/>
        <a:lstStyle/>
        <a:p>
          <a:endParaRPr lang="ru-RU"/>
        </a:p>
      </dgm:t>
    </dgm:pt>
    <dgm:pt modelId="{A4900D36-7A86-41DF-99AE-29B5349E6A66}" type="pres">
      <dgm:prSet presAssocID="{53AB5498-C69E-4969-A35F-A7A244540C0C}" presName="hierChild3" presStyleCnt="0"/>
      <dgm:spPr/>
    </dgm:pt>
    <dgm:pt modelId="{B6169464-A125-4F35-97BB-F5D28469DFF2}" type="pres">
      <dgm:prSet presAssocID="{BE27E3C8-A54A-41F6-9E1B-7218A15CFB0B}" presName="Name19" presStyleLbl="parChTrans1D4" presStyleIdx="2" presStyleCnt="9"/>
      <dgm:spPr/>
    </dgm:pt>
    <dgm:pt modelId="{22E3E36E-D1B5-47E7-8554-B0A2C761F457}" type="pres">
      <dgm:prSet presAssocID="{F885E994-3DA4-417C-AA7A-1F1590F3593F}" presName="Name21" presStyleCnt="0"/>
      <dgm:spPr/>
    </dgm:pt>
    <dgm:pt modelId="{16288DFF-7321-4177-BA46-F3ABE5CDB2B6}" type="pres">
      <dgm:prSet presAssocID="{F885E994-3DA4-417C-AA7A-1F1590F3593F}" presName="level2Shape" presStyleLbl="node4" presStyleIdx="2" presStyleCnt="9"/>
      <dgm:spPr/>
      <dgm:t>
        <a:bodyPr/>
        <a:lstStyle/>
        <a:p>
          <a:endParaRPr lang="ru-RU"/>
        </a:p>
      </dgm:t>
    </dgm:pt>
    <dgm:pt modelId="{B083BE00-CF17-422C-81F6-4FA892AE7748}" type="pres">
      <dgm:prSet presAssocID="{F885E994-3DA4-417C-AA7A-1F1590F3593F}" presName="hierChild3" presStyleCnt="0"/>
      <dgm:spPr/>
    </dgm:pt>
    <dgm:pt modelId="{316C6EE7-1CC1-458E-AF0B-8B5EBA24AA58}" type="pres">
      <dgm:prSet presAssocID="{58B090B2-4AEA-40DF-88FB-E31165CD5484}" presName="Name19" presStyleLbl="parChTrans1D4" presStyleIdx="3" presStyleCnt="9"/>
      <dgm:spPr/>
    </dgm:pt>
    <dgm:pt modelId="{ED56322D-1D58-45C9-9B03-FD3F6D984E91}" type="pres">
      <dgm:prSet presAssocID="{3DDE8D56-6B7C-4A80-B3D0-FD70E4BE5A9B}" presName="Name21" presStyleCnt="0"/>
      <dgm:spPr/>
    </dgm:pt>
    <dgm:pt modelId="{C8BD8859-269A-4268-96A6-CC762AFA58E1}" type="pres">
      <dgm:prSet presAssocID="{3DDE8D56-6B7C-4A80-B3D0-FD70E4BE5A9B}" presName="level2Shape" presStyleLbl="node4" presStyleIdx="3" presStyleCnt="9"/>
      <dgm:spPr/>
      <dgm:t>
        <a:bodyPr/>
        <a:lstStyle/>
        <a:p>
          <a:endParaRPr lang="ru-RU"/>
        </a:p>
      </dgm:t>
    </dgm:pt>
    <dgm:pt modelId="{FE0532CA-4036-4F72-BDA4-4E220856A7DE}" type="pres">
      <dgm:prSet presAssocID="{3DDE8D56-6B7C-4A80-B3D0-FD70E4BE5A9B}" presName="hierChild3" presStyleCnt="0"/>
      <dgm:spPr/>
    </dgm:pt>
    <dgm:pt modelId="{CE97A65E-2081-4EEE-9AC5-4474FF1B3F9A}" type="pres">
      <dgm:prSet presAssocID="{523A6A02-695B-444F-ABA3-188528943783}" presName="Name19" presStyleLbl="parChTrans1D4" presStyleIdx="4" presStyleCnt="9"/>
      <dgm:spPr/>
    </dgm:pt>
    <dgm:pt modelId="{CD47820F-2261-45DE-AAB0-C2399EDA5D7E}" type="pres">
      <dgm:prSet presAssocID="{30E23683-64EE-4E4B-B455-1557D8578268}" presName="Name21" presStyleCnt="0"/>
      <dgm:spPr/>
    </dgm:pt>
    <dgm:pt modelId="{AF43206C-2D25-4976-A223-7A76B6F12848}" type="pres">
      <dgm:prSet presAssocID="{30E23683-64EE-4E4B-B455-1557D8578268}" presName="level2Shape" presStyleLbl="node4" presStyleIdx="4" presStyleCnt="9"/>
      <dgm:spPr/>
      <dgm:t>
        <a:bodyPr/>
        <a:lstStyle/>
        <a:p>
          <a:endParaRPr lang="ru-RU"/>
        </a:p>
      </dgm:t>
    </dgm:pt>
    <dgm:pt modelId="{81AFBEFC-FF22-463A-8BFF-92E26C3B7271}" type="pres">
      <dgm:prSet presAssocID="{30E23683-64EE-4E4B-B455-1557D8578268}" presName="hierChild3" presStyleCnt="0"/>
      <dgm:spPr/>
    </dgm:pt>
    <dgm:pt modelId="{6968252D-D768-42B3-83ED-B5FEDD267293}" type="pres">
      <dgm:prSet presAssocID="{BF8B4E35-F0D7-4CD5-810C-AEF082312E83}" presName="Name19" presStyleLbl="parChTrans1D3" presStyleIdx="1" presStyleCnt="3"/>
      <dgm:spPr/>
      <dgm:t>
        <a:bodyPr/>
        <a:lstStyle/>
        <a:p>
          <a:endParaRPr lang="ru-RU"/>
        </a:p>
      </dgm:t>
    </dgm:pt>
    <dgm:pt modelId="{E0BD5DE7-7A3B-49CD-BD38-EF3CAE45B0BA}" type="pres">
      <dgm:prSet presAssocID="{24F31FC0-E762-4775-9637-C5FD2DF5D939}" presName="Name21" presStyleCnt="0"/>
      <dgm:spPr/>
    </dgm:pt>
    <dgm:pt modelId="{A75D46AE-B9C4-423B-9BC6-35CAFE8D2F5D}" type="pres">
      <dgm:prSet presAssocID="{24F31FC0-E762-4775-9637-C5FD2DF5D939}" presName="level2Shape" presStyleLbl="node3" presStyleIdx="1" presStyleCnt="3"/>
      <dgm:spPr/>
      <dgm:t>
        <a:bodyPr/>
        <a:lstStyle/>
        <a:p>
          <a:endParaRPr lang="ru-RU"/>
        </a:p>
      </dgm:t>
    </dgm:pt>
    <dgm:pt modelId="{68812751-4610-4F89-836B-A9D88E31B710}" type="pres">
      <dgm:prSet presAssocID="{24F31FC0-E762-4775-9637-C5FD2DF5D939}" presName="hierChild3" presStyleCnt="0"/>
      <dgm:spPr/>
    </dgm:pt>
    <dgm:pt modelId="{579F2098-98B4-4817-831B-390BDA2C5DBC}" type="pres">
      <dgm:prSet presAssocID="{2FBFA745-DBB0-4F3B-8B64-31530B433D7E}" presName="Name19" presStyleLbl="parChTrans1D4" presStyleIdx="5" presStyleCnt="9"/>
      <dgm:spPr/>
    </dgm:pt>
    <dgm:pt modelId="{F67BBC32-E131-427A-8BC9-79761EE5DCA9}" type="pres">
      <dgm:prSet presAssocID="{725D181A-E814-4FCD-AAC0-3C2F548094CB}" presName="Name21" presStyleCnt="0"/>
      <dgm:spPr/>
    </dgm:pt>
    <dgm:pt modelId="{5CDEAAE7-F7A5-4912-97CD-6B00BB600699}" type="pres">
      <dgm:prSet presAssocID="{725D181A-E814-4FCD-AAC0-3C2F548094CB}" presName="level2Shape" presStyleLbl="node4" presStyleIdx="5" presStyleCnt="9"/>
      <dgm:spPr/>
      <dgm:t>
        <a:bodyPr/>
        <a:lstStyle/>
        <a:p>
          <a:endParaRPr lang="ru-RU"/>
        </a:p>
      </dgm:t>
    </dgm:pt>
    <dgm:pt modelId="{4C5B3381-3994-40B9-9B89-7F01B0E65889}" type="pres">
      <dgm:prSet presAssocID="{725D181A-E814-4FCD-AAC0-3C2F548094CB}" presName="hierChild3" presStyleCnt="0"/>
      <dgm:spPr/>
    </dgm:pt>
    <dgm:pt modelId="{CA7A8DF9-9BA6-43B6-8D73-011D6CE57D5B}" type="pres">
      <dgm:prSet presAssocID="{25485383-1B27-4C76-A821-2E651EC594A4}" presName="Name19" presStyleLbl="parChTrans1D4" presStyleIdx="6" presStyleCnt="9"/>
      <dgm:spPr/>
    </dgm:pt>
    <dgm:pt modelId="{36F55192-FDED-44EE-A001-BD92B9F92DB7}" type="pres">
      <dgm:prSet presAssocID="{D915D76A-83B4-4AEB-BC8B-32A0723D128C}" presName="Name21" presStyleCnt="0"/>
      <dgm:spPr/>
    </dgm:pt>
    <dgm:pt modelId="{92540739-3606-469A-AF5C-65AB32FC7375}" type="pres">
      <dgm:prSet presAssocID="{D915D76A-83B4-4AEB-BC8B-32A0723D128C}" presName="level2Shape" presStyleLbl="node4" presStyleIdx="6" presStyleCnt="9"/>
      <dgm:spPr/>
      <dgm:t>
        <a:bodyPr/>
        <a:lstStyle/>
        <a:p>
          <a:endParaRPr lang="ru-RU"/>
        </a:p>
      </dgm:t>
    </dgm:pt>
    <dgm:pt modelId="{CCF21EA3-796A-4D86-9365-87C55B9BB21A}" type="pres">
      <dgm:prSet presAssocID="{D915D76A-83B4-4AEB-BC8B-32A0723D128C}" presName="hierChild3" presStyleCnt="0"/>
      <dgm:spPr/>
    </dgm:pt>
    <dgm:pt modelId="{00667194-874A-48B0-BEB5-1AB852C42058}" type="pres">
      <dgm:prSet presAssocID="{A8A8333B-6DCF-45E1-B410-A391439AF09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9D0AC59D-7F70-4B9C-BE40-A3D6795AEAFC}" type="pres">
      <dgm:prSet presAssocID="{011C3248-CBA9-4922-B49A-EA701D368CA6}" presName="Name21" presStyleCnt="0"/>
      <dgm:spPr/>
    </dgm:pt>
    <dgm:pt modelId="{B2FEC0B8-D693-46BA-8A9F-E81B7CDA544A}" type="pres">
      <dgm:prSet presAssocID="{011C3248-CBA9-4922-B49A-EA701D368CA6}" presName="level2Shape" presStyleLbl="node2" presStyleIdx="1" presStyleCnt="2" custLinFactNeighborX="4887"/>
      <dgm:spPr/>
      <dgm:t>
        <a:bodyPr/>
        <a:lstStyle/>
        <a:p>
          <a:endParaRPr lang="ru-RU"/>
        </a:p>
      </dgm:t>
    </dgm:pt>
    <dgm:pt modelId="{1E18F492-6A9A-40E6-86CE-6BFDA91D36DA}" type="pres">
      <dgm:prSet presAssocID="{011C3248-CBA9-4922-B49A-EA701D368CA6}" presName="hierChild3" presStyleCnt="0"/>
      <dgm:spPr/>
    </dgm:pt>
    <dgm:pt modelId="{BED78C12-6761-4ACC-83CF-6CFD6C2148F6}" type="pres">
      <dgm:prSet presAssocID="{AE78FE6B-9A46-4AD2-AE9D-755174A51661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A4B430C-576F-40AA-8281-50B0FA51E19F}" type="pres">
      <dgm:prSet presAssocID="{3ACF145C-B676-40F0-93B8-C114A7E2D3A3}" presName="Name21" presStyleCnt="0"/>
      <dgm:spPr/>
    </dgm:pt>
    <dgm:pt modelId="{F3562B65-F803-4598-AF65-9C29159B2A25}" type="pres">
      <dgm:prSet presAssocID="{3ACF145C-B676-40F0-93B8-C114A7E2D3A3}" presName="level2Shape" presStyleLbl="node3" presStyleIdx="2" presStyleCnt="3" custLinFactNeighborX="4887"/>
      <dgm:spPr/>
      <dgm:t>
        <a:bodyPr/>
        <a:lstStyle/>
        <a:p>
          <a:endParaRPr lang="ru-RU"/>
        </a:p>
      </dgm:t>
    </dgm:pt>
    <dgm:pt modelId="{CF5CF1EA-2F64-481F-AA90-1DFFC3108A83}" type="pres">
      <dgm:prSet presAssocID="{3ACF145C-B676-40F0-93B8-C114A7E2D3A3}" presName="hierChild3" presStyleCnt="0"/>
      <dgm:spPr/>
    </dgm:pt>
    <dgm:pt modelId="{69C6937D-AC5A-4EBA-AB6D-FC1BBA52CE2F}" type="pres">
      <dgm:prSet presAssocID="{FBA4F332-D3F1-4D90-8F62-D1E36D27E5A4}" presName="Name19" presStyleLbl="parChTrans1D4" presStyleIdx="7" presStyleCnt="9"/>
      <dgm:spPr/>
    </dgm:pt>
    <dgm:pt modelId="{5A8F7586-F694-4DA7-B726-4B29D2B6EA6F}" type="pres">
      <dgm:prSet presAssocID="{2B402580-3163-4EF1-9A28-71ABF09B83F6}" presName="Name21" presStyleCnt="0"/>
      <dgm:spPr/>
    </dgm:pt>
    <dgm:pt modelId="{BC699B6D-13CA-44B8-AEFE-585C0D0D2E06}" type="pres">
      <dgm:prSet presAssocID="{2B402580-3163-4EF1-9A28-71ABF09B83F6}" presName="level2Shape" presStyleLbl="node4" presStyleIdx="7" presStyleCnt="9" custLinFactNeighborX="4887"/>
      <dgm:spPr/>
      <dgm:t>
        <a:bodyPr/>
        <a:lstStyle/>
        <a:p>
          <a:endParaRPr lang="ru-RU"/>
        </a:p>
      </dgm:t>
    </dgm:pt>
    <dgm:pt modelId="{1DCF45BE-A13B-4BCF-9C30-562E811696AF}" type="pres">
      <dgm:prSet presAssocID="{2B402580-3163-4EF1-9A28-71ABF09B83F6}" presName="hierChild3" presStyleCnt="0"/>
      <dgm:spPr/>
    </dgm:pt>
    <dgm:pt modelId="{97618667-E289-46A9-BFDC-09472D13BE5B}" type="pres">
      <dgm:prSet presAssocID="{D44BE267-7520-44CF-B87A-883C943591BA}" presName="Name19" presStyleLbl="parChTrans1D4" presStyleIdx="8" presStyleCnt="9"/>
      <dgm:spPr/>
    </dgm:pt>
    <dgm:pt modelId="{D47819F9-FC7B-4A4B-8E12-9B50F63CAF1C}" type="pres">
      <dgm:prSet presAssocID="{2B420F34-4627-4953-A8EA-7E34C5009F44}" presName="Name21" presStyleCnt="0"/>
      <dgm:spPr/>
    </dgm:pt>
    <dgm:pt modelId="{1BECB841-2032-42C6-AAD2-84719EB1FA16}" type="pres">
      <dgm:prSet presAssocID="{2B420F34-4627-4953-A8EA-7E34C5009F44}" presName="level2Shape" presStyleLbl="node4" presStyleIdx="8" presStyleCnt="9" custLinFactNeighborX="4887"/>
      <dgm:spPr/>
      <dgm:t>
        <a:bodyPr/>
        <a:lstStyle/>
        <a:p>
          <a:endParaRPr lang="ru-RU"/>
        </a:p>
      </dgm:t>
    </dgm:pt>
    <dgm:pt modelId="{F924375B-A861-4080-B912-8A65541B38E7}" type="pres">
      <dgm:prSet presAssocID="{2B420F34-4627-4953-A8EA-7E34C5009F44}" presName="hierChild3" presStyleCnt="0"/>
      <dgm:spPr/>
    </dgm:pt>
    <dgm:pt modelId="{F7E18919-B0E3-4644-A402-E6F17683AF73}" type="pres">
      <dgm:prSet presAssocID="{2649A649-2499-4A02-81D2-70C3138236E4}" presName="bgShapesFlow" presStyleCnt="0"/>
      <dgm:spPr/>
    </dgm:pt>
    <dgm:pt modelId="{1643B7EE-431C-483B-89EE-DF4B8DD3D92A}" type="pres">
      <dgm:prSet presAssocID="{7A655745-FA88-4F9C-905E-E0E6CD943C6A}" presName="rectComp" presStyleCnt="0"/>
      <dgm:spPr/>
    </dgm:pt>
    <dgm:pt modelId="{FAD8FCC9-5453-45D9-9B76-A27C4837DF4A}" type="pres">
      <dgm:prSet presAssocID="{7A655745-FA88-4F9C-905E-E0E6CD943C6A}" presName="bgRect" presStyleLbl="bgShp" presStyleIdx="0" presStyleCnt="5"/>
      <dgm:spPr/>
      <dgm:t>
        <a:bodyPr/>
        <a:lstStyle/>
        <a:p>
          <a:endParaRPr lang="ru-RU"/>
        </a:p>
      </dgm:t>
    </dgm:pt>
    <dgm:pt modelId="{0190E11B-A009-4826-AD5B-C9A39D952FA0}" type="pres">
      <dgm:prSet presAssocID="{7A655745-FA88-4F9C-905E-E0E6CD943C6A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D21B5-CE74-46FD-BAFA-9571570DCA20}" type="pres">
      <dgm:prSet presAssocID="{7A655745-FA88-4F9C-905E-E0E6CD943C6A}" presName="spComp" presStyleCnt="0"/>
      <dgm:spPr/>
    </dgm:pt>
    <dgm:pt modelId="{952497D7-A311-44BA-9C26-721266F42A76}" type="pres">
      <dgm:prSet presAssocID="{7A655745-FA88-4F9C-905E-E0E6CD943C6A}" presName="vSp" presStyleCnt="0"/>
      <dgm:spPr/>
    </dgm:pt>
    <dgm:pt modelId="{6B67E7B7-9487-4E82-9F84-CBEF9BDEF54A}" type="pres">
      <dgm:prSet presAssocID="{7496C809-99EE-407A-86BA-32400167B4F1}" presName="rectComp" presStyleCnt="0"/>
      <dgm:spPr/>
    </dgm:pt>
    <dgm:pt modelId="{9CA77A5D-E863-4C92-8322-4DFF02C49634}" type="pres">
      <dgm:prSet presAssocID="{7496C809-99EE-407A-86BA-32400167B4F1}" presName="bgRect" presStyleLbl="bgShp" presStyleIdx="1" presStyleCnt="5"/>
      <dgm:spPr/>
      <dgm:t>
        <a:bodyPr/>
        <a:lstStyle/>
        <a:p>
          <a:endParaRPr lang="ru-RU"/>
        </a:p>
      </dgm:t>
    </dgm:pt>
    <dgm:pt modelId="{B29EF02D-7D1F-48EC-AC79-0F84C68BB473}" type="pres">
      <dgm:prSet presAssocID="{7496C809-99EE-407A-86BA-32400167B4F1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93D6-FFD9-4F06-8B14-D29EA38589CC}" type="pres">
      <dgm:prSet presAssocID="{7496C809-99EE-407A-86BA-32400167B4F1}" presName="spComp" presStyleCnt="0"/>
      <dgm:spPr/>
    </dgm:pt>
    <dgm:pt modelId="{E94EE212-67FD-48CE-A107-670337BA6D2C}" type="pres">
      <dgm:prSet presAssocID="{7496C809-99EE-407A-86BA-32400167B4F1}" presName="vSp" presStyleCnt="0"/>
      <dgm:spPr/>
    </dgm:pt>
    <dgm:pt modelId="{4E4F5E89-6FB8-4292-A976-A61CCD15ED1F}" type="pres">
      <dgm:prSet presAssocID="{493E05FD-5A40-453C-9801-002370B9465E}" presName="rectComp" presStyleCnt="0"/>
      <dgm:spPr/>
    </dgm:pt>
    <dgm:pt modelId="{4D93B5EB-B74B-4B52-8777-3F9A1D6267A1}" type="pres">
      <dgm:prSet presAssocID="{493E05FD-5A40-453C-9801-002370B9465E}" presName="bgRect" presStyleLbl="bgShp" presStyleIdx="2" presStyleCnt="5"/>
      <dgm:spPr/>
      <dgm:t>
        <a:bodyPr/>
        <a:lstStyle/>
        <a:p>
          <a:endParaRPr lang="ru-RU"/>
        </a:p>
      </dgm:t>
    </dgm:pt>
    <dgm:pt modelId="{F302154B-4110-4E7C-96AD-6437E9C671EE}" type="pres">
      <dgm:prSet presAssocID="{493E05FD-5A40-453C-9801-002370B9465E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B3D6C-D730-4A1F-AF4D-2E7B2C726110}" type="pres">
      <dgm:prSet presAssocID="{493E05FD-5A40-453C-9801-002370B9465E}" presName="spComp" presStyleCnt="0"/>
      <dgm:spPr/>
    </dgm:pt>
    <dgm:pt modelId="{73D75ED8-23E6-40B2-A9B7-B5EAE6929F02}" type="pres">
      <dgm:prSet presAssocID="{493E05FD-5A40-453C-9801-002370B9465E}" presName="vSp" presStyleCnt="0"/>
      <dgm:spPr/>
    </dgm:pt>
    <dgm:pt modelId="{D2CE71DE-CADC-4E5A-A67A-4C2968595E65}" type="pres">
      <dgm:prSet presAssocID="{9F2F9734-2D4C-4031-AFAE-6E97CE5408AA}" presName="rectComp" presStyleCnt="0"/>
      <dgm:spPr/>
    </dgm:pt>
    <dgm:pt modelId="{84977B74-90C7-4652-9936-343B5358CC70}" type="pres">
      <dgm:prSet presAssocID="{9F2F9734-2D4C-4031-AFAE-6E97CE5408AA}" presName="bgRect" presStyleLbl="bgShp" presStyleIdx="3" presStyleCnt="5"/>
      <dgm:spPr/>
      <dgm:t>
        <a:bodyPr/>
        <a:lstStyle/>
        <a:p>
          <a:endParaRPr lang="ru-RU"/>
        </a:p>
      </dgm:t>
    </dgm:pt>
    <dgm:pt modelId="{C05408A0-CDAE-41E1-889C-13D731211847}" type="pres">
      <dgm:prSet presAssocID="{9F2F9734-2D4C-4031-AFAE-6E97CE5408AA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0C821-D90B-449C-BF7E-8FBE68E4C19C}" type="pres">
      <dgm:prSet presAssocID="{9F2F9734-2D4C-4031-AFAE-6E97CE5408AA}" presName="spComp" presStyleCnt="0"/>
      <dgm:spPr/>
    </dgm:pt>
    <dgm:pt modelId="{B83E0464-6A76-4A86-BC58-19EDDB6142D3}" type="pres">
      <dgm:prSet presAssocID="{9F2F9734-2D4C-4031-AFAE-6E97CE5408AA}" presName="vSp" presStyleCnt="0"/>
      <dgm:spPr/>
    </dgm:pt>
    <dgm:pt modelId="{00B63D10-8D46-4B87-94C2-C49B3733BDE3}" type="pres">
      <dgm:prSet presAssocID="{C4D336B6-6E16-4FA4-907D-9FB70BFD21D1}" presName="rectComp" presStyleCnt="0"/>
      <dgm:spPr/>
    </dgm:pt>
    <dgm:pt modelId="{8E2E8A2F-340B-42D3-B623-257EA1B3D6AA}" type="pres">
      <dgm:prSet presAssocID="{C4D336B6-6E16-4FA4-907D-9FB70BFD21D1}" presName="bgRect" presStyleLbl="bgShp" presStyleIdx="4" presStyleCnt="5"/>
      <dgm:spPr/>
      <dgm:t>
        <a:bodyPr/>
        <a:lstStyle/>
        <a:p>
          <a:endParaRPr lang="ru-RU"/>
        </a:p>
      </dgm:t>
    </dgm:pt>
    <dgm:pt modelId="{882E1190-B92C-4B91-88E7-CA04F92A556F}" type="pres">
      <dgm:prSet presAssocID="{C4D336B6-6E16-4FA4-907D-9FB70BFD21D1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AC559-327B-4050-B26B-8912D7811998}" type="presOf" srcId="{F5A1B346-733C-4E8A-B107-DFE5A195DBE7}" destId="{47050D25-E48C-421F-9208-18BB6D123E0E}" srcOrd="0" destOrd="0" presId="urn:microsoft.com/office/officeart/2005/8/layout/hierarchy6"/>
    <dgm:cxn modelId="{711DCCB4-C8C3-4852-9CD0-82E5035C793A}" srcId="{F5A1B346-733C-4E8A-B107-DFE5A195DBE7}" destId="{011C3248-CBA9-4922-B49A-EA701D368CA6}" srcOrd="1" destOrd="0" parTransId="{A8A8333B-6DCF-45E1-B410-A391439AF094}" sibTransId="{501DEC13-15FB-4753-9255-09642CB1207E}"/>
    <dgm:cxn modelId="{930CA3FE-4367-46A4-9FBF-04074EC32B91}" srcId="{2649A649-2499-4A02-81D2-70C3138236E4}" destId="{9F2F9734-2D4C-4031-AFAE-6E97CE5408AA}" srcOrd="4" destOrd="0" parTransId="{56007545-569A-4C0C-9671-9E37904539E7}" sibTransId="{618EA6B7-B2AB-40AF-A6F9-5A1487DE4362}"/>
    <dgm:cxn modelId="{6DC61E8D-90F6-4752-A1B4-0F5EC5CCFF1A}" type="presOf" srcId="{AE78FE6B-9A46-4AD2-AE9D-755174A51661}" destId="{BED78C12-6761-4ACC-83CF-6CFD6C2148F6}" srcOrd="0" destOrd="0" presId="urn:microsoft.com/office/officeart/2005/8/layout/hierarchy6"/>
    <dgm:cxn modelId="{403D46C5-C750-4386-B70C-62598053A9F9}" type="presOf" srcId="{793CF051-85B0-45AB-9E2E-7F2E2DB484F6}" destId="{61C13003-05BC-415B-BD32-FAF319EB0266}" srcOrd="0" destOrd="0" presId="urn:microsoft.com/office/officeart/2005/8/layout/hierarchy6"/>
    <dgm:cxn modelId="{D2F85334-C16E-48B3-B352-2302BAE22629}" srcId="{69FC1CFA-ACA1-4381-9153-F1B0A86E2565}" destId="{53AB5498-C69E-4969-A35F-A7A244540C0C}" srcOrd="0" destOrd="0" parTransId="{2FB0C540-3C17-410B-87C6-78A29B6A9CB0}" sibTransId="{13BD4426-760E-4E9D-9598-38CD27687271}"/>
    <dgm:cxn modelId="{77EB11A2-4636-4D51-BA26-865335571733}" type="presOf" srcId="{12284667-1FAC-4A57-B4BD-06D1F0BE79F3}" destId="{E0EC6243-9E6F-4B63-982F-2D032D2DD812}" srcOrd="0" destOrd="0" presId="urn:microsoft.com/office/officeart/2005/8/layout/hierarchy6"/>
    <dgm:cxn modelId="{7C75CE92-CBD1-4F1D-92B0-53E18F214FF2}" type="presOf" srcId="{3ACF145C-B676-40F0-93B8-C114A7E2D3A3}" destId="{F3562B65-F803-4598-AF65-9C29159B2A25}" srcOrd="0" destOrd="0" presId="urn:microsoft.com/office/officeart/2005/8/layout/hierarchy6"/>
    <dgm:cxn modelId="{15506DC5-F0F6-493E-B930-A158A8F54D2C}" srcId="{8BA8A61D-7243-4DB1-A4D6-6B63994BEE85}" destId="{3DDE8D56-6B7C-4A80-B3D0-FD70E4BE5A9B}" srcOrd="1" destOrd="0" parTransId="{58B090B2-4AEA-40DF-88FB-E31165CD5484}" sibTransId="{8E1F9C0E-BCF7-42BD-856C-20184CA1FAB3}"/>
    <dgm:cxn modelId="{9D9DEF43-2081-439B-AA6C-2CE5AD1A8C56}" type="presOf" srcId="{C4D336B6-6E16-4FA4-907D-9FB70BFD21D1}" destId="{8E2E8A2F-340B-42D3-B623-257EA1B3D6AA}" srcOrd="0" destOrd="0" presId="urn:microsoft.com/office/officeart/2005/8/layout/hierarchy6"/>
    <dgm:cxn modelId="{504E77AB-A7E9-426A-83AA-7E0008ECB6D8}" type="presOf" srcId="{8BA8A61D-7243-4DB1-A4D6-6B63994BEE85}" destId="{EDE27A57-84A7-421B-ADEC-FF0014EE7308}" srcOrd="0" destOrd="0" presId="urn:microsoft.com/office/officeart/2005/8/layout/hierarchy6"/>
    <dgm:cxn modelId="{2D40A86B-561B-4C81-9729-FB211235E20B}" srcId="{725D181A-E814-4FCD-AAC0-3C2F548094CB}" destId="{D915D76A-83B4-4AEB-BC8B-32A0723D128C}" srcOrd="0" destOrd="0" parTransId="{25485383-1B27-4C76-A821-2E651EC594A4}" sibTransId="{448B30F0-C533-4E51-9A94-FB854B0582E7}"/>
    <dgm:cxn modelId="{B563BEA6-6497-4B18-A50E-58460561CC5F}" type="presOf" srcId="{F885E994-3DA4-417C-AA7A-1F1590F3593F}" destId="{16288DFF-7321-4177-BA46-F3ABE5CDB2B6}" srcOrd="0" destOrd="0" presId="urn:microsoft.com/office/officeart/2005/8/layout/hierarchy6"/>
    <dgm:cxn modelId="{92E7C2E5-2AAD-4A13-B03F-A96CA305E195}" type="presOf" srcId="{D44BE267-7520-44CF-B87A-883C943591BA}" destId="{97618667-E289-46A9-BFDC-09472D13BE5B}" srcOrd="0" destOrd="0" presId="urn:microsoft.com/office/officeart/2005/8/layout/hierarchy6"/>
    <dgm:cxn modelId="{F5D17C8C-58EF-4CA6-B0DF-5B73220D1CA3}" type="presOf" srcId="{A8A8333B-6DCF-45E1-B410-A391439AF094}" destId="{00667194-874A-48B0-BEB5-1AB852C42058}" srcOrd="0" destOrd="0" presId="urn:microsoft.com/office/officeart/2005/8/layout/hierarchy6"/>
    <dgm:cxn modelId="{D9521D65-2A30-46E0-A121-4A21FD45DE63}" type="presOf" srcId="{7496C809-99EE-407A-86BA-32400167B4F1}" destId="{B29EF02D-7D1F-48EC-AC79-0F84C68BB473}" srcOrd="1" destOrd="0" presId="urn:microsoft.com/office/officeart/2005/8/layout/hierarchy6"/>
    <dgm:cxn modelId="{0027E7B7-B7A5-4876-8EA4-0DDCB0A4F7B9}" type="presOf" srcId="{2649A649-2499-4A02-81D2-70C3138236E4}" destId="{E5E450A4-98A0-4B89-B05C-C6EEB43F3EA4}" srcOrd="0" destOrd="0" presId="urn:microsoft.com/office/officeart/2005/8/layout/hierarchy6"/>
    <dgm:cxn modelId="{1768D47B-3217-493D-9228-DDB667C61E86}" type="presOf" srcId="{24F31FC0-E762-4775-9637-C5FD2DF5D939}" destId="{A75D46AE-B9C4-423B-9BC6-35CAFE8D2F5D}" srcOrd="0" destOrd="0" presId="urn:microsoft.com/office/officeart/2005/8/layout/hierarchy6"/>
    <dgm:cxn modelId="{B64C1674-62C4-4051-A583-479196857002}" type="presOf" srcId="{2FB0C540-3C17-410B-87C6-78A29B6A9CB0}" destId="{56BA0556-FC86-4F60-A2BB-C2B4504B9362}" srcOrd="0" destOrd="0" presId="urn:microsoft.com/office/officeart/2005/8/layout/hierarchy6"/>
    <dgm:cxn modelId="{CE3768D1-CB9C-4F1E-9418-9AADF38A68FA}" type="presOf" srcId="{25485383-1B27-4C76-A821-2E651EC594A4}" destId="{CA7A8DF9-9BA6-43B6-8D73-011D6CE57D5B}" srcOrd="0" destOrd="0" presId="urn:microsoft.com/office/officeart/2005/8/layout/hierarchy6"/>
    <dgm:cxn modelId="{AB74E8C4-3650-442A-97C6-C127CC338ADC}" type="presOf" srcId="{493E05FD-5A40-453C-9801-002370B9465E}" destId="{F302154B-4110-4E7C-96AD-6437E9C671EE}" srcOrd="1" destOrd="0" presId="urn:microsoft.com/office/officeart/2005/8/layout/hierarchy6"/>
    <dgm:cxn modelId="{9CA010DB-A1E7-4D4C-B0A7-1A1CDD6FF3E4}" srcId="{955A6DE7-C5BA-4930-8976-5EA6FE5D6201}" destId="{8BA8A61D-7243-4DB1-A4D6-6B63994BEE85}" srcOrd="0" destOrd="0" parTransId="{B8B2BBB8-1CD4-4B6F-9566-541B83893334}" sibTransId="{241952C6-5FC4-4159-9AB4-72B8616A5434}"/>
    <dgm:cxn modelId="{542A51D7-7853-4FE6-BDE9-061D324BBAAC}" srcId="{8BA8A61D-7243-4DB1-A4D6-6B63994BEE85}" destId="{69FC1CFA-ACA1-4381-9153-F1B0A86E2565}" srcOrd="0" destOrd="0" parTransId="{793CF051-85B0-45AB-9E2E-7F2E2DB484F6}" sibTransId="{30860485-37B8-432F-81B6-2274A7B01DD9}"/>
    <dgm:cxn modelId="{A11C26E4-0C5A-4CA2-B9CE-2C8AB63721FF}" type="presOf" srcId="{955A6DE7-C5BA-4930-8976-5EA6FE5D6201}" destId="{384865B8-ACD9-43DB-B1C8-111508671033}" srcOrd="0" destOrd="0" presId="urn:microsoft.com/office/officeart/2005/8/layout/hierarchy6"/>
    <dgm:cxn modelId="{74E5216F-2350-48B1-9F0A-7446C913212C}" srcId="{955A6DE7-C5BA-4930-8976-5EA6FE5D6201}" destId="{24F31FC0-E762-4775-9637-C5FD2DF5D939}" srcOrd="1" destOrd="0" parTransId="{BF8B4E35-F0D7-4CD5-810C-AEF082312E83}" sibTransId="{BC95B22C-23FC-48BC-B264-7776D467B02E}"/>
    <dgm:cxn modelId="{CD0D07A0-4E0E-41CF-9AA2-E2C9FA7EE101}" srcId="{2649A649-2499-4A02-81D2-70C3138236E4}" destId="{7A655745-FA88-4F9C-905E-E0E6CD943C6A}" srcOrd="1" destOrd="0" parTransId="{616725FB-1E04-4315-8ECE-9F915DAA948E}" sibTransId="{6E6650C3-60C4-4FF3-AAFE-B0FB1596C7EF}"/>
    <dgm:cxn modelId="{3C1EF54D-A6C0-44E0-842F-650260A3A5D6}" type="presOf" srcId="{30E23683-64EE-4E4B-B455-1557D8578268}" destId="{AF43206C-2D25-4976-A223-7A76B6F12848}" srcOrd="0" destOrd="0" presId="urn:microsoft.com/office/officeart/2005/8/layout/hierarchy6"/>
    <dgm:cxn modelId="{B441352B-4C0C-4DEC-B48C-D89EBCC584CB}" type="presOf" srcId="{7A655745-FA88-4F9C-905E-E0E6CD943C6A}" destId="{FAD8FCC9-5453-45D9-9B76-A27C4837DF4A}" srcOrd="0" destOrd="0" presId="urn:microsoft.com/office/officeart/2005/8/layout/hierarchy6"/>
    <dgm:cxn modelId="{7CD4ADD2-06E3-4CBA-B5F1-D94558C78B9A}" srcId="{24F31FC0-E762-4775-9637-C5FD2DF5D939}" destId="{725D181A-E814-4FCD-AAC0-3C2F548094CB}" srcOrd="0" destOrd="0" parTransId="{2FBFA745-DBB0-4F3B-8B64-31530B433D7E}" sibTransId="{72AB965F-19E6-460B-8D09-1A7D0AEDFEC2}"/>
    <dgm:cxn modelId="{2CC43E08-CF69-4D3D-9E20-554949477312}" type="presOf" srcId="{53AB5498-C69E-4969-A35F-A7A244540C0C}" destId="{007C31F2-1754-48F2-ADF1-CE31B3E25213}" srcOrd="0" destOrd="0" presId="urn:microsoft.com/office/officeart/2005/8/layout/hierarchy6"/>
    <dgm:cxn modelId="{BBB666C5-AAB1-4408-8719-711849419959}" srcId="{3DDE8D56-6B7C-4A80-B3D0-FD70E4BE5A9B}" destId="{30E23683-64EE-4E4B-B455-1557D8578268}" srcOrd="0" destOrd="0" parTransId="{523A6A02-695B-444F-ABA3-188528943783}" sibTransId="{94B98A96-7640-4DA6-9AA1-3BA74880ACDD}"/>
    <dgm:cxn modelId="{5042D744-A661-4F47-B653-94EDD2E5C728}" type="presOf" srcId="{2FBFA745-DBB0-4F3B-8B64-31530B433D7E}" destId="{579F2098-98B4-4817-831B-390BDA2C5DBC}" srcOrd="0" destOrd="0" presId="urn:microsoft.com/office/officeart/2005/8/layout/hierarchy6"/>
    <dgm:cxn modelId="{ECC248B5-38B4-4FE7-80E0-B4B5B45E84FE}" srcId="{2649A649-2499-4A02-81D2-70C3138236E4}" destId="{F5A1B346-733C-4E8A-B107-DFE5A195DBE7}" srcOrd="0" destOrd="0" parTransId="{7E98D47F-4E25-41C8-B5F4-0A5A75DEB283}" sibTransId="{2E2019AE-F269-46CC-83E1-78605CA2A3F1}"/>
    <dgm:cxn modelId="{1D96D9B9-5C23-47B8-82C0-053DA2A09FC2}" srcId="{011C3248-CBA9-4922-B49A-EA701D368CA6}" destId="{3ACF145C-B676-40F0-93B8-C114A7E2D3A3}" srcOrd="0" destOrd="0" parTransId="{AE78FE6B-9A46-4AD2-AE9D-755174A51661}" sibTransId="{A4DF0764-8466-461A-88AA-56C1D790C664}"/>
    <dgm:cxn modelId="{EEBA9E19-7CD1-4F21-8DEA-90FAEE0CE2BA}" srcId="{3ACF145C-B676-40F0-93B8-C114A7E2D3A3}" destId="{2B402580-3163-4EF1-9A28-71ABF09B83F6}" srcOrd="0" destOrd="0" parTransId="{FBA4F332-D3F1-4D90-8F62-D1E36D27E5A4}" sibTransId="{24AA85A7-55C0-4DFF-994C-AAE5E7EA619F}"/>
    <dgm:cxn modelId="{E2FE8100-7BE3-4E51-A568-E2FB293469DB}" type="presOf" srcId="{011C3248-CBA9-4922-B49A-EA701D368CA6}" destId="{B2FEC0B8-D693-46BA-8A9F-E81B7CDA544A}" srcOrd="0" destOrd="0" presId="urn:microsoft.com/office/officeart/2005/8/layout/hierarchy6"/>
    <dgm:cxn modelId="{E4E23388-34B1-4B43-B8DC-54337C9B36E1}" type="presOf" srcId="{58B090B2-4AEA-40DF-88FB-E31165CD5484}" destId="{316C6EE7-1CC1-458E-AF0B-8B5EBA24AA58}" srcOrd="0" destOrd="0" presId="urn:microsoft.com/office/officeart/2005/8/layout/hierarchy6"/>
    <dgm:cxn modelId="{8E548548-F06D-4256-A7CB-323D3FEAFBCD}" srcId="{F5A1B346-733C-4E8A-B107-DFE5A195DBE7}" destId="{955A6DE7-C5BA-4930-8976-5EA6FE5D6201}" srcOrd="0" destOrd="0" parTransId="{12284667-1FAC-4A57-B4BD-06D1F0BE79F3}" sibTransId="{9F23E38C-B41A-4AE0-A614-E872A155817E}"/>
    <dgm:cxn modelId="{2F906839-042E-473D-9BB9-E4E54A02B9FE}" srcId="{2B402580-3163-4EF1-9A28-71ABF09B83F6}" destId="{2B420F34-4627-4953-A8EA-7E34C5009F44}" srcOrd="0" destOrd="0" parTransId="{D44BE267-7520-44CF-B87A-883C943591BA}" sibTransId="{B90EB67D-5679-423F-8C8E-47364CCEC75E}"/>
    <dgm:cxn modelId="{B1BFB811-44F2-4F5F-B48A-15C3C16AAC38}" type="presOf" srcId="{FBA4F332-D3F1-4D90-8F62-D1E36D27E5A4}" destId="{69C6937D-AC5A-4EBA-AB6D-FC1BBA52CE2F}" srcOrd="0" destOrd="0" presId="urn:microsoft.com/office/officeart/2005/8/layout/hierarchy6"/>
    <dgm:cxn modelId="{A31893DD-3730-496F-A34A-C381A4F55B3F}" type="presOf" srcId="{69FC1CFA-ACA1-4381-9153-F1B0A86E2565}" destId="{C38C2811-D6EC-4A0D-AFF2-FFDBCBBB51EC}" srcOrd="0" destOrd="0" presId="urn:microsoft.com/office/officeart/2005/8/layout/hierarchy6"/>
    <dgm:cxn modelId="{9DE14FAC-C174-4F53-86BE-7F0266131B81}" type="presOf" srcId="{BE27E3C8-A54A-41F6-9E1B-7218A15CFB0B}" destId="{B6169464-A125-4F35-97BB-F5D28469DFF2}" srcOrd="0" destOrd="0" presId="urn:microsoft.com/office/officeart/2005/8/layout/hierarchy6"/>
    <dgm:cxn modelId="{55A6CF4A-3EBF-4E50-82A2-EA3F4EFB42CD}" type="presOf" srcId="{3DDE8D56-6B7C-4A80-B3D0-FD70E4BE5A9B}" destId="{C8BD8859-269A-4268-96A6-CC762AFA58E1}" srcOrd="0" destOrd="0" presId="urn:microsoft.com/office/officeart/2005/8/layout/hierarchy6"/>
    <dgm:cxn modelId="{74BE6EF0-40A6-48BB-8AF9-3A2C5219F4DD}" type="presOf" srcId="{7A655745-FA88-4F9C-905E-E0E6CD943C6A}" destId="{0190E11B-A009-4826-AD5B-C9A39D952FA0}" srcOrd="1" destOrd="0" presId="urn:microsoft.com/office/officeart/2005/8/layout/hierarchy6"/>
    <dgm:cxn modelId="{023E5C07-8A00-47AE-9126-EFBB416D7390}" type="presOf" srcId="{B8B2BBB8-1CD4-4B6F-9566-541B83893334}" destId="{D96B60ED-13EF-4781-B57B-9A80B345F907}" srcOrd="0" destOrd="0" presId="urn:microsoft.com/office/officeart/2005/8/layout/hierarchy6"/>
    <dgm:cxn modelId="{17C843A8-4528-48D0-B151-36E8AA150F5D}" type="presOf" srcId="{7496C809-99EE-407A-86BA-32400167B4F1}" destId="{9CA77A5D-E863-4C92-8322-4DFF02C49634}" srcOrd="0" destOrd="0" presId="urn:microsoft.com/office/officeart/2005/8/layout/hierarchy6"/>
    <dgm:cxn modelId="{B5F6225C-55A9-4FA7-AC61-5A96A3EBCD6C}" type="presOf" srcId="{493E05FD-5A40-453C-9801-002370B9465E}" destId="{4D93B5EB-B74B-4B52-8777-3F9A1D6267A1}" srcOrd="0" destOrd="0" presId="urn:microsoft.com/office/officeart/2005/8/layout/hierarchy6"/>
    <dgm:cxn modelId="{A64B72A5-D1A3-47E7-9899-2C5504A93C72}" srcId="{2649A649-2499-4A02-81D2-70C3138236E4}" destId="{493E05FD-5A40-453C-9801-002370B9465E}" srcOrd="3" destOrd="0" parTransId="{AD33F813-7C2F-4374-B6D5-47151019A953}" sibTransId="{E4FAECFC-488D-4DD9-9F31-C90B0A7B7BE1}"/>
    <dgm:cxn modelId="{C43D4211-F530-43FA-99DF-E5B1AACF7D19}" type="presOf" srcId="{C4D336B6-6E16-4FA4-907D-9FB70BFD21D1}" destId="{882E1190-B92C-4B91-88E7-CA04F92A556F}" srcOrd="1" destOrd="0" presId="urn:microsoft.com/office/officeart/2005/8/layout/hierarchy6"/>
    <dgm:cxn modelId="{894E3285-918F-44F2-BCC7-E48EA19FD46A}" srcId="{2649A649-2499-4A02-81D2-70C3138236E4}" destId="{C4D336B6-6E16-4FA4-907D-9FB70BFD21D1}" srcOrd="5" destOrd="0" parTransId="{84C1FB5F-D6AC-467D-B3CE-3955C55925B1}" sibTransId="{59C6B349-78E4-48A8-8CE8-6F88C6A021FE}"/>
    <dgm:cxn modelId="{965BC271-4C85-4A8C-AC6B-FC9BCAA5519B}" type="presOf" srcId="{BF8B4E35-F0D7-4CD5-810C-AEF082312E83}" destId="{6968252D-D768-42B3-83ED-B5FEDD267293}" srcOrd="0" destOrd="0" presId="urn:microsoft.com/office/officeart/2005/8/layout/hierarchy6"/>
    <dgm:cxn modelId="{20B8BB2A-4790-4C92-A21D-DECE4690AF90}" srcId="{69FC1CFA-ACA1-4381-9153-F1B0A86E2565}" destId="{F885E994-3DA4-417C-AA7A-1F1590F3593F}" srcOrd="1" destOrd="0" parTransId="{BE27E3C8-A54A-41F6-9E1B-7218A15CFB0B}" sibTransId="{734C7818-B857-4106-AB4F-8B1131B8F75D}"/>
    <dgm:cxn modelId="{D61E3DC4-070B-4D77-8EC0-6ABBFD2220BC}" type="presOf" srcId="{D915D76A-83B4-4AEB-BC8B-32A0723D128C}" destId="{92540739-3606-469A-AF5C-65AB32FC7375}" srcOrd="0" destOrd="0" presId="urn:microsoft.com/office/officeart/2005/8/layout/hierarchy6"/>
    <dgm:cxn modelId="{CEBE5020-0184-44D3-B551-78F302C77202}" type="presOf" srcId="{9F2F9734-2D4C-4031-AFAE-6E97CE5408AA}" destId="{84977B74-90C7-4652-9936-343B5358CC70}" srcOrd="0" destOrd="0" presId="urn:microsoft.com/office/officeart/2005/8/layout/hierarchy6"/>
    <dgm:cxn modelId="{A45EA29E-65CF-4B72-9EE1-6EBBC63D34E3}" type="presOf" srcId="{2B420F34-4627-4953-A8EA-7E34C5009F44}" destId="{1BECB841-2032-42C6-AAD2-84719EB1FA16}" srcOrd="0" destOrd="0" presId="urn:microsoft.com/office/officeart/2005/8/layout/hierarchy6"/>
    <dgm:cxn modelId="{3E25925E-5D92-4C0D-9327-EB4580FD4003}" type="presOf" srcId="{2B402580-3163-4EF1-9A28-71ABF09B83F6}" destId="{BC699B6D-13CA-44B8-AEFE-585C0D0D2E06}" srcOrd="0" destOrd="0" presId="urn:microsoft.com/office/officeart/2005/8/layout/hierarchy6"/>
    <dgm:cxn modelId="{C1BA2999-DCB6-4DAE-9D78-D9A36014A06F}" srcId="{2649A649-2499-4A02-81D2-70C3138236E4}" destId="{7496C809-99EE-407A-86BA-32400167B4F1}" srcOrd="2" destOrd="0" parTransId="{72667D8E-052D-4CBF-99B2-665267E8D220}" sibTransId="{4CD8CE84-958C-4E76-B004-D7A9507EF169}"/>
    <dgm:cxn modelId="{9466298A-1DD2-4B13-B742-5EDEC3B81670}" type="presOf" srcId="{9F2F9734-2D4C-4031-AFAE-6E97CE5408AA}" destId="{C05408A0-CDAE-41E1-889C-13D731211847}" srcOrd="1" destOrd="0" presId="urn:microsoft.com/office/officeart/2005/8/layout/hierarchy6"/>
    <dgm:cxn modelId="{3D97BD81-6607-4E81-80FA-0A9592B31B9C}" type="presOf" srcId="{725D181A-E814-4FCD-AAC0-3C2F548094CB}" destId="{5CDEAAE7-F7A5-4912-97CD-6B00BB600699}" srcOrd="0" destOrd="0" presId="urn:microsoft.com/office/officeart/2005/8/layout/hierarchy6"/>
    <dgm:cxn modelId="{1865FC0B-D015-412A-85D0-EB2D42BA82DA}" type="presOf" srcId="{523A6A02-695B-444F-ABA3-188528943783}" destId="{CE97A65E-2081-4EEE-9AC5-4474FF1B3F9A}" srcOrd="0" destOrd="0" presId="urn:microsoft.com/office/officeart/2005/8/layout/hierarchy6"/>
    <dgm:cxn modelId="{A24E3275-B306-4869-9E70-155AC20DF04D}" type="presParOf" srcId="{E5E450A4-98A0-4B89-B05C-C6EEB43F3EA4}" destId="{13FC763B-7A20-43FB-8FBA-E7D4CD3B0C43}" srcOrd="0" destOrd="0" presId="urn:microsoft.com/office/officeart/2005/8/layout/hierarchy6"/>
    <dgm:cxn modelId="{609D983D-68E3-4272-8FE5-145284B4A4C9}" type="presParOf" srcId="{13FC763B-7A20-43FB-8FBA-E7D4CD3B0C43}" destId="{95FABEDB-0DA3-4168-A073-EADEA4CBBDD5}" srcOrd="0" destOrd="0" presId="urn:microsoft.com/office/officeart/2005/8/layout/hierarchy6"/>
    <dgm:cxn modelId="{F78BA317-65CE-4070-AF4A-FB1BB2DF6C38}" type="presParOf" srcId="{13FC763B-7A20-43FB-8FBA-E7D4CD3B0C43}" destId="{E2C63FA9-5AA3-4D97-A020-A88911DEBA9C}" srcOrd="1" destOrd="0" presId="urn:microsoft.com/office/officeart/2005/8/layout/hierarchy6"/>
    <dgm:cxn modelId="{3333A3A1-E293-4100-ACD3-F8BD2E6B779F}" type="presParOf" srcId="{E2C63FA9-5AA3-4D97-A020-A88911DEBA9C}" destId="{78DD9E52-BAB8-4E26-AF1C-2C8FA80C2674}" srcOrd="0" destOrd="0" presId="urn:microsoft.com/office/officeart/2005/8/layout/hierarchy6"/>
    <dgm:cxn modelId="{91D097AF-CE68-4EE5-A8B6-721C2C3E8C91}" type="presParOf" srcId="{78DD9E52-BAB8-4E26-AF1C-2C8FA80C2674}" destId="{47050D25-E48C-421F-9208-18BB6D123E0E}" srcOrd="0" destOrd="0" presId="urn:microsoft.com/office/officeart/2005/8/layout/hierarchy6"/>
    <dgm:cxn modelId="{EED9BA9D-25FD-4068-9BBC-1736B56804E9}" type="presParOf" srcId="{78DD9E52-BAB8-4E26-AF1C-2C8FA80C2674}" destId="{E2EBCC80-C1F0-4E93-A9A4-661E53297BAB}" srcOrd="1" destOrd="0" presId="urn:microsoft.com/office/officeart/2005/8/layout/hierarchy6"/>
    <dgm:cxn modelId="{06ADAC97-ACBD-4C48-9C69-F6FA6AEBAFCB}" type="presParOf" srcId="{E2EBCC80-C1F0-4E93-A9A4-661E53297BAB}" destId="{E0EC6243-9E6F-4B63-982F-2D032D2DD812}" srcOrd="0" destOrd="0" presId="urn:microsoft.com/office/officeart/2005/8/layout/hierarchy6"/>
    <dgm:cxn modelId="{707B5473-246B-4CFE-AB94-3CECCC19A7AA}" type="presParOf" srcId="{E2EBCC80-C1F0-4E93-A9A4-661E53297BAB}" destId="{DD0B02D5-DC33-48FE-BEC4-578870800B67}" srcOrd="1" destOrd="0" presId="urn:microsoft.com/office/officeart/2005/8/layout/hierarchy6"/>
    <dgm:cxn modelId="{4076F308-423F-40E0-8B08-DF862FD4C18D}" type="presParOf" srcId="{DD0B02D5-DC33-48FE-BEC4-578870800B67}" destId="{384865B8-ACD9-43DB-B1C8-111508671033}" srcOrd="0" destOrd="0" presId="urn:microsoft.com/office/officeart/2005/8/layout/hierarchy6"/>
    <dgm:cxn modelId="{B8D5A8FF-CD01-41F6-ABC9-C2640CF20BE2}" type="presParOf" srcId="{DD0B02D5-DC33-48FE-BEC4-578870800B67}" destId="{F6DD8D39-8242-47C3-9FA6-21814E9D02CD}" srcOrd="1" destOrd="0" presId="urn:microsoft.com/office/officeart/2005/8/layout/hierarchy6"/>
    <dgm:cxn modelId="{5ECB4841-516E-483B-945F-96E110AB8550}" type="presParOf" srcId="{F6DD8D39-8242-47C3-9FA6-21814E9D02CD}" destId="{D96B60ED-13EF-4781-B57B-9A80B345F907}" srcOrd="0" destOrd="0" presId="urn:microsoft.com/office/officeart/2005/8/layout/hierarchy6"/>
    <dgm:cxn modelId="{86E7EDFE-BA6B-4DC7-B6D0-6749EE0E571A}" type="presParOf" srcId="{F6DD8D39-8242-47C3-9FA6-21814E9D02CD}" destId="{422DE5E3-F937-4BED-9EAD-686C676FCF09}" srcOrd="1" destOrd="0" presId="urn:microsoft.com/office/officeart/2005/8/layout/hierarchy6"/>
    <dgm:cxn modelId="{E758F42C-1BB0-426B-B5FF-C74946C2852A}" type="presParOf" srcId="{422DE5E3-F937-4BED-9EAD-686C676FCF09}" destId="{EDE27A57-84A7-421B-ADEC-FF0014EE7308}" srcOrd="0" destOrd="0" presId="urn:microsoft.com/office/officeart/2005/8/layout/hierarchy6"/>
    <dgm:cxn modelId="{CBD3B942-A15E-4025-82AD-B35A9D870C45}" type="presParOf" srcId="{422DE5E3-F937-4BED-9EAD-686C676FCF09}" destId="{DC1CCF18-82ED-400C-A7BF-D5ABAC9B91D7}" srcOrd="1" destOrd="0" presId="urn:microsoft.com/office/officeart/2005/8/layout/hierarchy6"/>
    <dgm:cxn modelId="{AF8A2834-0175-4D2D-BD12-469835281461}" type="presParOf" srcId="{DC1CCF18-82ED-400C-A7BF-D5ABAC9B91D7}" destId="{61C13003-05BC-415B-BD32-FAF319EB0266}" srcOrd="0" destOrd="0" presId="urn:microsoft.com/office/officeart/2005/8/layout/hierarchy6"/>
    <dgm:cxn modelId="{D6E25365-CE1A-4AB1-9BB5-DC5CCC499A4F}" type="presParOf" srcId="{DC1CCF18-82ED-400C-A7BF-D5ABAC9B91D7}" destId="{05D7CC9B-4BAE-4A03-8406-AAA2F5F069AC}" srcOrd="1" destOrd="0" presId="urn:microsoft.com/office/officeart/2005/8/layout/hierarchy6"/>
    <dgm:cxn modelId="{C421496E-E430-4FF7-9B65-ADFCF97AE282}" type="presParOf" srcId="{05D7CC9B-4BAE-4A03-8406-AAA2F5F069AC}" destId="{C38C2811-D6EC-4A0D-AFF2-FFDBCBBB51EC}" srcOrd="0" destOrd="0" presId="urn:microsoft.com/office/officeart/2005/8/layout/hierarchy6"/>
    <dgm:cxn modelId="{7E310514-AE4F-4A7D-A901-4997251A7C52}" type="presParOf" srcId="{05D7CC9B-4BAE-4A03-8406-AAA2F5F069AC}" destId="{AC46989C-5CEA-47B9-B749-F41C019DF0F0}" srcOrd="1" destOrd="0" presId="urn:microsoft.com/office/officeart/2005/8/layout/hierarchy6"/>
    <dgm:cxn modelId="{175A7BF0-E811-4676-8D36-13243C92A434}" type="presParOf" srcId="{AC46989C-5CEA-47B9-B749-F41C019DF0F0}" destId="{56BA0556-FC86-4F60-A2BB-C2B4504B9362}" srcOrd="0" destOrd="0" presId="urn:microsoft.com/office/officeart/2005/8/layout/hierarchy6"/>
    <dgm:cxn modelId="{4BCE15BB-2247-4379-B039-5E64D01CC626}" type="presParOf" srcId="{AC46989C-5CEA-47B9-B749-F41C019DF0F0}" destId="{A8DD9248-CE00-4E5B-BAA9-1B24EA08F544}" srcOrd="1" destOrd="0" presId="urn:microsoft.com/office/officeart/2005/8/layout/hierarchy6"/>
    <dgm:cxn modelId="{BB902EE7-F2F7-4A56-AE17-6F78C827027F}" type="presParOf" srcId="{A8DD9248-CE00-4E5B-BAA9-1B24EA08F544}" destId="{007C31F2-1754-48F2-ADF1-CE31B3E25213}" srcOrd="0" destOrd="0" presId="urn:microsoft.com/office/officeart/2005/8/layout/hierarchy6"/>
    <dgm:cxn modelId="{8EB8FB58-7144-4735-82E2-6B54C1DBB94F}" type="presParOf" srcId="{A8DD9248-CE00-4E5B-BAA9-1B24EA08F544}" destId="{A4900D36-7A86-41DF-99AE-29B5349E6A66}" srcOrd="1" destOrd="0" presId="urn:microsoft.com/office/officeart/2005/8/layout/hierarchy6"/>
    <dgm:cxn modelId="{959B66B0-0CD8-4101-9DAD-9CDDA3014195}" type="presParOf" srcId="{AC46989C-5CEA-47B9-B749-F41C019DF0F0}" destId="{B6169464-A125-4F35-97BB-F5D28469DFF2}" srcOrd="2" destOrd="0" presId="urn:microsoft.com/office/officeart/2005/8/layout/hierarchy6"/>
    <dgm:cxn modelId="{95339DE0-B249-45AE-8298-7062F1B2E105}" type="presParOf" srcId="{AC46989C-5CEA-47B9-B749-F41C019DF0F0}" destId="{22E3E36E-D1B5-47E7-8554-B0A2C761F457}" srcOrd="3" destOrd="0" presId="urn:microsoft.com/office/officeart/2005/8/layout/hierarchy6"/>
    <dgm:cxn modelId="{D4D12521-B0AF-4E93-A4E0-28E677887749}" type="presParOf" srcId="{22E3E36E-D1B5-47E7-8554-B0A2C761F457}" destId="{16288DFF-7321-4177-BA46-F3ABE5CDB2B6}" srcOrd="0" destOrd="0" presId="urn:microsoft.com/office/officeart/2005/8/layout/hierarchy6"/>
    <dgm:cxn modelId="{E2CEE643-3E8D-4A98-B7C0-16D9CE8D9024}" type="presParOf" srcId="{22E3E36E-D1B5-47E7-8554-B0A2C761F457}" destId="{B083BE00-CF17-422C-81F6-4FA892AE7748}" srcOrd="1" destOrd="0" presId="urn:microsoft.com/office/officeart/2005/8/layout/hierarchy6"/>
    <dgm:cxn modelId="{8F39FB36-4D25-4436-8795-C49E0B3C4154}" type="presParOf" srcId="{DC1CCF18-82ED-400C-A7BF-D5ABAC9B91D7}" destId="{316C6EE7-1CC1-458E-AF0B-8B5EBA24AA58}" srcOrd="2" destOrd="0" presId="urn:microsoft.com/office/officeart/2005/8/layout/hierarchy6"/>
    <dgm:cxn modelId="{E74B4868-662B-4751-AB2C-14B536821795}" type="presParOf" srcId="{DC1CCF18-82ED-400C-A7BF-D5ABAC9B91D7}" destId="{ED56322D-1D58-45C9-9B03-FD3F6D984E91}" srcOrd="3" destOrd="0" presId="urn:microsoft.com/office/officeart/2005/8/layout/hierarchy6"/>
    <dgm:cxn modelId="{59160B80-35DE-44A1-B028-AC33BA181726}" type="presParOf" srcId="{ED56322D-1D58-45C9-9B03-FD3F6D984E91}" destId="{C8BD8859-269A-4268-96A6-CC762AFA58E1}" srcOrd="0" destOrd="0" presId="urn:microsoft.com/office/officeart/2005/8/layout/hierarchy6"/>
    <dgm:cxn modelId="{1D21B6CF-26F6-4337-A495-423782F6EEE4}" type="presParOf" srcId="{ED56322D-1D58-45C9-9B03-FD3F6D984E91}" destId="{FE0532CA-4036-4F72-BDA4-4E220856A7DE}" srcOrd="1" destOrd="0" presId="urn:microsoft.com/office/officeart/2005/8/layout/hierarchy6"/>
    <dgm:cxn modelId="{3466F6F8-F4BB-4CB5-8D2D-A7BB20D5D616}" type="presParOf" srcId="{FE0532CA-4036-4F72-BDA4-4E220856A7DE}" destId="{CE97A65E-2081-4EEE-9AC5-4474FF1B3F9A}" srcOrd="0" destOrd="0" presId="urn:microsoft.com/office/officeart/2005/8/layout/hierarchy6"/>
    <dgm:cxn modelId="{40265031-4E1C-4094-99B5-5E32746195F5}" type="presParOf" srcId="{FE0532CA-4036-4F72-BDA4-4E220856A7DE}" destId="{CD47820F-2261-45DE-AAB0-C2399EDA5D7E}" srcOrd="1" destOrd="0" presId="urn:microsoft.com/office/officeart/2005/8/layout/hierarchy6"/>
    <dgm:cxn modelId="{C6DAE78F-3C1E-43CA-A505-6867BBBB08F2}" type="presParOf" srcId="{CD47820F-2261-45DE-AAB0-C2399EDA5D7E}" destId="{AF43206C-2D25-4976-A223-7A76B6F12848}" srcOrd="0" destOrd="0" presId="urn:microsoft.com/office/officeart/2005/8/layout/hierarchy6"/>
    <dgm:cxn modelId="{A479285D-2AD6-462C-A28A-A5176F46913D}" type="presParOf" srcId="{CD47820F-2261-45DE-AAB0-C2399EDA5D7E}" destId="{81AFBEFC-FF22-463A-8BFF-92E26C3B7271}" srcOrd="1" destOrd="0" presId="urn:microsoft.com/office/officeart/2005/8/layout/hierarchy6"/>
    <dgm:cxn modelId="{9F1B1A77-F2B2-4787-B676-2F83704E755E}" type="presParOf" srcId="{F6DD8D39-8242-47C3-9FA6-21814E9D02CD}" destId="{6968252D-D768-42B3-83ED-B5FEDD267293}" srcOrd="2" destOrd="0" presId="urn:microsoft.com/office/officeart/2005/8/layout/hierarchy6"/>
    <dgm:cxn modelId="{E38FBF50-8D3F-4A35-9A9E-8BF2F1226F53}" type="presParOf" srcId="{F6DD8D39-8242-47C3-9FA6-21814E9D02CD}" destId="{E0BD5DE7-7A3B-49CD-BD38-EF3CAE45B0BA}" srcOrd="3" destOrd="0" presId="urn:microsoft.com/office/officeart/2005/8/layout/hierarchy6"/>
    <dgm:cxn modelId="{1C19A211-89C0-4AB3-8967-C7B19F7E4A3C}" type="presParOf" srcId="{E0BD5DE7-7A3B-49CD-BD38-EF3CAE45B0BA}" destId="{A75D46AE-B9C4-423B-9BC6-35CAFE8D2F5D}" srcOrd="0" destOrd="0" presId="urn:microsoft.com/office/officeart/2005/8/layout/hierarchy6"/>
    <dgm:cxn modelId="{C1F9008F-680B-4D4D-8E36-4A1F7F7F5496}" type="presParOf" srcId="{E0BD5DE7-7A3B-49CD-BD38-EF3CAE45B0BA}" destId="{68812751-4610-4F89-836B-A9D88E31B710}" srcOrd="1" destOrd="0" presId="urn:microsoft.com/office/officeart/2005/8/layout/hierarchy6"/>
    <dgm:cxn modelId="{58355059-6A78-4A43-83D2-29FD6E3DE676}" type="presParOf" srcId="{68812751-4610-4F89-836B-A9D88E31B710}" destId="{579F2098-98B4-4817-831B-390BDA2C5DBC}" srcOrd="0" destOrd="0" presId="urn:microsoft.com/office/officeart/2005/8/layout/hierarchy6"/>
    <dgm:cxn modelId="{E346D380-CA9C-45E6-B5F1-4E00BA024D37}" type="presParOf" srcId="{68812751-4610-4F89-836B-A9D88E31B710}" destId="{F67BBC32-E131-427A-8BC9-79761EE5DCA9}" srcOrd="1" destOrd="0" presId="urn:microsoft.com/office/officeart/2005/8/layout/hierarchy6"/>
    <dgm:cxn modelId="{6A78F6A5-DBE0-463F-972D-5B158539CEA4}" type="presParOf" srcId="{F67BBC32-E131-427A-8BC9-79761EE5DCA9}" destId="{5CDEAAE7-F7A5-4912-97CD-6B00BB600699}" srcOrd="0" destOrd="0" presId="urn:microsoft.com/office/officeart/2005/8/layout/hierarchy6"/>
    <dgm:cxn modelId="{42C28FFD-17C6-49C2-961B-6D72BC61F555}" type="presParOf" srcId="{F67BBC32-E131-427A-8BC9-79761EE5DCA9}" destId="{4C5B3381-3994-40B9-9B89-7F01B0E65889}" srcOrd="1" destOrd="0" presId="urn:microsoft.com/office/officeart/2005/8/layout/hierarchy6"/>
    <dgm:cxn modelId="{8C36F02C-4A53-47D5-AEE0-BDE8CC87FE12}" type="presParOf" srcId="{4C5B3381-3994-40B9-9B89-7F01B0E65889}" destId="{CA7A8DF9-9BA6-43B6-8D73-011D6CE57D5B}" srcOrd="0" destOrd="0" presId="urn:microsoft.com/office/officeart/2005/8/layout/hierarchy6"/>
    <dgm:cxn modelId="{CD5F6892-5EB2-470A-A01D-E0C2D146DEAD}" type="presParOf" srcId="{4C5B3381-3994-40B9-9B89-7F01B0E65889}" destId="{36F55192-FDED-44EE-A001-BD92B9F92DB7}" srcOrd="1" destOrd="0" presId="urn:microsoft.com/office/officeart/2005/8/layout/hierarchy6"/>
    <dgm:cxn modelId="{E3501116-00CE-4D7E-BC66-44EAD4B8449F}" type="presParOf" srcId="{36F55192-FDED-44EE-A001-BD92B9F92DB7}" destId="{92540739-3606-469A-AF5C-65AB32FC7375}" srcOrd="0" destOrd="0" presId="urn:microsoft.com/office/officeart/2005/8/layout/hierarchy6"/>
    <dgm:cxn modelId="{5695F601-7DD2-4D38-BB83-CA19B0C1D7AF}" type="presParOf" srcId="{36F55192-FDED-44EE-A001-BD92B9F92DB7}" destId="{CCF21EA3-796A-4D86-9365-87C55B9BB21A}" srcOrd="1" destOrd="0" presId="urn:microsoft.com/office/officeart/2005/8/layout/hierarchy6"/>
    <dgm:cxn modelId="{20508037-4E82-480A-A7AA-C0CA3EC8E67C}" type="presParOf" srcId="{E2EBCC80-C1F0-4E93-A9A4-661E53297BAB}" destId="{00667194-874A-48B0-BEB5-1AB852C42058}" srcOrd="2" destOrd="0" presId="urn:microsoft.com/office/officeart/2005/8/layout/hierarchy6"/>
    <dgm:cxn modelId="{9E392A71-3776-421A-9720-54F63A5FC766}" type="presParOf" srcId="{E2EBCC80-C1F0-4E93-A9A4-661E53297BAB}" destId="{9D0AC59D-7F70-4B9C-BE40-A3D6795AEAFC}" srcOrd="3" destOrd="0" presId="urn:microsoft.com/office/officeart/2005/8/layout/hierarchy6"/>
    <dgm:cxn modelId="{8906E884-795A-44D8-9912-91F20B7BA1A8}" type="presParOf" srcId="{9D0AC59D-7F70-4B9C-BE40-A3D6795AEAFC}" destId="{B2FEC0B8-D693-46BA-8A9F-E81B7CDA544A}" srcOrd="0" destOrd="0" presId="urn:microsoft.com/office/officeart/2005/8/layout/hierarchy6"/>
    <dgm:cxn modelId="{8FC01778-D148-48A8-9562-1121F4E94189}" type="presParOf" srcId="{9D0AC59D-7F70-4B9C-BE40-A3D6795AEAFC}" destId="{1E18F492-6A9A-40E6-86CE-6BFDA91D36DA}" srcOrd="1" destOrd="0" presId="urn:microsoft.com/office/officeart/2005/8/layout/hierarchy6"/>
    <dgm:cxn modelId="{67915966-1F63-470C-9B0F-3E0382E70C0E}" type="presParOf" srcId="{1E18F492-6A9A-40E6-86CE-6BFDA91D36DA}" destId="{BED78C12-6761-4ACC-83CF-6CFD6C2148F6}" srcOrd="0" destOrd="0" presId="urn:microsoft.com/office/officeart/2005/8/layout/hierarchy6"/>
    <dgm:cxn modelId="{67D4701E-3A65-493C-9731-5736ECCEF9FF}" type="presParOf" srcId="{1E18F492-6A9A-40E6-86CE-6BFDA91D36DA}" destId="{1A4B430C-576F-40AA-8281-50B0FA51E19F}" srcOrd="1" destOrd="0" presId="urn:microsoft.com/office/officeart/2005/8/layout/hierarchy6"/>
    <dgm:cxn modelId="{47E7D403-9832-445B-A9A8-7D3378BF5CE1}" type="presParOf" srcId="{1A4B430C-576F-40AA-8281-50B0FA51E19F}" destId="{F3562B65-F803-4598-AF65-9C29159B2A25}" srcOrd="0" destOrd="0" presId="urn:microsoft.com/office/officeart/2005/8/layout/hierarchy6"/>
    <dgm:cxn modelId="{0090F0E2-3262-43E6-830B-93929BEFE251}" type="presParOf" srcId="{1A4B430C-576F-40AA-8281-50B0FA51E19F}" destId="{CF5CF1EA-2F64-481F-AA90-1DFFC3108A83}" srcOrd="1" destOrd="0" presId="urn:microsoft.com/office/officeart/2005/8/layout/hierarchy6"/>
    <dgm:cxn modelId="{0DCADC04-8255-4688-AD52-B1222D5AB458}" type="presParOf" srcId="{CF5CF1EA-2F64-481F-AA90-1DFFC3108A83}" destId="{69C6937D-AC5A-4EBA-AB6D-FC1BBA52CE2F}" srcOrd="0" destOrd="0" presId="urn:microsoft.com/office/officeart/2005/8/layout/hierarchy6"/>
    <dgm:cxn modelId="{FC3D34C7-52AC-42E0-A7A3-431D58BA0B83}" type="presParOf" srcId="{CF5CF1EA-2F64-481F-AA90-1DFFC3108A83}" destId="{5A8F7586-F694-4DA7-B726-4B29D2B6EA6F}" srcOrd="1" destOrd="0" presId="urn:microsoft.com/office/officeart/2005/8/layout/hierarchy6"/>
    <dgm:cxn modelId="{0D05F1F9-2DF1-416D-8786-8EE506861071}" type="presParOf" srcId="{5A8F7586-F694-4DA7-B726-4B29D2B6EA6F}" destId="{BC699B6D-13CA-44B8-AEFE-585C0D0D2E06}" srcOrd="0" destOrd="0" presId="urn:microsoft.com/office/officeart/2005/8/layout/hierarchy6"/>
    <dgm:cxn modelId="{6C0D95EF-D8E7-4EC1-B361-612E0EBC0199}" type="presParOf" srcId="{5A8F7586-F694-4DA7-B726-4B29D2B6EA6F}" destId="{1DCF45BE-A13B-4BCF-9C30-562E811696AF}" srcOrd="1" destOrd="0" presId="urn:microsoft.com/office/officeart/2005/8/layout/hierarchy6"/>
    <dgm:cxn modelId="{EDD919F9-EDA4-47A0-AF41-A4F2B866B361}" type="presParOf" srcId="{1DCF45BE-A13B-4BCF-9C30-562E811696AF}" destId="{97618667-E289-46A9-BFDC-09472D13BE5B}" srcOrd="0" destOrd="0" presId="urn:microsoft.com/office/officeart/2005/8/layout/hierarchy6"/>
    <dgm:cxn modelId="{963A56C7-1C15-48EA-AF45-4C3D7BBAAB17}" type="presParOf" srcId="{1DCF45BE-A13B-4BCF-9C30-562E811696AF}" destId="{D47819F9-FC7B-4A4B-8E12-9B50F63CAF1C}" srcOrd="1" destOrd="0" presId="urn:microsoft.com/office/officeart/2005/8/layout/hierarchy6"/>
    <dgm:cxn modelId="{EE3128AE-0776-4737-8172-86AED08AB64D}" type="presParOf" srcId="{D47819F9-FC7B-4A4B-8E12-9B50F63CAF1C}" destId="{1BECB841-2032-42C6-AAD2-84719EB1FA16}" srcOrd="0" destOrd="0" presId="urn:microsoft.com/office/officeart/2005/8/layout/hierarchy6"/>
    <dgm:cxn modelId="{28128439-E737-4F16-9460-F7ED1C9B1D02}" type="presParOf" srcId="{D47819F9-FC7B-4A4B-8E12-9B50F63CAF1C}" destId="{F924375B-A861-4080-B912-8A65541B38E7}" srcOrd="1" destOrd="0" presId="urn:microsoft.com/office/officeart/2005/8/layout/hierarchy6"/>
    <dgm:cxn modelId="{1DEC803A-9F0D-4A11-B1D4-91E6874B13E7}" type="presParOf" srcId="{E5E450A4-98A0-4B89-B05C-C6EEB43F3EA4}" destId="{F7E18919-B0E3-4644-A402-E6F17683AF73}" srcOrd="1" destOrd="0" presId="urn:microsoft.com/office/officeart/2005/8/layout/hierarchy6"/>
    <dgm:cxn modelId="{FFE55C50-44A0-4568-9002-9A2E37116941}" type="presParOf" srcId="{F7E18919-B0E3-4644-A402-E6F17683AF73}" destId="{1643B7EE-431C-483B-89EE-DF4B8DD3D92A}" srcOrd="0" destOrd="0" presId="urn:microsoft.com/office/officeart/2005/8/layout/hierarchy6"/>
    <dgm:cxn modelId="{126884C7-0CE0-448E-ACEF-8BBF91CA5056}" type="presParOf" srcId="{1643B7EE-431C-483B-89EE-DF4B8DD3D92A}" destId="{FAD8FCC9-5453-45D9-9B76-A27C4837DF4A}" srcOrd="0" destOrd="0" presId="urn:microsoft.com/office/officeart/2005/8/layout/hierarchy6"/>
    <dgm:cxn modelId="{09DFAFE3-6AD0-47EA-862C-991D2A54D2A4}" type="presParOf" srcId="{1643B7EE-431C-483B-89EE-DF4B8DD3D92A}" destId="{0190E11B-A009-4826-AD5B-C9A39D952FA0}" srcOrd="1" destOrd="0" presId="urn:microsoft.com/office/officeart/2005/8/layout/hierarchy6"/>
    <dgm:cxn modelId="{F8BF91E0-2239-478E-AF9F-3E3FEBCDB344}" type="presParOf" srcId="{F7E18919-B0E3-4644-A402-E6F17683AF73}" destId="{82FD21B5-CE74-46FD-BAFA-9571570DCA20}" srcOrd="1" destOrd="0" presId="urn:microsoft.com/office/officeart/2005/8/layout/hierarchy6"/>
    <dgm:cxn modelId="{40EDBE5E-0255-4681-A6BB-E209BD7834EB}" type="presParOf" srcId="{82FD21B5-CE74-46FD-BAFA-9571570DCA20}" destId="{952497D7-A311-44BA-9C26-721266F42A76}" srcOrd="0" destOrd="0" presId="urn:microsoft.com/office/officeart/2005/8/layout/hierarchy6"/>
    <dgm:cxn modelId="{616335E1-C7C8-48D3-A377-BE316B89F248}" type="presParOf" srcId="{F7E18919-B0E3-4644-A402-E6F17683AF73}" destId="{6B67E7B7-9487-4E82-9F84-CBEF9BDEF54A}" srcOrd="2" destOrd="0" presId="urn:microsoft.com/office/officeart/2005/8/layout/hierarchy6"/>
    <dgm:cxn modelId="{B907F1C1-CBCF-4A32-9144-0A58FB934638}" type="presParOf" srcId="{6B67E7B7-9487-4E82-9F84-CBEF9BDEF54A}" destId="{9CA77A5D-E863-4C92-8322-4DFF02C49634}" srcOrd="0" destOrd="0" presId="urn:microsoft.com/office/officeart/2005/8/layout/hierarchy6"/>
    <dgm:cxn modelId="{87854D06-5D65-4B2B-A4F6-1AA1BE8E8295}" type="presParOf" srcId="{6B67E7B7-9487-4E82-9F84-CBEF9BDEF54A}" destId="{B29EF02D-7D1F-48EC-AC79-0F84C68BB473}" srcOrd="1" destOrd="0" presId="urn:microsoft.com/office/officeart/2005/8/layout/hierarchy6"/>
    <dgm:cxn modelId="{C415FF91-8787-4CE8-8EF2-AF5BEE5AADC6}" type="presParOf" srcId="{F7E18919-B0E3-4644-A402-E6F17683AF73}" destId="{473B93D6-FFD9-4F06-8B14-D29EA38589CC}" srcOrd="3" destOrd="0" presId="urn:microsoft.com/office/officeart/2005/8/layout/hierarchy6"/>
    <dgm:cxn modelId="{B7C30140-B77C-440C-A96A-262C4C90F005}" type="presParOf" srcId="{473B93D6-FFD9-4F06-8B14-D29EA38589CC}" destId="{E94EE212-67FD-48CE-A107-670337BA6D2C}" srcOrd="0" destOrd="0" presId="urn:microsoft.com/office/officeart/2005/8/layout/hierarchy6"/>
    <dgm:cxn modelId="{B9726D29-FA8F-4D81-861D-775A04F3309E}" type="presParOf" srcId="{F7E18919-B0E3-4644-A402-E6F17683AF73}" destId="{4E4F5E89-6FB8-4292-A976-A61CCD15ED1F}" srcOrd="4" destOrd="0" presId="urn:microsoft.com/office/officeart/2005/8/layout/hierarchy6"/>
    <dgm:cxn modelId="{D8B466A0-BD61-4A43-9712-A5EF7E4211A2}" type="presParOf" srcId="{4E4F5E89-6FB8-4292-A976-A61CCD15ED1F}" destId="{4D93B5EB-B74B-4B52-8777-3F9A1D6267A1}" srcOrd="0" destOrd="0" presId="urn:microsoft.com/office/officeart/2005/8/layout/hierarchy6"/>
    <dgm:cxn modelId="{9DDF4E00-AE16-4C14-B4BD-5BE6956EE284}" type="presParOf" srcId="{4E4F5E89-6FB8-4292-A976-A61CCD15ED1F}" destId="{F302154B-4110-4E7C-96AD-6437E9C671EE}" srcOrd="1" destOrd="0" presId="urn:microsoft.com/office/officeart/2005/8/layout/hierarchy6"/>
    <dgm:cxn modelId="{17C2B609-0796-49BC-B1F7-764E901A59E8}" type="presParOf" srcId="{F7E18919-B0E3-4644-A402-E6F17683AF73}" destId="{E8BB3D6C-D730-4A1F-AF4D-2E7B2C726110}" srcOrd="5" destOrd="0" presId="urn:microsoft.com/office/officeart/2005/8/layout/hierarchy6"/>
    <dgm:cxn modelId="{2980E242-A600-4A0A-9362-009870009677}" type="presParOf" srcId="{E8BB3D6C-D730-4A1F-AF4D-2E7B2C726110}" destId="{73D75ED8-23E6-40B2-A9B7-B5EAE6929F02}" srcOrd="0" destOrd="0" presId="urn:microsoft.com/office/officeart/2005/8/layout/hierarchy6"/>
    <dgm:cxn modelId="{0C992A7D-D3CE-4A93-A141-C55905F2035F}" type="presParOf" srcId="{F7E18919-B0E3-4644-A402-E6F17683AF73}" destId="{D2CE71DE-CADC-4E5A-A67A-4C2968595E65}" srcOrd="6" destOrd="0" presId="urn:microsoft.com/office/officeart/2005/8/layout/hierarchy6"/>
    <dgm:cxn modelId="{9BF811C6-F5D2-4B70-80AE-0CC4410BC689}" type="presParOf" srcId="{D2CE71DE-CADC-4E5A-A67A-4C2968595E65}" destId="{84977B74-90C7-4652-9936-343B5358CC70}" srcOrd="0" destOrd="0" presId="urn:microsoft.com/office/officeart/2005/8/layout/hierarchy6"/>
    <dgm:cxn modelId="{1C09A04B-E9F7-46CE-9123-08AC1A19AE1F}" type="presParOf" srcId="{D2CE71DE-CADC-4E5A-A67A-4C2968595E65}" destId="{C05408A0-CDAE-41E1-889C-13D731211847}" srcOrd="1" destOrd="0" presId="urn:microsoft.com/office/officeart/2005/8/layout/hierarchy6"/>
    <dgm:cxn modelId="{880BA47F-F5DA-4AA3-AED6-C590D3A9C0C2}" type="presParOf" srcId="{F7E18919-B0E3-4644-A402-E6F17683AF73}" destId="{81D0C821-D90B-449C-BF7E-8FBE68E4C19C}" srcOrd="7" destOrd="0" presId="urn:microsoft.com/office/officeart/2005/8/layout/hierarchy6"/>
    <dgm:cxn modelId="{0E93DF5E-2D38-466D-985F-3459537C0661}" type="presParOf" srcId="{81D0C821-D90B-449C-BF7E-8FBE68E4C19C}" destId="{B83E0464-6A76-4A86-BC58-19EDDB6142D3}" srcOrd="0" destOrd="0" presId="urn:microsoft.com/office/officeart/2005/8/layout/hierarchy6"/>
    <dgm:cxn modelId="{AE1B12DC-2149-41F0-BB38-001303E32A7E}" type="presParOf" srcId="{F7E18919-B0E3-4644-A402-E6F17683AF73}" destId="{00B63D10-8D46-4B87-94C2-C49B3733BDE3}" srcOrd="8" destOrd="0" presId="urn:microsoft.com/office/officeart/2005/8/layout/hierarchy6"/>
    <dgm:cxn modelId="{3567526A-CB1A-4B53-BBF3-A3AD3FB1627C}" type="presParOf" srcId="{00B63D10-8D46-4B87-94C2-C49B3733BDE3}" destId="{8E2E8A2F-340B-42D3-B623-257EA1B3D6AA}" srcOrd="0" destOrd="0" presId="urn:microsoft.com/office/officeart/2005/8/layout/hierarchy6"/>
    <dgm:cxn modelId="{02AC69B0-0DF0-4917-A594-5B5683866D79}" type="presParOf" srcId="{00B63D10-8D46-4B87-94C2-C49B3733BDE3}" destId="{882E1190-B92C-4B91-88E7-CA04F92A55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E0F28-5B19-40E8-A6CD-7EA2AC830E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06E5A-3D45-4F5C-8130-EA7629131144}">
      <dgm:prSet phldrT="[Текст]" custT="1"/>
      <dgm:spPr/>
      <dgm:t>
        <a:bodyPr/>
        <a:lstStyle/>
        <a:p>
          <a:r>
            <a:rPr lang="ru-RU" sz="2400" b="1" dirty="0" err="1" smtClean="0"/>
            <a:t>Ребковец</a:t>
          </a:r>
          <a:endParaRPr lang="ru-RU" sz="2400" b="1" dirty="0"/>
        </a:p>
      </dgm:t>
    </dgm:pt>
    <dgm:pt modelId="{AC5F9E8F-3543-4E86-869C-539C05454C78}" type="parTrans" cxnId="{464273C6-DBCF-4F54-BAC3-DD8210C5BD3D}">
      <dgm:prSet/>
      <dgm:spPr/>
      <dgm:t>
        <a:bodyPr/>
        <a:lstStyle/>
        <a:p>
          <a:endParaRPr lang="ru-RU"/>
        </a:p>
      </dgm:t>
    </dgm:pt>
    <dgm:pt modelId="{7E9647AA-89FA-4910-89EC-AE821F5EBE91}" type="sibTrans" cxnId="{464273C6-DBCF-4F54-BAC3-DD8210C5BD3D}">
      <dgm:prSet/>
      <dgm:spPr/>
      <dgm:t>
        <a:bodyPr/>
        <a:lstStyle/>
        <a:p>
          <a:endParaRPr lang="ru-RU"/>
        </a:p>
      </dgm:t>
    </dgm:pt>
    <dgm:pt modelId="{9EF399EA-BC98-4C6E-91A5-AA616AA93DB5}">
      <dgm:prSet phldrT="[Текст]"/>
      <dgm:spPr/>
      <dgm:t>
        <a:bodyPr/>
        <a:lstStyle/>
        <a:p>
          <a:r>
            <a:rPr lang="ru-RU" dirty="0" smtClean="0"/>
            <a:t>Экспертная комиссия</a:t>
          </a:r>
          <a:endParaRPr lang="ru-RU" dirty="0"/>
        </a:p>
      </dgm:t>
    </dgm:pt>
    <dgm:pt modelId="{BBCDB45F-B569-4DC9-AECE-9B3AC45D3DE5}" type="parTrans" cxnId="{CC20D95C-7232-4EE0-B50C-EC04DE5CAF36}">
      <dgm:prSet/>
      <dgm:spPr/>
      <dgm:t>
        <a:bodyPr/>
        <a:lstStyle/>
        <a:p>
          <a:endParaRPr lang="ru-RU"/>
        </a:p>
      </dgm:t>
    </dgm:pt>
    <dgm:pt modelId="{CC32F85B-7AF1-444E-BEE4-08243090485F}" type="sibTrans" cxnId="{CC20D95C-7232-4EE0-B50C-EC04DE5CAF36}">
      <dgm:prSet/>
      <dgm:spPr/>
      <dgm:t>
        <a:bodyPr/>
        <a:lstStyle/>
        <a:p>
          <a:endParaRPr lang="ru-RU"/>
        </a:p>
      </dgm:t>
    </dgm:pt>
    <dgm:pt modelId="{91B05DA1-5672-48B2-B020-D0798FB19B67}">
      <dgm:prSet phldrT="[Текст]"/>
      <dgm:spPr/>
      <dgm:t>
        <a:bodyPr/>
        <a:lstStyle/>
        <a:p>
          <a:r>
            <a:rPr lang="ru-RU" dirty="0" smtClean="0"/>
            <a:t>Координаторы проекта</a:t>
          </a:r>
          <a:endParaRPr lang="ru-RU" dirty="0"/>
        </a:p>
      </dgm:t>
    </dgm:pt>
    <dgm:pt modelId="{50819824-8934-4E44-ABC5-1300B4537920}" type="parTrans" cxnId="{DEE10D88-C8A5-4DAC-A7CC-D8C58B4218B8}">
      <dgm:prSet/>
      <dgm:spPr/>
      <dgm:t>
        <a:bodyPr/>
        <a:lstStyle/>
        <a:p>
          <a:endParaRPr lang="ru-RU"/>
        </a:p>
      </dgm:t>
    </dgm:pt>
    <dgm:pt modelId="{ECEA3606-271F-4631-B369-A179FE0B9478}" type="sibTrans" cxnId="{DEE10D88-C8A5-4DAC-A7CC-D8C58B4218B8}">
      <dgm:prSet/>
      <dgm:spPr/>
      <dgm:t>
        <a:bodyPr/>
        <a:lstStyle/>
        <a:p>
          <a:endParaRPr lang="ru-RU"/>
        </a:p>
      </dgm:t>
    </dgm:pt>
    <dgm:pt modelId="{8126F148-0483-4C60-9342-D2F980FADF54}">
      <dgm:prSet phldrT="[Текст]"/>
      <dgm:spPr/>
      <dgm:t>
        <a:bodyPr/>
        <a:lstStyle/>
        <a:p>
          <a:r>
            <a:rPr lang="ru-RU" dirty="0" smtClean="0"/>
            <a:t>Городские </a:t>
          </a:r>
          <a:r>
            <a:rPr lang="ru-RU" dirty="0" err="1" smtClean="0"/>
            <a:t>орги</a:t>
          </a:r>
          <a:endParaRPr lang="ru-RU" dirty="0"/>
        </a:p>
      </dgm:t>
    </dgm:pt>
    <dgm:pt modelId="{C8B6094E-0746-41B7-A0DF-F7087C961D3A}" type="parTrans" cxnId="{369A7F4E-5036-4CFE-A59C-C803EB28CAAC}">
      <dgm:prSet/>
      <dgm:spPr/>
      <dgm:t>
        <a:bodyPr/>
        <a:lstStyle/>
        <a:p>
          <a:endParaRPr lang="ru-RU"/>
        </a:p>
      </dgm:t>
    </dgm:pt>
    <dgm:pt modelId="{DD17A37F-700E-4BCD-A29E-101E81398C8F}" type="sibTrans" cxnId="{369A7F4E-5036-4CFE-A59C-C803EB28CAAC}">
      <dgm:prSet/>
      <dgm:spPr/>
      <dgm:t>
        <a:bodyPr/>
        <a:lstStyle/>
        <a:p>
          <a:endParaRPr lang="ru-RU"/>
        </a:p>
      </dgm:t>
    </dgm:pt>
    <dgm:pt modelId="{924AF7BC-0DE8-4C1F-9F64-02FB62A856C6}">
      <dgm:prSet custT="1"/>
      <dgm:spPr/>
      <dgm:t>
        <a:bodyPr/>
        <a:lstStyle/>
        <a:p>
          <a:r>
            <a:rPr lang="ru-RU" sz="2400" b="1" dirty="0" err="1" smtClean="0"/>
            <a:t>Заикин</a:t>
          </a:r>
          <a:endParaRPr lang="ru-RU" sz="2400" b="1" dirty="0"/>
        </a:p>
      </dgm:t>
    </dgm:pt>
    <dgm:pt modelId="{57F60DE7-60B9-43C0-A3ED-5DABC4FCFC37}" type="parTrans" cxnId="{30C237B9-A09A-4C0B-8DBE-E950AA209F0B}">
      <dgm:prSet/>
      <dgm:spPr/>
      <dgm:t>
        <a:bodyPr/>
        <a:lstStyle/>
        <a:p>
          <a:endParaRPr lang="ru-RU"/>
        </a:p>
      </dgm:t>
    </dgm:pt>
    <dgm:pt modelId="{D337E139-CB6C-4E5A-877A-00CEB8E03126}" type="sibTrans" cxnId="{30C237B9-A09A-4C0B-8DBE-E950AA209F0B}">
      <dgm:prSet/>
      <dgm:spPr/>
      <dgm:t>
        <a:bodyPr/>
        <a:lstStyle/>
        <a:p>
          <a:endParaRPr lang="ru-RU"/>
        </a:p>
      </dgm:t>
    </dgm:pt>
    <dgm:pt modelId="{C2554F35-E834-46A1-AF81-AF39BE997147}">
      <dgm:prSet/>
      <dgm:spPr/>
      <dgm:t>
        <a:bodyPr/>
        <a:lstStyle/>
        <a:p>
          <a:r>
            <a:rPr lang="ru-RU" dirty="0" smtClean="0"/>
            <a:t>Партнеры</a:t>
          </a:r>
          <a:endParaRPr lang="ru-RU" dirty="0"/>
        </a:p>
      </dgm:t>
    </dgm:pt>
    <dgm:pt modelId="{8576A8B3-F604-421D-BF96-BF1BB5A14040}" type="parTrans" cxnId="{46CF74D8-BD07-4DB2-9BAC-C72015D4FE7A}">
      <dgm:prSet/>
      <dgm:spPr/>
      <dgm:t>
        <a:bodyPr/>
        <a:lstStyle/>
        <a:p>
          <a:endParaRPr lang="ru-RU"/>
        </a:p>
      </dgm:t>
    </dgm:pt>
    <dgm:pt modelId="{308616A0-BB2F-4C2A-977C-C6C4FD74950E}" type="sibTrans" cxnId="{46CF74D8-BD07-4DB2-9BAC-C72015D4FE7A}">
      <dgm:prSet/>
      <dgm:spPr/>
      <dgm:t>
        <a:bodyPr/>
        <a:lstStyle/>
        <a:p>
          <a:endParaRPr lang="ru-RU"/>
        </a:p>
      </dgm:t>
    </dgm:pt>
    <dgm:pt modelId="{D657E62B-34C7-47BF-B269-50E0BB5B6B2A}">
      <dgm:prSet/>
      <dgm:spPr/>
      <dgm:t>
        <a:bodyPr/>
        <a:lstStyle/>
        <a:p>
          <a:r>
            <a:rPr lang="ru-RU" dirty="0" smtClean="0"/>
            <a:t>Подрядчики</a:t>
          </a:r>
          <a:endParaRPr lang="ru-RU" dirty="0"/>
        </a:p>
      </dgm:t>
    </dgm:pt>
    <dgm:pt modelId="{65EB8FAE-0041-4AD5-BB87-9E01375395B9}" type="parTrans" cxnId="{FF65299C-F08E-40EE-905B-23BAFCC6A1CD}">
      <dgm:prSet/>
      <dgm:spPr/>
      <dgm:t>
        <a:bodyPr/>
        <a:lstStyle/>
        <a:p>
          <a:endParaRPr lang="ru-RU"/>
        </a:p>
      </dgm:t>
    </dgm:pt>
    <dgm:pt modelId="{67F1D2EC-2DB1-4724-B5C5-1D0172B22429}" type="sibTrans" cxnId="{FF65299C-F08E-40EE-905B-23BAFCC6A1CD}">
      <dgm:prSet/>
      <dgm:spPr/>
      <dgm:t>
        <a:bodyPr/>
        <a:lstStyle/>
        <a:p>
          <a:endParaRPr lang="ru-RU"/>
        </a:p>
      </dgm:t>
    </dgm:pt>
    <dgm:pt modelId="{53EDDEAF-A2CC-4EAA-AE13-E3BA38D5EFE6}" type="pres">
      <dgm:prSet presAssocID="{007E0F28-5B19-40E8-A6CD-7EA2AC830E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098B68-C82C-44ED-BD9D-17575CA81605}" type="pres">
      <dgm:prSet presAssocID="{B1306E5A-3D45-4F5C-8130-EA7629131144}" presName="hierRoot1" presStyleCnt="0"/>
      <dgm:spPr/>
    </dgm:pt>
    <dgm:pt modelId="{E90111B8-6F82-4557-A0B1-22DE40DD52F4}" type="pres">
      <dgm:prSet presAssocID="{B1306E5A-3D45-4F5C-8130-EA7629131144}" presName="composite" presStyleCnt="0"/>
      <dgm:spPr/>
    </dgm:pt>
    <dgm:pt modelId="{433BD853-E7DB-410A-B621-FBBDDBC3477C}" type="pres">
      <dgm:prSet presAssocID="{B1306E5A-3D45-4F5C-8130-EA7629131144}" presName="background" presStyleLbl="node0" presStyleIdx="0" presStyleCnt="2"/>
      <dgm:spPr/>
    </dgm:pt>
    <dgm:pt modelId="{DB994432-1630-4CF1-9EB6-4312C3B08296}" type="pres">
      <dgm:prSet presAssocID="{B1306E5A-3D45-4F5C-8130-EA762913114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7659A1-9577-48ED-ADF6-FEE217C4A6B5}" type="pres">
      <dgm:prSet presAssocID="{B1306E5A-3D45-4F5C-8130-EA7629131144}" presName="hierChild2" presStyleCnt="0"/>
      <dgm:spPr/>
    </dgm:pt>
    <dgm:pt modelId="{059CF7AA-3B21-4497-BE05-A95E3E3AAD15}" type="pres">
      <dgm:prSet presAssocID="{BBCDB45F-B569-4DC9-AECE-9B3AC45D3DE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0A07C28C-A88E-4672-B4C2-262DB9156BB3}" type="pres">
      <dgm:prSet presAssocID="{9EF399EA-BC98-4C6E-91A5-AA616AA93DB5}" presName="hierRoot2" presStyleCnt="0"/>
      <dgm:spPr/>
    </dgm:pt>
    <dgm:pt modelId="{A2BE8CFF-E330-4CD2-B3AC-FEAE8749236A}" type="pres">
      <dgm:prSet presAssocID="{9EF399EA-BC98-4C6E-91A5-AA616AA93DB5}" presName="composite2" presStyleCnt="0"/>
      <dgm:spPr/>
    </dgm:pt>
    <dgm:pt modelId="{64F9AE65-0EF1-4098-A0DF-F295073C0B74}" type="pres">
      <dgm:prSet presAssocID="{9EF399EA-BC98-4C6E-91A5-AA616AA93DB5}" presName="background2" presStyleLbl="node2" presStyleIdx="0" presStyleCnt="4"/>
      <dgm:spPr/>
    </dgm:pt>
    <dgm:pt modelId="{9A8710D7-9DF3-4611-B8BA-8A62390B1415}" type="pres">
      <dgm:prSet presAssocID="{9EF399EA-BC98-4C6E-91A5-AA616AA93DB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6D7C7F-6BC3-4946-A946-08A8318E5E85}" type="pres">
      <dgm:prSet presAssocID="{9EF399EA-BC98-4C6E-91A5-AA616AA93DB5}" presName="hierChild3" presStyleCnt="0"/>
      <dgm:spPr/>
    </dgm:pt>
    <dgm:pt modelId="{9EAEC217-72D4-4EDA-937D-17B164979E21}" type="pres">
      <dgm:prSet presAssocID="{50819824-8934-4E44-ABC5-1300B453792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0909D19C-7AED-4A8E-A53D-F12A8E7E36B2}" type="pres">
      <dgm:prSet presAssocID="{91B05DA1-5672-48B2-B020-D0798FB19B67}" presName="hierRoot2" presStyleCnt="0"/>
      <dgm:spPr/>
    </dgm:pt>
    <dgm:pt modelId="{3B29A356-105A-4945-8B20-4916F746F52C}" type="pres">
      <dgm:prSet presAssocID="{91B05DA1-5672-48B2-B020-D0798FB19B67}" presName="composite2" presStyleCnt="0"/>
      <dgm:spPr/>
    </dgm:pt>
    <dgm:pt modelId="{A3D16BFD-D60E-4FDD-851B-112EB0ED4184}" type="pres">
      <dgm:prSet presAssocID="{91B05DA1-5672-48B2-B020-D0798FB19B67}" presName="background2" presStyleLbl="node2" presStyleIdx="1" presStyleCnt="4"/>
      <dgm:spPr/>
    </dgm:pt>
    <dgm:pt modelId="{6F516A56-C51C-4391-A9AC-78E0837867B8}" type="pres">
      <dgm:prSet presAssocID="{91B05DA1-5672-48B2-B020-D0798FB19B6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8153E-4023-4BC5-9A58-BE2F67CFEB16}" type="pres">
      <dgm:prSet presAssocID="{91B05DA1-5672-48B2-B020-D0798FB19B67}" presName="hierChild3" presStyleCnt="0"/>
      <dgm:spPr/>
    </dgm:pt>
    <dgm:pt modelId="{38A1C3C1-795A-4C57-8EDE-11545CD66575}" type="pres">
      <dgm:prSet presAssocID="{C8B6094E-0746-41B7-A0DF-F7087C961D3A}" presName="Name17" presStyleLbl="parChTrans1D3" presStyleIdx="0" presStyleCnt="1"/>
      <dgm:spPr/>
      <dgm:t>
        <a:bodyPr/>
        <a:lstStyle/>
        <a:p>
          <a:endParaRPr lang="ru-RU"/>
        </a:p>
      </dgm:t>
    </dgm:pt>
    <dgm:pt modelId="{0576BC1C-D66C-4AF7-97E2-1BC4A6E8EBF0}" type="pres">
      <dgm:prSet presAssocID="{8126F148-0483-4C60-9342-D2F980FADF54}" presName="hierRoot3" presStyleCnt="0"/>
      <dgm:spPr/>
    </dgm:pt>
    <dgm:pt modelId="{E250941C-35FC-4304-89E6-AF8B7C65A316}" type="pres">
      <dgm:prSet presAssocID="{8126F148-0483-4C60-9342-D2F980FADF54}" presName="composite3" presStyleCnt="0"/>
      <dgm:spPr/>
    </dgm:pt>
    <dgm:pt modelId="{1E27FEA1-ACFD-418F-89A3-D66E131CE138}" type="pres">
      <dgm:prSet presAssocID="{8126F148-0483-4C60-9342-D2F980FADF54}" presName="background3" presStyleLbl="node3" presStyleIdx="0" presStyleCnt="1"/>
      <dgm:spPr/>
    </dgm:pt>
    <dgm:pt modelId="{9B5F6AFC-7544-455F-91E9-1FB1E540AE58}" type="pres">
      <dgm:prSet presAssocID="{8126F148-0483-4C60-9342-D2F980FADF54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CC791-3894-47C8-9621-48D7997EF27E}" type="pres">
      <dgm:prSet presAssocID="{8126F148-0483-4C60-9342-D2F980FADF54}" presName="hierChild4" presStyleCnt="0"/>
      <dgm:spPr/>
    </dgm:pt>
    <dgm:pt modelId="{DB31778C-B838-40A3-811F-99949519269F}" type="pres">
      <dgm:prSet presAssocID="{924AF7BC-0DE8-4C1F-9F64-02FB62A856C6}" presName="hierRoot1" presStyleCnt="0"/>
      <dgm:spPr/>
    </dgm:pt>
    <dgm:pt modelId="{6BB04E8F-58A5-4E87-92BA-422A4320C9EE}" type="pres">
      <dgm:prSet presAssocID="{924AF7BC-0DE8-4C1F-9F64-02FB62A856C6}" presName="composite" presStyleCnt="0"/>
      <dgm:spPr/>
    </dgm:pt>
    <dgm:pt modelId="{5426283C-ECD5-4A79-81CA-714CF4CDE56F}" type="pres">
      <dgm:prSet presAssocID="{924AF7BC-0DE8-4C1F-9F64-02FB62A856C6}" presName="background" presStyleLbl="node0" presStyleIdx="1" presStyleCnt="2"/>
      <dgm:spPr/>
    </dgm:pt>
    <dgm:pt modelId="{A02D482C-7FDD-45D6-BC5E-52CA98EE2CEE}" type="pres">
      <dgm:prSet presAssocID="{924AF7BC-0DE8-4C1F-9F64-02FB62A856C6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917BAD-22EF-496A-B1E7-A1F248DE9B22}" type="pres">
      <dgm:prSet presAssocID="{924AF7BC-0DE8-4C1F-9F64-02FB62A856C6}" presName="hierChild2" presStyleCnt="0"/>
      <dgm:spPr/>
    </dgm:pt>
    <dgm:pt modelId="{3D00AA6E-5F8D-4DEA-90DD-E78FD7DB5C29}" type="pres">
      <dgm:prSet presAssocID="{8576A8B3-F604-421D-BF96-BF1BB5A1404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12E855A-501A-4D6F-9C9F-72EED2840E59}" type="pres">
      <dgm:prSet presAssocID="{C2554F35-E834-46A1-AF81-AF39BE997147}" presName="hierRoot2" presStyleCnt="0"/>
      <dgm:spPr/>
    </dgm:pt>
    <dgm:pt modelId="{91C9C12E-AF65-42BC-9FA3-B89E81C6E16E}" type="pres">
      <dgm:prSet presAssocID="{C2554F35-E834-46A1-AF81-AF39BE997147}" presName="composite2" presStyleCnt="0"/>
      <dgm:spPr/>
    </dgm:pt>
    <dgm:pt modelId="{0C5F0962-593A-4EC7-B1BC-834AD9EB59CB}" type="pres">
      <dgm:prSet presAssocID="{C2554F35-E834-46A1-AF81-AF39BE997147}" presName="background2" presStyleLbl="node2" presStyleIdx="2" presStyleCnt="4"/>
      <dgm:spPr/>
    </dgm:pt>
    <dgm:pt modelId="{4092A2DC-C7CD-422B-B2CC-8CF99F9C0450}" type="pres">
      <dgm:prSet presAssocID="{C2554F35-E834-46A1-AF81-AF39BE99714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20E4D-993E-486C-9B63-F31F5A274AC8}" type="pres">
      <dgm:prSet presAssocID="{C2554F35-E834-46A1-AF81-AF39BE997147}" presName="hierChild3" presStyleCnt="0"/>
      <dgm:spPr/>
    </dgm:pt>
    <dgm:pt modelId="{6101C21D-B744-4167-AAF8-98372377EA60}" type="pres">
      <dgm:prSet presAssocID="{65EB8FAE-0041-4AD5-BB87-9E01375395B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7CB41C3-6DA3-4D67-A8D3-777115483F8E}" type="pres">
      <dgm:prSet presAssocID="{D657E62B-34C7-47BF-B269-50E0BB5B6B2A}" presName="hierRoot2" presStyleCnt="0"/>
      <dgm:spPr/>
    </dgm:pt>
    <dgm:pt modelId="{BAE46C0F-80DD-47E7-A08E-6F7542EB4138}" type="pres">
      <dgm:prSet presAssocID="{D657E62B-34C7-47BF-B269-50E0BB5B6B2A}" presName="composite2" presStyleCnt="0"/>
      <dgm:spPr/>
    </dgm:pt>
    <dgm:pt modelId="{59BAB367-7BEF-4BAF-9F18-9F7937CA28F9}" type="pres">
      <dgm:prSet presAssocID="{D657E62B-34C7-47BF-B269-50E0BB5B6B2A}" presName="background2" presStyleLbl="node2" presStyleIdx="3" presStyleCnt="4"/>
      <dgm:spPr/>
    </dgm:pt>
    <dgm:pt modelId="{BC4CF86B-96E9-4F7F-89EE-788A9D06A1D3}" type="pres">
      <dgm:prSet presAssocID="{D657E62B-34C7-47BF-B269-50E0BB5B6B2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D43B21-4F48-48EC-8E29-47CC0BE4EA5B}" type="pres">
      <dgm:prSet presAssocID="{D657E62B-34C7-47BF-B269-50E0BB5B6B2A}" presName="hierChild3" presStyleCnt="0"/>
      <dgm:spPr/>
    </dgm:pt>
  </dgm:ptLst>
  <dgm:cxnLst>
    <dgm:cxn modelId="{D347295E-4744-4B1F-995E-4DD0F42E48A3}" type="presOf" srcId="{C2554F35-E834-46A1-AF81-AF39BE997147}" destId="{4092A2DC-C7CD-422B-B2CC-8CF99F9C0450}" srcOrd="0" destOrd="0" presId="urn:microsoft.com/office/officeart/2005/8/layout/hierarchy1"/>
    <dgm:cxn modelId="{CEC00F7A-63A5-4799-90C1-A20058B63BB2}" type="presOf" srcId="{8126F148-0483-4C60-9342-D2F980FADF54}" destId="{9B5F6AFC-7544-455F-91E9-1FB1E540AE58}" srcOrd="0" destOrd="0" presId="urn:microsoft.com/office/officeart/2005/8/layout/hierarchy1"/>
    <dgm:cxn modelId="{34B41E29-D4DB-413B-A81A-82B227707476}" type="presOf" srcId="{B1306E5A-3D45-4F5C-8130-EA7629131144}" destId="{DB994432-1630-4CF1-9EB6-4312C3B08296}" srcOrd="0" destOrd="0" presId="urn:microsoft.com/office/officeart/2005/8/layout/hierarchy1"/>
    <dgm:cxn modelId="{70CCCAF2-6EAA-4D74-A67B-DAC7A2ED163B}" type="presOf" srcId="{C8B6094E-0746-41B7-A0DF-F7087C961D3A}" destId="{38A1C3C1-795A-4C57-8EDE-11545CD66575}" srcOrd="0" destOrd="0" presId="urn:microsoft.com/office/officeart/2005/8/layout/hierarchy1"/>
    <dgm:cxn modelId="{CC20D95C-7232-4EE0-B50C-EC04DE5CAF36}" srcId="{B1306E5A-3D45-4F5C-8130-EA7629131144}" destId="{9EF399EA-BC98-4C6E-91A5-AA616AA93DB5}" srcOrd="0" destOrd="0" parTransId="{BBCDB45F-B569-4DC9-AECE-9B3AC45D3DE5}" sibTransId="{CC32F85B-7AF1-444E-BEE4-08243090485F}"/>
    <dgm:cxn modelId="{798EF64A-4C9E-4E69-9CAB-5BB414EF1989}" type="presOf" srcId="{9EF399EA-BC98-4C6E-91A5-AA616AA93DB5}" destId="{9A8710D7-9DF3-4611-B8BA-8A62390B1415}" srcOrd="0" destOrd="0" presId="urn:microsoft.com/office/officeart/2005/8/layout/hierarchy1"/>
    <dgm:cxn modelId="{5BA8C1DE-4D94-4A88-AB4C-176EB4E2CD44}" type="presOf" srcId="{D657E62B-34C7-47BF-B269-50E0BB5B6B2A}" destId="{BC4CF86B-96E9-4F7F-89EE-788A9D06A1D3}" srcOrd="0" destOrd="0" presId="urn:microsoft.com/office/officeart/2005/8/layout/hierarchy1"/>
    <dgm:cxn modelId="{67188FE6-06FB-4619-88B1-076064C5E257}" type="presOf" srcId="{BBCDB45F-B569-4DC9-AECE-9B3AC45D3DE5}" destId="{059CF7AA-3B21-4497-BE05-A95E3E3AAD15}" srcOrd="0" destOrd="0" presId="urn:microsoft.com/office/officeart/2005/8/layout/hierarchy1"/>
    <dgm:cxn modelId="{923C3574-FC8D-4E11-BBD1-3A6B2CAA6709}" type="presOf" srcId="{924AF7BC-0DE8-4C1F-9F64-02FB62A856C6}" destId="{A02D482C-7FDD-45D6-BC5E-52CA98EE2CEE}" srcOrd="0" destOrd="0" presId="urn:microsoft.com/office/officeart/2005/8/layout/hierarchy1"/>
    <dgm:cxn modelId="{464273C6-DBCF-4F54-BAC3-DD8210C5BD3D}" srcId="{007E0F28-5B19-40E8-A6CD-7EA2AC830EC6}" destId="{B1306E5A-3D45-4F5C-8130-EA7629131144}" srcOrd="0" destOrd="0" parTransId="{AC5F9E8F-3543-4E86-869C-539C05454C78}" sibTransId="{7E9647AA-89FA-4910-89EC-AE821F5EBE91}"/>
    <dgm:cxn modelId="{7D71A8BB-F0C9-4563-AD09-EE23DD892BF3}" type="presOf" srcId="{65EB8FAE-0041-4AD5-BB87-9E01375395B9}" destId="{6101C21D-B744-4167-AAF8-98372377EA60}" srcOrd="0" destOrd="0" presId="urn:microsoft.com/office/officeart/2005/8/layout/hierarchy1"/>
    <dgm:cxn modelId="{369A7F4E-5036-4CFE-A59C-C803EB28CAAC}" srcId="{91B05DA1-5672-48B2-B020-D0798FB19B67}" destId="{8126F148-0483-4C60-9342-D2F980FADF54}" srcOrd="0" destOrd="0" parTransId="{C8B6094E-0746-41B7-A0DF-F7087C961D3A}" sibTransId="{DD17A37F-700E-4BCD-A29E-101E81398C8F}"/>
    <dgm:cxn modelId="{30C237B9-A09A-4C0B-8DBE-E950AA209F0B}" srcId="{007E0F28-5B19-40E8-A6CD-7EA2AC830EC6}" destId="{924AF7BC-0DE8-4C1F-9F64-02FB62A856C6}" srcOrd="1" destOrd="0" parTransId="{57F60DE7-60B9-43C0-A3ED-5DABC4FCFC37}" sibTransId="{D337E139-CB6C-4E5A-877A-00CEB8E03126}"/>
    <dgm:cxn modelId="{BFE1E931-265E-4B05-85A6-60877164D456}" type="presOf" srcId="{50819824-8934-4E44-ABC5-1300B4537920}" destId="{9EAEC217-72D4-4EDA-937D-17B164979E21}" srcOrd="0" destOrd="0" presId="urn:microsoft.com/office/officeart/2005/8/layout/hierarchy1"/>
    <dgm:cxn modelId="{FF65299C-F08E-40EE-905B-23BAFCC6A1CD}" srcId="{924AF7BC-0DE8-4C1F-9F64-02FB62A856C6}" destId="{D657E62B-34C7-47BF-B269-50E0BB5B6B2A}" srcOrd="1" destOrd="0" parTransId="{65EB8FAE-0041-4AD5-BB87-9E01375395B9}" sibTransId="{67F1D2EC-2DB1-4724-B5C5-1D0172B22429}"/>
    <dgm:cxn modelId="{23FCFD5D-7BBC-475A-AED4-7E139B083F77}" type="presOf" srcId="{8576A8B3-F604-421D-BF96-BF1BB5A14040}" destId="{3D00AA6E-5F8D-4DEA-90DD-E78FD7DB5C29}" srcOrd="0" destOrd="0" presId="urn:microsoft.com/office/officeart/2005/8/layout/hierarchy1"/>
    <dgm:cxn modelId="{DEE10D88-C8A5-4DAC-A7CC-D8C58B4218B8}" srcId="{B1306E5A-3D45-4F5C-8130-EA7629131144}" destId="{91B05DA1-5672-48B2-B020-D0798FB19B67}" srcOrd="1" destOrd="0" parTransId="{50819824-8934-4E44-ABC5-1300B4537920}" sibTransId="{ECEA3606-271F-4631-B369-A179FE0B9478}"/>
    <dgm:cxn modelId="{ECEDB7B4-3DA3-4E8C-8B6B-55B63BF65230}" type="presOf" srcId="{007E0F28-5B19-40E8-A6CD-7EA2AC830EC6}" destId="{53EDDEAF-A2CC-4EAA-AE13-E3BA38D5EFE6}" srcOrd="0" destOrd="0" presId="urn:microsoft.com/office/officeart/2005/8/layout/hierarchy1"/>
    <dgm:cxn modelId="{8041D067-3AFF-4FC1-8839-DEF21842E413}" type="presOf" srcId="{91B05DA1-5672-48B2-B020-D0798FB19B67}" destId="{6F516A56-C51C-4391-A9AC-78E0837867B8}" srcOrd="0" destOrd="0" presId="urn:microsoft.com/office/officeart/2005/8/layout/hierarchy1"/>
    <dgm:cxn modelId="{46CF74D8-BD07-4DB2-9BAC-C72015D4FE7A}" srcId="{924AF7BC-0DE8-4C1F-9F64-02FB62A856C6}" destId="{C2554F35-E834-46A1-AF81-AF39BE997147}" srcOrd="0" destOrd="0" parTransId="{8576A8B3-F604-421D-BF96-BF1BB5A14040}" sibTransId="{308616A0-BB2F-4C2A-977C-C6C4FD74950E}"/>
    <dgm:cxn modelId="{65560BD4-58DF-4E00-BF76-064C9EAA04D9}" type="presParOf" srcId="{53EDDEAF-A2CC-4EAA-AE13-E3BA38D5EFE6}" destId="{9A098B68-C82C-44ED-BD9D-17575CA81605}" srcOrd="0" destOrd="0" presId="urn:microsoft.com/office/officeart/2005/8/layout/hierarchy1"/>
    <dgm:cxn modelId="{EC282C4D-15EA-4B08-8332-C9FD4642C988}" type="presParOf" srcId="{9A098B68-C82C-44ED-BD9D-17575CA81605}" destId="{E90111B8-6F82-4557-A0B1-22DE40DD52F4}" srcOrd="0" destOrd="0" presId="urn:microsoft.com/office/officeart/2005/8/layout/hierarchy1"/>
    <dgm:cxn modelId="{AC081CD4-42AD-485E-A2F9-3B5D2A24669A}" type="presParOf" srcId="{E90111B8-6F82-4557-A0B1-22DE40DD52F4}" destId="{433BD853-E7DB-410A-B621-FBBDDBC3477C}" srcOrd="0" destOrd="0" presId="urn:microsoft.com/office/officeart/2005/8/layout/hierarchy1"/>
    <dgm:cxn modelId="{43B62200-61C4-4DEA-98FC-90C0BB7C66D0}" type="presParOf" srcId="{E90111B8-6F82-4557-A0B1-22DE40DD52F4}" destId="{DB994432-1630-4CF1-9EB6-4312C3B08296}" srcOrd="1" destOrd="0" presId="urn:microsoft.com/office/officeart/2005/8/layout/hierarchy1"/>
    <dgm:cxn modelId="{9F908C5D-9BBF-49F7-B2CB-38A82044E156}" type="presParOf" srcId="{9A098B68-C82C-44ED-BD9D-17575CA81605}" destId="{FF7659A1-9577-48ED-ADF6-FEE217C4A6B5}" srcOrd="1" destOrd="0" presId="urn:microsoft.com/office/officeart/2005/8/layout/hierarchy1"/>
    <dgm:cxn modelId="{F05BA719-E260-4BA8-969B-8934CF9BBBA5}" type="presParOf" srcId="{FF7659A1-9577-48ED-ADF6-FEE217C4A6B5}" destId="{059CF7AA-3B21-4497-BE05-A95E3E3AAD15}" srcOrd="0" destOrd="0" presId="urn:microsoft.com/office/officeart/2005/8/layout/hierarchy1"/>
    <dgm:cxn modelId="{2819064A-BED0-47D8-8F7E-4D8681115780}" type="presParOf" srcId="{FF7659A1-9577-48ED-ADF6-FEE217C4A6B5}" destId="{0A07C28C-A88E-4672-B4C2-262DB9156BB3}" srcOrd="1" destOrd="0" presId="urn:microsoft.com/office/officeart/2005/8/layout/hierarchy1"/>
    <dgm:cxn modelId="{6A886D2D-F701-4D75-B6A9-4AC3C5D5DB91}" type="presParOf" srcId="{0A07C28C-A88E-4672-B4C2-262DB9156BB3}" destId="{A2BE8CFF-E330-4CD2-B3AC-FEAE8749236A}" srcOrd="0" destOrd="0" presId="urn:microsoft.com/office/officeart/2005/8/layout/hierarchy1"/>
    <dgm:cxn modelId="{D8AD38A4-3C5E-4682-892E-89517CB79892}" type="presParOf" srcId="{A2BE8CFF-E330-4CD2-B3AC-FEAE8749236A}" destId="{64F9AE65-0EF1-4098-A0DF-F295073C0B74}" srcOrd="0" destOrd="0" presId="urn:microsoft.com/office/officeart/2005/8/layout/hierarchy1"/>
    <dgm:cxn modelId="{252527CD-CE9C-449C-ACD6-6B2E2898B5B6}" type="presParOf" srcId="{A2BE8CFF-E330-4CD2-B3AC-FEAE8749236A}" destId="{9A8710D7-9DF3-4611-B8BA-8A62390B1415}" srcOrd="1" destOrd="0" presId="urn:microsoft.com/office/officeart/2005/8/layout/hierarchy1"/>
    <dgm:cxn modelId="{E5393085-F098-4E37-BC7E-CAD70394A6BB}" type="presParOf" srcId="{0A07C28C-A88E-4672-B4C2-262DB9156BB3}" destId="{6B6D7C7F-6BC3-4946-A946-08A8318E5E85}" srcOrd="1" destOrd="0" presId="urn:microsoft.com/office/officeart/2005/8/layout/hierarchy1"/>
    <dgm:cxn modelId="{424F4207-F869-4C3C-84C2-9A6D39DBB2E0}" type="presParOf" srcId="{FF7659A1-9577-48ED-ADF6-FEE217C4A6B5}" destId="{9EAEC217-72D4-4EDA-937D-17B164979E21}" srcOrd="2" destOrd="0" presId="urn:microsoft.com/office/officeart/2005/8/layout/hierarchy1"/>
    <dgm:cxn modelId="{D79AC744-BC1D-4BC4-A392-ECE5F70C1013}" type="presParOf" srcId="{FF7659A1-9577-48ED-ADF6-FEE217C4A6B5}" destId="{0909D19C-7AED-4A8E-A53D-F12A8E7E36B2}" srcOrd="3" destOrd="0" presId="urn:microsoft.com/office/officeart/2005/8/layout/hierarchy1"/>
    <dgm:cxn modelId="{209F852D-8917-4867-AEE6-1C50C28F2EE1}" type="presParOf" srcId="{0909D19C-7AED-4A8E-A53D-F12A8E7E36B2}" destId="{3B29A356-105A-4945-8B20-4916F746F52C}" srcOrd="0" destOrd="0" presId="urn:microsoft.com/office/officeart/2005/8/layout/hierarchy1"/>
    <dgm:cxn modelId="{0A92DADB-9407-4CDF-92B7-94BE86C55E5D}" type="presParOf" srcId="{3B29A356-105A-4945-8B20-4916F746F52C}" destId="{A3D16BFD-D60E-4FDD-851B-112EB0ED4184}" srcOrd="0" destOrd="0" presId="urn:microsoft.com/office/officeart/2005/8/layout/hierarchy1"/>
    <dgm:cxn modelId="{7E32804F-2886-44D8-8D72-4C2591777F21}" type="presParOf" srcId="{3B29A356-105A-4945-8B20-4916F746F52C}" destId="{6F516A56-C51C-4391-A9AC-78E0837867B8}" srcOrd="1" destOrd="0" presId="urn:microsoft.com/office/officeart/2005/8/layout/hierarchy1"/>
    <dgm:cxn modelId="{02F89810-EBF4-4612-A296-D42E3B2EC4B4}" type="presParOf" srcId="{0909D19C-7AED-4A8E-A53D-F12A8E7E36B2}" destId="{3A78153E-4023-4BC5-9A58-BE2F67CFEB16}" srcOrd="1" destOrd="0" presId="urn:microsoft.com/office/officeart/2005/8/layout/hierarchy1"/>
    <dgm:cxn modelId="{B722DB31-4765-4DD1-A6A9-1791A79CF55F}" type="presParOf" srcId="{3A78153E-4023-4BC5-9A58-BE2F67CFEB16}" destId="{38A1C3C1-795A-4C57-8EDE-11545CD66575}" srcOrd="0" destOrd="0" presId="urn:microsoft.com/office/officeart/2005/8/layout/hierarchy1"/>
    <dgm:cxn modelId="{457E266C-BA9D-47E4-B9DF-97BED193E9AD}" type="presParOf" srcId="{3A78153E-4023-4BC5-9A58-BE2F67CFEB16}" destId="{0576BC1C-D66C-4AF7-97E2-1BC4A6E8EBF0}" srcOrd="1" destOrd="0" presId="urn:microsoft.com/office/officeart/2005/8/layout/hierarchy1"/>
    <dgm:cxn modelId="{235AC561-829C-4CC6-BF14-CE908F308866}" type="presParOf" srcId="{0576BC1C-D66C-4AF7-97E2-1BC4A6E8EBF0}" destId="{E250941C-35FC-4304-89E6-AF8B7C65A316}" srcOrd="0" destOrd="0" presId="urn:microsoft.com/office/officeart/2005/8/layout/hierarchy1"/>
    <dgm:cxn modelId="{F6D923AD-D65B-48A5-B5E5-A39C827EB217}" type="presParOf" srcId="{E250941C-35FC-4304-89E6-AF8B7C65A316}" destId="{1E27FEA1-ACFD-418F-89A3-D66E131CE138}" srcOrd="0" destOrd="0" presId="urn:microsoft.com/office/officeart/2005/8/layout/hierarchy1"/>
    <dgm:cxn modelId="{69EA2610-2299-480B-9FBC-7CB1E6FC88ED}" type="presParOf" srcId="{E250941C-35FC-4304-89E6-AF8B7C65A316}" destId="{9B5F6AFC-7544-455F-91E9-1FB1E540AE58}" srcOrd="1" destOrd="0" presId="urn:microsoft.com/office/officeart/2005/8/layout/hierarchy1"/>
    <dgm:cxn modelId="{6B0DBA33-59E6-42A5-81CA-5D50B238056E}" type="presParOf" srcId="{0576BC1C-D66C-4AF7-97E2-1BC4A6E8EBF0}" destId="{525CC791-3894-47C8-9621-48D7997EF27E}" srcOrd="1" destOrd="0" presId="urn:microsoft.com/office/officeart/2005/8/layout/hierarchy1"/>
    <dgm:cxn modelId="{5BD993BA-B900-4282-90DF-B6223D201151}" type="presParOf" srcId="{53EDDEAF-A2CC-4EAA-AE13-E3BA38D5EFE6}" destId="{DB31778C-B838-40A3-811F-99949519269F}" srcOrd="1" destOrd="0" presId="urn:microsoft.com/office/officeart/2005/8/layout/hierarchy1"/>
    <dgm:cxn modelId="{D5B48E20-829E-4201-AE0D-F4E1F92A644E}" type="presParOf" srcId="{DB31778C-B838-40A3-811F-99949519269F}" destId="{6BB04E8F-58A5-4E87-92BA-422A4320C9EE}" srcOrd="0" destOrd="0" presId="urn:microsoft.com/office/officeart/2005/8/layout/hierarchy1"/>
    <dgm:cxn modelId="{E31BB1C0-7551-4BA8-B02F-77C7CDD35B38}" type="presParOf" srcId="{6BB04E8F-58A5-4E87-92BA-422A4320C9EE}" destId="{5426283C-ECD5-4A79-81CA-714CF4CDE56F}" srcOrd="0" destOrd="0" presId="urn:microsoft.com/office/officeart/2005/8/layout/hierarchy1"/>
    <dgm:cxn modelId="{53CDD414-75E0-4841-BDD7-D4FAD3E222F1}" type="presParOf" srcId="{6BB04E8F-58A5-4E87-92BA-422A4320C9EE}" destId="{A02D482C-7FDD-45D6-BC5E-52CA98EE2CEE}" srcOrd="1" destOrd="0" presId="urn:microsoft.com/office/officeart/2005/8/layout/hierarchy1"/>
    <dgm:cxn modelId="{AE3078DA-47A4-4B4B-820B-1542A4F85E48}" type="presParOf" srcId="{DB31778C-B838-40A3-811F-99949519269F}" destId="{2C917BAD-22EF-496A-B1E7-A1F248DE9B22}" srcOrd="1" destOrd="0" presId="urn:microsoft.com/office/officeart/2005/8/layout/hierarchy1"/>
    <dgm:cxn modelId="{0BED2809-A0C9-4651-BB1C-1EB7F02128C6}" type="presParOf" srcId="{2C917BAD-22EF-496A-B1E7-A1F248DE9B22}" destId="{3D00AA6E-5F8D-4DEA-90DD-E78FD7DB5C29}" srcOrd="0" destOrd="0" presId="urn:microsoft.com/office/officeart/2005/8/layout/hierarchy1"/>
    <dgm:cxn modelId="{23F73C5A-FD89-4158-A66C-A55D97D50115}" type="presParOf" srcId="{2C917BAD-22EF-496A-B1E7-A1F248DE9B22}" destId="{B12E855A-501A-4D6F-9C9F-72EED2840E59}" srcOrd="1" destOrd="0" presId="urn:microsoft.com/office/officeart/2005/8/layout/hierarchy1"/>
    <dgm:cxn modelId="{87666733-A115-4ABA-953A-6EC861336367}" type="presParOf" srcId="{B12E855A-501A-4D6F-9C9F-72EED2840E59}" destId="{91C9C12E-AF65-42BC-9FA3-B89E81C6E16E}" srcOrd="0" destOrd="0" presId="urn:microsoft.com/office/officeart/2005/8/layout/hierarchy1"/>
    <dgm:cxn modelId="{E5D4F75E-9C73-423A-A98C-4DD084E1B9C9}" type="presParOf" srcId="{91C9C12E-AF65-42BC-9FA3-B89E81C6E16E}" destId="{0C5F0962-593A-4EC7-B1BC-834AD9EB59CB}" srcOrd="0" destOrd="0" presId="urn:microsoft.com/office/officeart/2005/8/layout/hierarchy1"/>
    <dgm:cxn modelId="{18A7FC8E-7729-4279-B907-156BD58938C2}" type="presParOf" srcId="{91C9C12E-AF65-42BC-9FA3-B89E81C6E16E}" destId="{4092A2DC-C7CD-422B-B2CC-8CF99F9C0450}" srcOrd="1" destOrd="0" presId="urn:microsoft.com/office/officeart/2005/8/layout/hierarchy1"/>
    <dgm:cxn modelId="{66078C8E-9C0B-4D6C-86BD-4E206C2DCD19}" type="presParOf" srcId="{B12E855A-501A-4D6F-9C9F-72EED2840E59}" destId="{D6E20E4D-993E-486C-9B63-F31F5A274AC8}" srcOrd="1" destOrd="0" presId="urn:microsoft.com/office/officeart/2005/8/layout/hierarchy1"/>
    <dgm:cxn modelId="{A8E45301-D737-4E79-8F3F-D67E320AFE34}" type="presParOf" srcId="{2C917BAD-22EF-496A-B1E7-A1F248DE9B22}" destId="{6101C21D-B744-4167-AAF8-98372377EA60}" srcOrd="2" destOrd="0" presId="urn:microsoft.com/office/officeart/2005/8/layout/hierarchy1"/>
    <dgm:cxn modelId="{2E247661-4A6E-4470-8862-E87B6B52C600}" type="presParOf" srcId="{2C917BAD-22EF-496A-B1E7-A1F248DE9B22}" destId="{E7CB41C3-6DA3-4D67-A8D3-777115483F8E}" srcOrd="3" destOrd="0" presId="urn:microsoft.com/office/officeart/2005/8/layout/hierarchy1"/>
    <dgm:cxn modelId="{3182B112-08C3-4726-8398-0200109EC6F8}" type="presParOf" srcId="{E7CB41C3-6DA3-4D67-A8D3-777115483F8E}" destId="{BAE46C0F-80DD-47E7-A08E-6F7542EB4138}" srcOrd="0" destOrd="0" presId="urn:microsoft.com/office/officeart/2005/8/layout/hierarchy1"/>
    <dgm:cxn modelId="{2976F2AF-CA36-4904-BFAF-B306B9967D9C}" type="presParOf" srcId="{BAE46C0F-80DD-47E7-A08E-6F7542EB4138}" destId="{59BAB367-7BEF-4BAF-9F18-9F7937CA28F9}" srcOrd="0" destOrd="0" presId="urn:microsoft.com/office/officeart/2005/8/layout/hierarchy1"/>
    <dgm:cxn modelId="{BDF7EC99-58B3-40FD-9562-4A445E5CF70B}" type="presParOf" srcId="{BAE46C0F-80DD-47E7-A08E-6F7542EB4138}" destId="{BC4CF86B-96E9-4F7F-89EE-788A9D06A1D3}" srcOrd="1" destOrd="0" presId="urn:microsoft.com/office/officeart/2005/8/layout/hierarchy1"/>
    <dgm:cxn modelId="{1213089C-2AA3-4A66-9BB9-807287999009}" type="presParOf" srcId="{E7CB41C3-6DA3-4D67-A8D3-777115483F8E}" destId="{67D43B21-4F48-48EC-8E29-47CC0BE4EA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E8A2F-340B-42D3-B623-257EA1B3D6AA}">
      <dsp:nvSpPr>
        <dsp:cNvPr id="0" name=""/>
        <dsp:cNvSpPr/>
      </dsp:nvSpPr>
      <dsp:spPr>
        <a:xfrm>
          <a:off x="0" y="3372008"/>
          <a:ext cx="8229599" cy="720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Волонтеры</a:t>
          </a:r>
          <a:endParaRPr lang="ru-RU" sz="1700" b="1" kern="1200" dirty="0"/>
        </a:p>
      </dsp:txBody>
      <dsp:txXfrm>
        <a:off x="0" y="3372008"/>
        <a:ext cx="2468880" cy="720090"/>
      </dsp:txXfrm>
    </dsp:sp>
    <dsp:sp modelId="{84977B74-90C7-4652-9936-343B5358CC70}">
      <dsp:nvSpPr>
        <dsp:cNvPr id="0" name=""/>
        <dsp:cNvSpPr/>
      </dsp:nvSpPr>
      <dsp:spPr>
        <a:xfrm>
          <a:off x="0" y="2531903"/>
          <a:ext cx="8229599" cy="720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Координаторы площадок</a:t>
          </a:r>
          <a:endParaRPr lang="ru-RU" sz="1700" b="1" kern="1200" dirty="0"/>
        </a:p>
      </dsp:txBody>
      <dsp:txXfrm>
        <a:off x="0" y="2531903"/>
        <a:ext cx="2468880" cy="720090"/>
      </dsp:txXfrm>
    </dsp:sp>
    <dsp:sp modelId="{4D93B5EB-B74B-4B52-8777-3F9A1D6267A1}">
      <dsp:nvSpPr>
        <dsp:cNvPr id="0" name=""/>
        <dsp:cNvSpPr/>
      </dsp:nvSpPr>
      <dsp:spPr>
        <a:xfrm>
          <a:off x="0" y="1691798"/>
          <a:ext cx="8229599" cy="720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Городские </a:t>
          </a:r>
          <a:r>
            <a:rPr lang="ru-RU" sz="1700" b="1" kern="1200" dirty="0" err="1" smtClean="0"/>
            <a:t>орги</a:t>
          </a:r>
          <a:endParaRPr lang="ru-RU" sz="1700" b="1" kern="1200" dirty="0"/>
        </a:p>
      </dsp:txBody>
      <dsp:txXfrm>
        <a:off x="0" y="1691798"/>
        <a:ext cx="2468880" cy="720090"/>
      </dsp:txXfrm>
    </dsp:sp>
    <dsp:sp modelId="{9CA77A5D-E863-4C92-8322-4DFF02C49634}">
      <dsp:nvSpPr>
        <dsp:cNvPr id="0" name=""/>
        <dsp:cNvSpPr/>
      </dsp:nvSpPr>
      <dsp:spPr>
        <a:xfrm>
          <a:off x="0" y="851693"/>
          <a:ext cx="8229599" cy="720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Координаторы проекта</a:t>
          </a:r>
          <a:endParaRPr lang="ru-RU" sz="1700" b="1" kern="1200" dirty="0"/>
        </a:p>
      </dsp:txBody>
      <dsp:txXfrm>
        <a:off x="0" y="851693"/>
        <a:ext cx="2468880" cy="720090"/>
      </dsp:txXfrm>
    </dsp:sp>
    <dsp:sp modelId="{FAD8FCC9-5453-45D9-9B76-A27C4837DF4A}">
      <dsp:nvSpPr>
        <dsp:cNvPr id="0" name=""/>
        <dsp:cNvSpPr/>
      </dsp:nvSpPr>
      <dsp:spPr>
        <a:xfrm>
          <a:off x="0" y="11588"/>
          <a:ext cx="8229599" cy="720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Руководитель проекта</a:t>
          </a:r>
          <a:endParaRPr lang="ru-RU" sz="1700" b="1" kern="1200" dirty="0"/>
        </a:p>
      </dsp:txBody>
      <dsp:txXfrm>
        <a:off x="0" y="11588"/>
        <a:ext cx="2468880" cy="720090"/>
      </dsp:txXfrm>
    </dsp:sp>
    <dsp:sp modelId="{47050D25-E48C-421F-9208-18BB6D123E0E}">
      <dsp:nvSpPr>
        <dsp:cNvPr id="0" name=""/>
        <dsp:cNvSpPr/>
      </dsp:nvSpPr>
      <dsp:spPr>
        <a:xfrm>
          <a:off x="5977033" y="71595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77033" y="71595"/>
        <a:ext cx="900112" cy="600075"/>
      </dsp:txXfrm>
    </dsp:sp>
    <dsp:sp modelId="{E0EC6243-9E6F-4B63-982F-2D032D2DD812}">
      <dsp:nvSpPr>
        <dsp:cNvPr id="0" name=""/>
        <dsp:cNvSpPr/>
      </dsp:nvSpPr>
      <dsp:spPr>
        <a:xfrm>
          <a:off x="5413212" y="671670"/>
          <a:ext cx="1013877" cy="240030"/>
        </a:xfrm>
        <a:custGeom>
          <a:avLst/>
          <a:gdLst/>
          <a:ahLst/>
          <a:cxnLst/>
          <a:rect l="0" t="0" r="0" b="0"/>
          <a:pathLst>
            <a:path>
              <a:moveTo>
                <a:pt x="1013877" y="0"/>
              </a:moveTo>
              <a:lnTo>
                <a:pt x="1013877" y="120015"/>
              </a:lnTo>
              <a:lnTo>
                <a:pt x="0" y="120015"/>
              </a:lnTo>
              <a:lnTo>
                <a:pt x="0" y="24003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865B8-ACD9-43DB-B1C8-111508671033}">
      <dsp:nvSpPr>
        <dsp:cNvPr id="0" name=""/>
        <dsp:cNvSpPr/>
      </dsp:nvSpPr>
      <dsp:spPr>
        <a:xfrm>
          <a:off x="4963156" y="911700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63156" y="911700"/>
        <a:ext cx="900112" cy="600075"/>
      </dsp:txXfrm>
    </dsp:sp>
    <dsp:sp modelId="{D96B60ED-13EF-4781-B57B-9A80B345F907}">
      <dsp:nvSpPr>
        <dsp:cNvPr id="0" name=""/>
        <dsp:cNvSpPr/>
      </dsp:nvSpPr>
      <dsp:spPr>
        <a:xfrm>
          <a:off x="4389334" y="1511775"/>
          <a:ext cx="1023877" cy="240030"/>
        </a:xfrm>
        <a:custGeom>
          <a:avLst/>
          <a:gdLst/>
          <a:ahLst/>
          <a:cxnLst/>
          <a:rect l="0" t="0" r="0" b="0"/>
          <a:pathLst>
            <a:path>
              <a:moveTo>
                <a:pt x="1023877" y="0"/>
              </a:moveTo>
              <a:lnTo>
                <a:pt x="1023877" y="120015"/>
              </a:lnTo>
              <a:lnTo>
                <a:pt x="0" y="120015"/>
              </a:lnTo>
              <a:lnTo>
                <a:pt x="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7A57-84A7-421B-ADEC-FF0014EE7308}">
      <dsp:nvSpPr>
        <dsp:cNvPr id="0" name=""/>
        <dsp:cNvSpPr/>
      </dsp:nvSpPr>
      <dsp:spPr>
        <a:xfrm>
          <a:off x="3939278" y="1751805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939278" y="1751805"/>
        <a:ext cx="900112" cy="600075"/>
      </dsp:txXfrm>
    </dsp:sp>
    <dsp:sp modelId="{61C13003-05BC-415B-BD32-FAF319EB0266}">
      <dsp:nvSpPr>
        <dsp:cNvPr id="0" name=""/>
        <dsp:cNvSpPr/>
      </dsp:nvSpPr>
      <dsp:spPr>
        <a:xfrm>
          <a:off x="3511724" y="2351881"/>
          <a:ext cx="877609" cy="240030"/>
        </a:xfrm>
        <a:custGeom>
          <a:avLst/>
          <a:gdLst/>
          <a:ahLst/>
          <a:cxnLst/>
          <a:rect l="0" t="0" r="0" b="0"/>
          <a:pathLst>
            <a:path>
              <a:moveTo>
                <a:pt x="877609" y="0"/>
              </a:moveTo>
              <a:lnTo>
                <a:pt x="877609" y="120015"/>
              </a:lnTo>
              <a:lnTo>
                <a:pt x="0" y="120015"/>
              </a:lnTo>
              <a:lnTo>
                <a:pt x="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C2811-D6EC-4A0D-AFF2-FFDBCBBB51EC}">
      <dsp:nvSpPr>
        <dsp:cNvPr id="0" name=""/>
        <dsp:cNvSpPr/>
      </dsp:nvSpPr>
      <dsp:spPr>
        <a:xfrm>
          <a:off x="3061668" y="2591911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061668" y="2591911"/>
        <a:ext cx="900112" cy="600075"/>
      </dsp:txXfrm>
    </dsp:sp>
    <dsp:sp modelId="{56BA0556-FC86-4F60-A2BB-C2B4504B9362}">
      <dsp:nvSpPr>
        <dsp:cNvPr id="0" name=""/>
        <dsp:cNvSpPr/>
      </dsp:nvSpPr>
      <dsp:spPr>
        <a:xfrm>
          <a:off x="2926651" y="3191986"/>
          <a:ext cx="585073" cy="240030"/>
        </a:xfrm>
        <a:custGeom>
          <a:avLst/>
          <a:gdLst/>
          <a:ahLst/>
          <a:cxnLst/>
          <a:rect l="0" t="0" r="0" b="0"/>
          <a:pathLst>
            <a:path>
              <a:moveTo>
                <a:pt x="585073" y="0"/>
              </a:moveTo>
              <a:lnTo>
                <a:pt x="585073" y="120015"/>
              </a:lnTo>
              <a:lnTo>
                <a:pt x="0" y="120015"/>
              </a:lnTo>
              <a:lnTo>
                <a:pt x="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C31F2-1754-48F2-ADF1-CE31B3E25213}">
      <dsp:nvSpPr>
        <dsp:cNvPr id="0" name=""/>
        <dsp:cNvSpPr/>
      </dsp:nvSpPr>
      <dsp:spPr>
        <a:xfrm>
          <a:off x="2476595" y="3432016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476595" y="3432016"/>
        <a:ext cx="900112" cy="600075"/>
      </dsp:txXfrm>
    </dsp:sp>
    <dsp:sp modelId="{B6169464-A125-4F35-97BB-F5D28469DFF2}">
      <dsp:nvSpPr>
        <dsp:cNvPr id="0" name=""/>
        <dsp:cNvSpPr/>
      </dsp:nvSpPr>
      <dsp:spPr>
        <a:xfrm>
          <a:off x="3511724" y="3191986"/>
          <a:ext cx="585073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5"/>
              </a:lnTo>
              <a:lnTo>
                <a:pt x="585073" y="120015"/>
              </a:lnTo>
              <a:lnTo>
                <a:pt x="585073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88DFF-7321-4177-BA46-F3ABE5CDB2B6}">
      <dsp:nvSpPr>
        <dsp:cNvPr id="0" name=""/>
        <dsp:cNvSpPr/>
      </dsp:nvSpPr>
      <dsp:spPr>
        <a:xfrm>
          <a:off x="3646741" y="3432016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646741" y="3432016"/>
        <a:ext cx="900112" cy="600075"/>
      </dsp:txXfrm>
    </dsp:sp>
    <dsp:sp modelId="{316C6EE7-1CC1-458E-AF0B-8B5EBA24AA58}">
      <dsp:nvSpPr>
        <dsp:cNvPr id="0" name=""/>
        <dsp:cNvSpPr/>
      </dsp:nvSpPr>
      <dsp:spPr>
        <a:xfrm>
          <a:off x="4389334" y="2351881"/>
          <a:ext cx="877609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5"/>
              </a:lnTo>
              <a:lnTo>
                <a:pt x="877609" y="120015"/>
              </a:lnTo>
              <a:lnTo>
                <a:pt x="877609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D8859-269A-4268-96A6-CC762AFA58E1}">
      <dsp:nvSpPr>
        <dsp:cNvPr id="0" name=""/>
        <dsp:cNvSpPr/>
      </dsp:nvSpPr>
      <dsp:spPr>
        <a:xfrm>
          <a:off x="4816887" y="2591911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816887" y="2591911"/>
        <a:ext cx="900112" cy="600075"/>
      </dsp:txXfrm>
    </dsp:sp>
    <dsp:sp modelId="{CE97A65E-2081-4EEE-9AC5-4474FF1B3F9A}">
      <dsp:nvSpPr>
        <dsp:cNvPr id="0" name=""/>
        <dsp:cNvSpPr/>
      </dsp:nvSpPr>
      <dsp:spPr>
        <a:xfrm>
          <a:off x="5221223" y="3191986"/>
          <a:ext cx="91440" cy="24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3206C-2D25-4976-A223-7A76B6F12848}">
      <dsp:nvSpPr>
        <dsp:cNvPr id="0" name=""/>
        <dsp:cNvSpPr/>
      </dsp:nvSpPr>
      <dsp:spPr>
        <a:xfrm>
          <a:off x="4816887" y="3432016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816887" y="3432016"/>
        <a:ext cx="900112" cy="600075"/>
      </dsp:txXfrm>
    </dsp:sp>
    <dsp:sp modelId="{6968252D-D768-42B3-83ED-B5FEDD267293}">
      <dsp:nvSpPr>
        <dsp:cNvPr id="0" name=""/>
        <dsp:cNvSpPr/>
      </dsp:nvSpPr>
      <dsp:spPr>
        <a:xfrm>
          <a:off x="5413212" y="1511775"/>
          <a:ext cx="1023877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5"/>
              </a:lnTo>
              <a:lnTo>
                <a:pt x="1023877" y="120015"/>
              </a:lnTo>
              <a:lnTo>
                <a:pt x="1023877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D46AE-B9C4-423B-9BC6-35CAFE8D2F5D}">
      <dsp:nvSpPr>
        <dsp:cNvPr id="0" name=""/>
        <dsp:cNvSpPr/>
      </dsp:nvSpPr>
      <dsp:spPr>
        <a:xfrm>
          <a:off x="5987033" y="1751805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87033" y="1751805"/>
        <a:ext cx="900112" cy="600075"/>
      </dsp:txXfrm>
    </dsp:sp>
    <dsp:sp modelId="{579F2098-98B4-4817-831B-390BDA2C5DBC}">
      <dsp:nvSpPr>
        <dsp:cNvPr id="0" name=""/>
        <dsp:cNvSpPr/>
      </dsp:nvSpPr>
      <dsp:spPr>
        <a:xfrm>
          <a:off x="6391370" y="2351881"/>
          <a:ext cx="91440" cy="24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EAAE7-F7A5-4912-97CD-6B00BB600699}">
      <dsp:nvSpPr>
        <dsp:cNvPr id="0" name=""/>
        <dsp:cNvSpPr/>
      </dsp:nvSpPr>
      <dsp:spPr>
        <a:xfrm>
          <a:off x="5987033" y="2591911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987033" y="2591911"/>
        <a:ext cx="900112" cy="600075"/>
      </dsp:txXfrm>
    </dsp:sp>
    <dsp:sp modelId="{CA7A8DF9-9BA6-43B6-8D73-011D6CE57D5B}">
      <dsp:nvSpPr>
        <dsp:cNvPr id="0" name=""/>
        <dsp:cNvSpPr/>
      </dsp:nvSpPr>
      <dsp:spPr>
        <a:xfrm>
          <a:off x="6391370" y="3191986"/>
          <a:ext cx="91440" cy="24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40739-3606-469A-AF5C-65AB32FC7375}">
      <dsp:nvSpPr>
        <dsp:cNvPr id="0" name=""/>
        <dsp:cNvSpPr/>
      </dsp:nvSpPr>
      <dsp:spPr>
        <a:xfrm>
          <a:off x="5987033" y="3432016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987033" y="3432016"/>
        <a:ext cx="900112" cy="600075"/>
      </dsp:txXfrm>
    </dsp:sp>
    <dsp:sp modelId="{00667194-874A-48B0-BEB5-1AB852C42058}">
      <dsp:nvSpPr>
        <dsp:cNvPr id="0" name=""/>
        <dsp:cNvSpPr/>
      </dsp:nvSpPr>
      <dsp:spPr>
        <a:xfrm>
          <a:off x="6427090" y="671670"/>
          <a:ext cx="1224134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5"/>
              </a:lnTo>
              <a:lnTo>
                <a:pt x="1224134" y="120015"/>
              </a:lnTo>
              <a:lnTo>
                <a:pt x="1224134" y="24003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EC0B8-D693-46BA-8A9F-E81B7CDA544A}">
      <dsp:nvSpPr>
        <dsp:cNvPr id="0" name=""/>
        <dsp:cNvSpPr/>
      </dsp:nvSpPr>
      <dsp:spPr>
        <a:xfrm>
          <a:off x="7201168" y="911700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7201168" y="911700"/>
        <a:ext cx="900112" cy="600075"/>
      </dsp:txXfrm>
    </dsp:sp>
    <dsp:sp modelId="{BED78C12-6761-4ACC-83CF-6CFD6C2148F6}">
      <dsp:nvSpPr>
        <dsp:cNvPr id="0" name=""/>
        <dsp:cNvSpPr/>
      </dsp:nvSpPr>
      <dsp:spPr>
        <a:xfrm>
          <a:off x="7605504" y="1511775"/>
          <a:ext cx="91440" cy="24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62B65-F803-4598-AF65-9C29159B2A25}">
      <dsp:nvSpPr>
        <dsp:cNvPr id="0" name=""/>
        <dsp:cNvSpPr/>
      </dsp:nvSpPr>
      <dsp:spPr>
        <a:xfrm>
          <a:off x="7201168" y="1751805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7201168" y="1751805"/>
        <a:ext cx="900112" cy="600075"/>
      </dsp:txXfrm>
    </dsp:sp>
    <dsp:sp modelId="{69C6937D-AC5A-4EBA-AB6D-FC1BBA52CE2F}">
      <dsp:nvSpPr>
        <dsp:cNvPr id="0" name=""/>
        <dsp:cNvSpPr/>
      </dsp:nvSpPr>
      <dsp:spPr>
        <a:xfrm>
          <a:off x="7605504" y="2351881"/>
          <a:ext cx="91440" cy="24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99B6D-13CA-44B8-AEFE-585C0D0D2E06}">
      <dsp:nvSpPr>
        <dsp:cNvPr id="0" name=""/>
        <dsp:cNvSpPr/>
      </dsp:nvSpPr>
      <dsp:spPr>
        <a:xfrm>
          <a:off x="7201168" y="2591911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201168" y="2591911"/>
        <a:ext cx="900112" cy="600075"/>
      </dsp:txXfrm>
    </dsp:sp>
    <dsp:sp modelId="{97618667-E289-46A9-BFDC-09472D13BE5B}">
      <dsp:nvSpPr>
        <dsp:cNvPr id="0" name=""/>
        <dsp:cNvSpPr/>
      </dsp:nvSpPr>
      <dsp:spPr>
        <a:xfrm>
          <a:off x="7605504" y="3191986"/>
          <a:ext cx="91440" cy="24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3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CB841-2032-42C6-AAD2-84719EB1FA16}">
      <dsp:nvSpPr>
        <dsp:cNvPr id="0" name=""/>
        <dsp:cNvSpPr/>
      </dsp:nvSpPr>
      <dsp:spPr>
        <a:xfrm>
          <a:off x="7201168" y="3432016"/>
          <a:ext cx="900112" cy="60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201168" y="3432016"/>
        <a:ext cx="900112" cy="6000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1C21D-B744-4167-AAF8-98372377EA60}">
      <dsp:nvSpPr>
        <dsp:cNvPr id="0" name=""/>
        <dsp:cNvSpPr/>
      </dsp:nvSpPr>
      <dsp:spPr>
        <a:xfrm>
          <a:off x="5960733" y="1005814"/>
          <a:ext cx="966917" cy="46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88"/>
              </a:lnTo>
              <a:lnTo>
                <a:pt x="966917" y="313588"/>
              </a:lnTo>
              <a:lnTo>
                <a:pt x="966917" y="4601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0AA6E-5F8D-4DEA-90DD-E78FD7DB5C29}">
      <dsp:nvSpPr>
        <dsp:cNvPr id="0" name=""/>
        <dsp:cNvSpPr/>
      </dsp:nvSpPr>
      <dsp:spPr>
        <a:xfrm>
          <a:off x="4993816" y="1005814"/>
          <a:ext cx="966917" cy="460164"/>
        </a:xfrm>
        <a:custGeom>
          <a:avLst/>
          <a:gdLst/>
          <a:ahLst/>
          <a:cxnLst/>
          <a:rect l="0" t="0" r="0" b="0"/>
          <a:pathLst>
            <a:path>
              <a:moveTo>
                <a:pt x="966917" y="0"/>
              </a:moveTo>
              <a:lnTo>
                <a:pt x="966917" y="313588"/>
              </a:lnTo>
              <a:lnTo>
                <a:pt x="0" y="313588"/>
              </a:lnTo>
              <a:lnTo>
                <a:pt x="0" y="4601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C3C1-795A-4C57-8EDE-11545CD66575}">
      <dsp:nvSpPr>
        <dsp:cNvPr id="0" name=""/>
        <dsp:cNvSpPr/>
      </dsp:nvSpPr>
      <dsp:spPr>
        <a:xfrm>
          <a:off x="3014260" y="2470694"/>
          <a:ext cx="91440" cy="460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164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EC217-72D4-4EDA-937D-17B164979E21}">
      <dsp:nvSpPr>
        <dsp:cNvPr id="0" name=""/>
        <dsp:cNvSpPr/>
      </dsp:nvSpPr>
      <dsp:spPr>
        <a:xfrm>
          <a:off x="2093062" y="1005814"/>
          <a:ext cx="966917" cy="46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88"/>
              </a:lnTo>
              <a:lnTo>
                <a:pt x="966917" y="313588"/>
              </a:lnTo>
              <a:lnTo>
                <a:pt x="966917" y="4601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CF7AA-3B21-4497-BE05-A95E3E3AAD15}">
      <dsp:nvSpPr>
        <dsp:cNvPr id="0" name=""/>
        <dsp:cNvSpPr/>
      </dsp:nvSpPr>
      <dsp:spPr>
        <a:xfrm>
          <a:off x="1126145" y="1005814"/>
          <a:ext cx="966917" cy="460164"/>
        </a:xfrm>
        <a:custGeom>
          <a:avLst/>
          <a:gdLst/>
          <a:ahLst/>
          <a:cxnLst/>
          <a:rect l="0" t="0" r="0" b="0"/>
          <a:pathLst>
            <a:path>
              <a:moveTo>
                <a:pt x="966917" y="0"/>
              </a:moveTo>
              <a:lnTo>
                <a:pt x="966917" y="313588"/>
              </a:lnTo>
              <a:lnTo>
                <a:pt x="0" y="313588"/>
              </a:lnTo>
              <a:lnTo>
                <a:pt x="0" y="4601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BD853-E7DB-410A-B621-FBBDDBC3477C}">
      <dsp:nvSpPr>
        <dsp:cNvPr id="0" name=""/>
        <dsp:cNvSpPr/>
      </dsp:nvSpPr>
      <dsp:spPr>
        <a:xfrm>
          <a:off x="1301948" y="1098"/>
          <a:ext cx="1582229" cy="100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94432-1630-4CF1-9EB6-4312C3B08296}">
      <dsp:nvSpPr>
        <dsp:cNvPr id="0" name=""/>
        <dsp:cNvSpPr/>
      </dsp:nvSpPr>
      <dsp:spPr>
        <a:xfrm>
          <a:off x="1477751" y="168111"/>
          <a:ext cx="1582229" cy="100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Ребковец</a:t>
          </a:r>
          <a:endParaRPr lang="ru-RU" sz="2400" b="1" kern="1200" dirty="0"/>
        </a:p>
      </dsp:txBody>
      <dsp:txXfrm>
        <a:off x="1477751" y="168111"/>
        <a:ext cx="1582229" cy="1004715"/>
      </dsp:txXfrm>
    </dsp:sp>
    <dsp:sp modelId="{64F9AE65-0EF1-4098-A0DF-F295073C0B74}">
      <dsp:nvSpPr>
        <dsp:cNvPr id="0" name=""/>
        <dsp:cNvSpPr/>
      </dsp:nvSpPr>
      <dsp:spPr>
        <a:xfrm>
          <a:off x="335030" y="1465979"/>
          <a:ext cx="1582229" cy="100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10D7-9DF3-4611-B8BA-8A62390B1415}">
      <dsp:nvSpPr>
        <dsp:cNvPr id="0" name=""/>
        <dsp:cNvSpPr/>
      </dsp:nvSpPr>
      <dsp:spPr>
        <a:xfrm>
          <a:off x="510833" y="1632992"/>
          <a:ext cx="1582229" cy="100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Экспертная комиссия</a:t>
          </a:r>
          <a:endParaRPr lang="ru-RU" sz="1700" kern="1200" dirty="0"/>
        </a:p>
      </dsp:txBody>
      <dsp:txXfrm>
        <a:off x="510833" y="1632992"/>
        <a:ext cx="1582229" cy="1004715"/>
      </dsp:txXfrm>
    </dsp:sp>
    <dsp:sp modelId="{A3D16BFD-D60E-4FDD-851B-112EB0ED4184}">
      <dsp:nvSpPr>
        <dsp:cNvPr id="0" name=""/>
        <dsp:cNvSpPr/>
      </dsp:nvSpPr>
      <dsp:spPr>
        <a:xfrm>
          <a:off x="2268866" y="1465979"/>
          <a:ext cx="1582229" cy="100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16A56-C51C-4391-A9AC-78E0837867B8}">
      <dsp:nvSpPr>
        <dsp:cNvPr id="0" name=""/>
        <dsp:cNvSpPr/>
      </dsp:nvSpPr>
      <dsp:spPr>
        <a:xfrm>
          <a:off x="2444669" y="1632992"/>
          <a:ext cx="1582229" cy="100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Координаторы проекта</a:t>
          </a:r>
          <a:endParaRPr lang="ru-RU" sz="1700" kern="1200" dirty="0"/>
        </a:p>
      </dsp:txBody>
      <dsp:txXfrm>
        <a:off x="2444669" y="1632992"/>
        <a:ext cx="1582229" cy="1004715"/>
      </dsp:txXfrm>
    </dsp:sp>
    <dsp:sp modelId="{1E27FEA1-ACFD-418F-89A3-D66E131CE138}">
      <dsp:nvSpPr>
        <dsp:cNvPr id="0" name=""/>
        <dsp:cNvSpPr/>
      </dsp:nvSpPr>
      <dsp:spPr>
        <a:xfrm>
          <a:off x="2268866" y="2930859"/>
          <a:ext cx="1582229" cy="100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F6AFC-7544-455F-91E9-1FB1E540AE58}">
      <dsp:nvSpPr>
        <dsp:cNvPr id="0" name=""/>
        <dsp:cNvSpPr/>
      </dsp:nvSpPr>
      <dsp:spPr>
        <a:xfrm>
          <a:off x="2444669" y="3097872"/>
          <a:ext cx="1582229" cy="100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Городские </a:t>
          </a:r>
          <a:r>
            <a:rPr lang="ru-RU" sz="1700" kern="1200" dirty="0" err="1" smtClean="0"/>
            <a:t>орги</a:t>
          </a:r>
          <a:endParaRPr lang="ru-RU" sz="1700" kern="1200" dirty="0"/>
        </a:p>
      </dsp:txBody>
      <dsp:txXfrm>
        <a:off x="2444669" y="3097872"/>
        <a:ext cx="1582229" cy="1004715"/>
      </dsp:txXfrm>
    </dsp:sp>
    <dsp:sp modelId="{5426283C-ECD5-4A79-81CA-714CF4CDE56F}">
      <dsp:nvSpPr>
        <dsp:cNvPr id="0" name=""/>
        <dsp:cNvSpPr/>
      </dsp:nvSpPr>
      <dsp:spPr>
        <a:xfrm>
          <a:off x="5169619" y="1098"/>
          <a:ext cx="1582229" cy="100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D482C-7FDD-45D6-BC5E-52CA98EE2CEE}">
      <dsp:nvSpPr>
        <dsp:cNvPr id="0" name=""/>
        <dsp:cNvSpPr/>
      </dsp:nvSpPr>
      <dsp:spPr>
        <a:xfrm>
          <a:off x="5345422" y="168111"/>
          <a:ext cx="1582229" cy="100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Заикин</a:t>
          </a:r>
          <a:endParaRPr lang="ru-RU" sz="2400" b="1" kern="1200" dirty="0"/>
        </a:p>
      </dsp:txBody>
      <dsp:txXfrm>
        <a:off x="5345422" y="168111"/>
        <a:ext cx="1582229" cy="1004715"/>
      </dsp:txXfrm>
    </dsp:sp>
    <dsp:sp modelId="{0C5F0962-593A-4EC7-B1BC-834AD9EB59CB}">
      <dsp:nvSpPr>
        <dsp:cNvPr id="0" name=""/>
        <dsp:cNvSpPr/>
      </dsp:nvSpPr>
      <dsp:spPr>
        <a:xfrm>
          <a:off x="4202701" y="1465979"/>
          <a:ext cx="1582229" cy="100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2A2DC-C7CD-422B-B2CC-8CF99F9C0450}">
      <dsp:nvSpPr>
        <dsp:cNvPr id="0" name=""/>
        <dsp:cNvSpPr/>
      </dsp:nvSpPr>
      <dsp:spPr>
        <a:xfrm>
          <a:off x="4378504" y="1632992"/>
          <a:ext cx="1582229" cy="100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Партнеры</a:t>
          </a:r>
          <a:endParaRPr lang="ru-RU" sz="1700" kern="1200" dirty="0"/>
        </a:p>
      </dsp:txBody>
      <dsp:txXfrm>
        <a:off x="4378504" y="1632992"/>
        <a:ext cx="1582229" cy="1004715"/>
      </dsp:txXfrm>
    </dsp:sp>
    <dsp:sp modelId="{59BAB367-7BEF-4BAF-9F18-9F7937CA28F9}">
      <dsp:nvSpPr>
        <dsp:cNvPr id="0" name=""/>
        <dsp:cNvSpPr/>
      </dsp:nvSpPr>
      <dsp:spPr>
        <a:xfrm>
          <a:off x="6136537" y="1465979"/>
          <a:ext cx="1582229" cy="100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F86B-96E9-4F7F-89EE-788A9D06A1D3}">
      <dsp:nvSpPr>
        <dsp:cNvPr id="0" name=""/>
        <dsp:cNvSpPr/>
      </dsp:nvSpPr>
      <dsp:spPr>
        <a:xfrm>
          <a:off x="6312340" y="1632992"/>
          <a:ext cx="1582229" cy="100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Подрядчики</a:t>
          </a:r>
          <a:endParaRPr lang="ru-RU" sz="1700" kern="1200" dirty="0"/>
        </a:p>
      </dsp:txBody>
      <dsp:txXfrm>
        <a:off x="6312340" y="1632992"/>
        <a:ext cx="1582229" cy="100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780928"/>
            <a:ext cx="5830416" cy="129614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93096"/>
            <a:ext cx="5832648" cy="1417712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5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568" y="1196752"/>
            <a:ext cx="79928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79912" y="116632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47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05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37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80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116632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104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745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3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1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7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73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8"/>
            <a:ext cx="4186808" cy="4320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97078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79912" y="116632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05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1560" y="630932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4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80000"/>
        </a:lnSpc>
        <a:spcBef>
          <a:spcPct val="0"/>
        </a:spcBef>
        <a:buNone/>
        <a:defRPr sz="2800" b="1" kern="12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5589290" cy="380192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41984" y="3861048"/>
            <a:ext cx="5398368" cy="1296144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smtClean="0"/>
              <a:t>общественная система дополнительного образования </a:t>
            </a:r>
            <a:br>
              <a:rPr lang="ru-RU" sz="2800" b="0" dirty="0" smtClean="0"/>
            </a:br>
            <a:r>
              <a:rPr lang="ru-RU" sz="2800" b="0" dirty="0" smtClean="0"/>
              <a:t>в сфере русского языка </a:t>
            </a:r>
            <a:endParaRPr lang="ru-RU" sz="2800" b="0" dirty="0"/>
          </a:p>
        </p:txBody>
      </p:sp>
      <p:pic>
        <p:nvPicPr>
          <p:cNvPr id="6" name="Picture 2" descr="D:\Тотальный диктант\2013\Маркетинг\Логотип\td_logo_201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1844824"/>
            <a:ext cx="6696744" cy="173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46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869160"/>
            <a:ext cx="2232248" cy="648073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  <a:spcBef>
                <a:spcPts val="600"/>
              </a:spcBef>
              <a:buNone/>
            </a:pPr>
            <a:r>
              <a:rPr lang="ru-RU" sz="1600" dirty="0" smtClean="0"/>
              <a:t>Ольга </a:t>
            </a:r>
            <a:r>
              <a:rPr lang="ru-RU" sz="1600" dirty="0" err="1" smtClean="0"/>
              <a:t>Ребковец</a:t>
            </a:r>
            <a:endParaRPr lang="ru-RU" sz="1600" dirty="0" smtClean="0"/>
          </a:p>
          <a:p>
            <a:pPr>
              <a:lnSpc>
                <a:spcPct val="60000"/>
              </a:lnSpc>
              <a:spcBef>
                <a:spcPts val="600"/>
              </a:spcBef>
              <a:buNone/>
            </a:pPr>
            <a:r>
              <a:rPr lang="ru-RU" sz="1600" dirty="0" smtClean="0"/>
              <a:t>Руководитель проекта</a:t>
            </a:r>
          </a:p>
        </p:txBody>
      </p:sp>
      <p:pic>
        <p:nvPicPr>
          <p:cNvPr id="1026" name="Picture 2" descr="D:\Тотальный диктант\2014\Спонсоры\МинОбр\Финальный пакет для МОН\Ольга Ребковец.jpg"/>
          <p:cNvPicPr>
            <a:picLocks noChangeAspect="1" noChangeArrowheads="1"/>
          </p:cNvPicPr>
          <p:nvPr/>
        </p:nvPicPr>
        <p:blipFill>
          <a:blip r:embed="rId2" cstate="print"/>
          <a:srcRect l="9091" r="25000"/>
          <a:stretch>
            <a:fillRect/>
          </a:stretch>
        </p:blipFill>
        <p:spPr bwMode="auto">
          <a:xfrm>
            <a:off x="251520" y="1484784"/>
            <a:ext cx="2088232" cy="3168352"/>
          </a:xfrm>
          <a:prstGeom prst="rect">
            <a:avLst/>
          </a:prstGeom>
          <a:noFill/>
        </p:spPr>
      </p:pic>
      <p:pic>
        <p:nvPicPr>
          <p:cNvPr id="1027" name="Picture 3" descr="D:\Тотальный диктант\2014\Спонсоры\МинОбр\Финальный пакет для МОН\егор.jpg"/>
          <p:cNvPicPr>
            <a:picLocks noChangeAspect="1" noChangeArrowheads="1"/>
          </p:cNvPicPr>
          <p:nvPr/>
        </p:nvPicPr>
        <p:blipFill>
          <a:blip r:embed="rId3" cstate="print"/>
          <a:srcRect l="18182" r="15909"/>
          <a:stretch>
            <a:fillRect/>
          </a:stretch>
        </p:blipFill>
        <p:spPr bwMode="auto">
          <a:xfrm>
            <a:off x="2411760" y="1484784"/>
            <a:ext cx="2088232" cy="3168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4869160"/>
            <a:ext cx="230425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sz="1600" dirty="0" smtClean="0"/>
              <a:t>Егор </a:t>
            </a:r>
            <a:r>
              <a:rPr lang="ru-RU" sz="1600" dirty="0" err="1" smtClean="0"/>
              <a:t>Заикин</a:t>
            </a:r>
            <a:endParaRPr lang="ru-RU" sz="1600" dirty="0" smtClean="0"/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sz="1600" dirty="0" err="1" smtClean="0"/>
              <a:t>Сооснователь</a:t>
            </a:r>
            <a:r>
              <a:rPr lang="ru-RU" sz="1600" dirty="0" smtClean="0"/>
              <a:t> и идеолог</a:t>
            </a:r>
          </a:p>
        </p:txBody>
      </p:sp>
      <p:pic>
        <p:nvPicPr>
          <p:cNvPr id="8" name="Рисунок 7" descr="ма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0060" y="1484784"/>
            <a:ext cx="2110172" cy="3168352"/>
          </a:xfrm>
          <a:prstGeom prst="rect">
            <a:avLst/>
          </a:prstGeom>
        </p:spPr>
      </p:pic>
      <p:pic>
        <p:nvPicPr>
          <p:cNvPr id="9" name="Рисунок 8" descr="SvqSp57ye1E.jpg"/>
          <p:cNvPicPr>
            <a:picLocks noChangeAspect="1"/>
          </p:cNvPicPr>
          <p:nvPr/>
        </p:nvPicPr>
        <p:blipFill>
          <a:blip r:embed="rId5" cstate="print"/>
          <a:srcRect l="23690" t="4020" r="31582" b="4851"/>
          <a:stretch>
            <a:fillRect/>
          </a:stretch>
        </p:blipFill>
        <p:spPr>
          <a:xfrm>
            <a:off x="6749184" y="1484784"/>
            <a:ext cx="2071288" cy="3168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869160"/>
            <a:ext cx="230425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sz="1600" dirty="0" smtClean="0"/>
              <a:t>Мария Семеникова</a:t>
            </a: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sz="1600" dirty="0" smtClean="0"/>
              <a:t>Координатор по России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4248" y="4869160"/>
            <a:ext cx="230425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sz="1600" dirty="0" smtClean="0"/>
              <a:t>Ольга Орлова</a:t>
            </a: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sz="1600" dirty="0" smtClean="0"/>
              <a:t>Координатор зарубежья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4608512" cy="468052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ru-RU" sz="2500" dirty="0" smtClean="0"/>
              <a:t>реализуется с 2004 года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в 2010 году получил Национальную премию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smtClean="0"/>
              <a:t>	в области общественных связей «Серебряный лучник»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smtClean="0"/>
              <a:t>	как лучший российский общественный проект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500" dirty="0" smtClean="0"/>
              <a:t>в 2013 году одобрен Наблюдательным советом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500" dirty="0" smtClean="0"/>
              <a:t>	АНО «Агентство стратегических инициатив по продвижению новых проектов»</a:t>
            </a:r>
          </a:p>
          <a:p>
            <a:endParaRPr lang="ru-RU" dirty="0" smtClean="0"/>
          </a:p>
        </p:txBody>
      </p:sp>
      <p:pic>
        <p:nvPicPr>
          <p:cNvPr id="6" name="Рисунок 5" descr="DFT_15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72749"/>
            <a:ext cx="3312368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DFT_152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032" y="3521629"/>
            <a:ext cx="3317440" cy="221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557338"/>
          <a:ext cx="822960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организации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557338"/>
          <a:ext cx="8229600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организации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557338"/>
          <a:ext cx="8229600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700" b="1" dirty="0" smtClean="0"/>
              <a:t>	</a:t>
            </a:r>
            <a:r>
              <a:rPr lang="ru-RU" sz="2700" b="1" dirty="0" smtClean="0"/>
              <a:t>Февраль </a:t>
            </a:r>
            <a:r>
              <a:rPr lang="ru-RU" sz="2700" b="1" dirty="0" smtClean="0"/>
              <a:t>2015</a:t>
            </a:r>
            <a:r>
              <a:rPr lang="ru-RU" sz="2700" b="1" dirty="0" smtClean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sz="2700" b="1" dirty="0" smtClean="0"/>
              <a:t>	</a:t>
            </a:r>
            <a:r>
              <a:rPr lang="en-US" sz="2700" b="1" dirty="0" smtClean="0"/>
              <a:t>III </a:t>
            </a:r>
            <a:r>
              <a:rPr lang="ru-RU" sz="2700" b="1" dirty="0" smtClean="0"/>
              <a:t>конференция и научно-практический семинар, г. Новосибирск</a:t>
            </a:r>
          </a:p>
          <a:p>
            <a:pPr>
              <a:buNone/>
            </a:pPr>
            <a:endParaRPr lang="ru-RU" sz="1200" b="1" dirty="0" smtClean="0"/>
          </a:p>
          <a:p>
            <a:r>
              <a:rPr lang="ru-RU" sz="2100" dirty="0" smtClean="0"/>
              <a:t>участники: волонтеры-организаторы, филологи-эксперты диктанта, представители ведущих филологических экспертных сообществ</a:t>
            </a:r>
          </a:p>
          <a:p>
            <a:r>
              <a:rPr lang="ru-RU" sz="2100" dirty="0" smtClean="0"/>
              <a:t>обсуждение актуальных вопросов динамики языковых норм на материалах Тотального диктанта</a:t>
            </a:r>
          </a:p>
          <a:p>
            <a:r>
              <a:rPr lang="ru-RU" sz="2100" dirty="0" smtClean="0"/>
              <a:t>подготовка методической базы для диктанта-2014</a:t>
            </a:r>
          </a:p>
          <a:p>
            <a:r>
              <a:rPr lang="ru-RU" sz="2100" dirty="0" smtClean="0"/>
              <a:t>обсуждение программы курсов по подготовке к диктанту</a:t>
            </a:r>
          </a:p>
          <a:p>
            <a:r>
              <a:rPr lang="ru-RU" sz="2100" dirty="0" smtClean="0"/>
              <a:t>обучение волонтеров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Февраль-апрель 2015: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курсы по подготовке к диктанту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добровольные бесплатные курсы русского языка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не менее 100 городов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общая программа, система упражнений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преподаватели – профессиональные филологи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возможность улучшить знания в области русского языка и подготовиться к Тотальному диктанту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2015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Тотальный диктант в апреле 2015: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sz="1200" b="1" dirty="0" smtClean="0">
              <a:latin typeface="+mj-lt"/>
              <a:ea typeface="+mj-ea"/>
              <a:cs typeface="+mj-cs"/>
            </a:endParaRPr>
          </a:p>
          <a:p>
            <a:r>
              <a:rPr lang="ru-RU" sz="2600" dirty="0" smtClean="0"/>
              <a:t>500 городов в 60-80 странах</a:t>
            </a:r>
          </a:p>
          <a:p>
            <a:r>
              <a:rPr lang="ru-RU" sz="2600" dirty="0" smtClean="0"/>
              <a:t>1000 площадок на 6 континентах</a:t>
            </a:r>
          </a:p>
          <a:p>
            <a:r>
              <a:rPr lang="ru-RU" sz="2600" dirty="0" smtClean="0"/>
              <a:t>100 000 участников</a:t>
            </a:r>
          </a:p>
          <a:p>
            <a:r>
              <a:rPr lang="ru-RU" sz="2600" dirty="0" smtClean="0"/>
              <a:t>12 000 волонтеров-организаторов</a:t>
            </a:r>
          </a:p>
          <a:p>
            <a:r>
              <a:rPr lang="ru-RU" sz="2600" dirty="0" smtClean="0"/>
              <a:t>7 000 публикаций и сюжетов в СМИ</a:t>
            </a:r>
          </a:p>
          <a:p>
            <a:r>
              <a:rPr lang="ru-RU" sz="2600" dirty="0" smtClean="0"/>
              <a:t>участие известных деятелей культуры, искусства, науки и т.д.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Пишите с нами, пишите лучше нас!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totaldict.ru</a:t>
            </a:r>
            <a:endParaRPr lang="ru-RU" sz="5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n-US" sz="1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egor.zaikin@gmail.com</a:t>
            </a:r>
            <a:endParaRPr lang="ru-RU" sz="18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pic>
        <p:nvPicPr>
          <p:cNvPr id="5" name="Содержимое 4" descr="DFT_15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1032807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Общественная система дополнительного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образования в сфере русского языка: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ежегодный добровольный диктант</a:t>
            </a:r>
          </a:p>
          <a:p>
            <a:r>
              <a:rPr lang="ru-RU" dirty="0" smtClean="0"/>
              <a:t>курсы по подготовке к диктанту</a:t>
            </a:r>
          </a:p>
          <a:p>
            <a:r>
              <a:rPr lang="ru-RU" dirty="0" smtClean="0"/>
              <a:t>конференция экспертов и организаторов</a:t>
            </a:r>
          </a:p>
          <a:p>
            <a:r>
              <a:rPr lang="ru-RU" dirty="0" err="1" smtClean="0"/>
              <a:t>веб-сайт</a:t>
            </a:r>
            <a:r>
              <a:rPr lang="ru-RU" dirty="0" smtClean="0"/>
              <a:t> с интерактивными упражнениями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4968552" cy="4536504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ru-RU" sz="2700" dirty="0" smtClean="0"/>
              <a:t>добровольный диктант</a:t>
            </a:r>
          </a:p>
          <a:p>
            <a:pPr lvl="0">
              <a:spcBef>
                <a:spcPts val="0"/>
              </a:spcBef>
              <a:buNone/>
            </a:pPr>
            <a:r>
              <a:rPr lang="ru-RU" sz="2700" dirty="0" smtClean="0"/>
              <a:t>	для всех желающих</a:t>
            </a:r>
          </a:p>
          <a:p>
            <a:r>
              <a:rPr lang="ru-RU" sz="2700" dirty="0" smtClean="0"/>
              <a:t>проводится ежегодно</a:t>
            </a:r>
          </a:p>
          <a:p>
            <a:pPr>
              <a:spcBef>
                <a:spcPts val="0"/>
              </a:spcBef>
              <a:buNone/>
            </a:pPr>
            <a:r>
              <a:rPr lang="ru-RU" sz="2700" dirty="0" smtClean="0"/>
              <a:t>	в один день по всему миру</a:t>
            </a:r>
          </a:p>
          <a:p>
            <a:r>
              <a:rPr lang="ru-RU" sz="2700" dirty="0" smtClean="0"/>
              <a:t>бесплатен для участников</a:t>
            </a:r>
          </a:p>
          <a:p>
            <a:r>
              <a:rPr lang="ru-RU" sz="2700" dirty="0" smtClean="0"/>
              <a:t>текст диктанта пишет специально для акции крупный современный российский писатель</a:t>
            </a:r>
          </a:p>
          <a:p>
            <a:pPr lvl="0"/>
            <a:r>
              <a:rPr lang="ru-RU" sz="2700" dirty="0" smtClean="0"/>
              <a:t>проверка силами профессиональных преподавателей-филологов</a:t>
            </a:r>
          </a:p>
          <a:p>
            <a:endParaRPr lang="ru-RU" dirty="0" smtClean="0"/>
          </a:p>
        </p:txBody>
      </p:sp>
      <p:pic>
        <p:nvPicPr>
          <p:cNvPr id="4" name="Рисунок 1" descr="w_4c8698d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59"/>
            <a:ext cx="3384376" cy="22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w_69eee6d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20325"/>
            <a:ext cx="3384376" cy="22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6424" y="1196752"/>
            <a:ext cx="5220072" cy="453650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300" dirty="0" smtClean="0"/>
              <a:t>общественный некоммерческий проект</a:t>
            </a:r>
          </a:p>
          <a:p>
            <a:r>
              <a:rPr lang="ru-RU" sz="2300" dirty="0" smtClean="0"/>
              <a:t>реализуется за счет волонтерского труда и привлеченных средств спонсоров</a:t>
            </a:r>
          </a:p>
          <a:p>
            <a:r>
              <a:rPr lang="ru-RU" sz="2300" b="1" dirty="0" smtClean="0"/>
              <a:t>организатор: фонд «Тотальный диктант» (Новосибирск)</a:t>
            </a:r>
          </a:p>
          <a:p>
            <a:pPr>
              <a:spcBef>
                <a:spcPts val="0"/>
              </a:spcBef>
            </a:pPr>
            <a:r>
              <a:rPr lang="ru-RU" sz="2300" dirty="0" smtClean="0"/>
              <a:t>локальным координатором может стать любой желающий, направив заявку в фонд «Тотальный диктант»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	и подписав соглашение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/>
              <a:t>	о соблюдении принципов</a:t>
            </a:r>
          </a:p>
          <a:p>
            <a:pPr>
              <a:buNone/>
            </a:pPr>
            <a:endParaRPr lang="ru-RU" sz="2200" dirty="0" smtClean="0">
              <a:latin typeface="Calibri" pitchFamily="34" charset="0"/>
            </a:endParaRPr>
          </a:p>
        </p:txBody>
      </p:sp>
      <p:pic>
        <p:nvPicPr>
          <p:cNvPr id="6" name="Рисунок 1" descr="w_df9596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342178" cy="22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w_ad177b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95" y="3689648"/>
            <a:ext cx="3306409" cy="22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принять участие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2664296" cy="4104456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>
              <a:buNone/>
            </a:pPr>
            <a:r>
              <a:rPr lang="ru-RU" sz="3800" b="1" dirty="0" smtClean="0"/>
              <a:t>Узнать о диктанте</a:t>
            </a:r>
          </a:p>
          <a:p>
            <a:pPr marL="0"/>
            <a:r>
              <a:rPr lang="ru-RU" dirty="0" smtClean="0"/>
              <a:t>СМИ</a:t>
            </a:r>
          </a:p>
          <a:p>
            <a:r>
              <a:rPr lang="ru-RU" dirty="0" err="1" smtClean="0"/>
              <a:t>блоги</a:t>
            </a:r>
            <a:r>
              <a:rPr lang="ru-RU" dirty="0" smtClean="0"/>
              <a:t> и </a:t>
            </a:r>
            <a:r>
              <a:rPr lang="ru-RU" dirty="0" err="1" smtClean="0"/>
              <a:t>соцсети</a:t>
            </a:r>
            <a:endParaRPr lang="ru-RU" dirty="0" smtClean="0"/>
          </a:p>
          <a:p>
            <a:r>
              <a:rPr lang="ru-RU" dirty="0" smtClean="0"/>
              <a:t>афиши</a:t>
            </a:r>
          </a:p>
          <a:p>
            <a:r>
              <a:rPr lang="ru-RU" dirty="0" smtClean="0"/>
              <a:t>профильные </a:t>
            </a:r>
            <a:r>
              <a:rPr lang="ru-RU" dirty="0" err="1" smtClean="0"/>
              <a:t>веб-сайты</a:t>
            </a:r>
            <a:endParaRPr lang="ru-RU" dirty="0" smtClean="0"/>
          </a:p>
          <a:p>
            <a:r>
              <a:rPr lang="ru-RU" dirty="0" smtClean="0"/>
              <a:t>личные знакомства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47864" y="1340768"/>
            <a:ext cx="2592288" cy="41044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Получить подробную информацию и зарегистрироваться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3200" b="1" dirty="0" smtClean="0"/>
              <a:t>сайт </a:t>
            </a:r>
            <a:r>
              <a:rPr lang="en-US" sz="3200" b="1" dirty="0" smtClean="0"/>
              <a:t>totaldict.ru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28184" y="1340768"/>
            <a:ext cx="2664296" cy="41044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indent="-342900" fontAlgn="auto"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Tx/>
              <a:tabLst/>
              <a:defRPr/>
            </a:pPr>
            <a:r>
              <a:rPr lang="ru-RU" sz="4600" b="1" dirty="0" smtClean="0"/>
              <a:t>Написать диктант</a:t>
            </a:r>
            <a:endParaRPr lang="en-US" sz="4600" b="1" dirty="0" smtClean="0"/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3500" dirty="0" smtClean="0"/>
              <a:t>прийти лично на площадку</a:t>
            </a:r>
            <a:endParaRPr lang="en-US" sz="35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3500" dirty="0" smtClean="0"/>
              <a:t>с помощью </a:t>
            </a:r>
            <a:r>
              <a:rPr lang="ru-RU" sz="3500" dirty="0" err="1" smtClean="0"/>
              <a:t>онлайн-трансляции</a:t>
            </a:r>
            <a:endParaRPr lang="ru-RU" sz="35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3500" dirty="0" smtClean="0"/>
              <a:t>пройти интерактивный диктант на сайте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059832" y="2996952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940152" y="3016376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 бедствия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Тотальный диктант в 2014 году:</a:t>
            </a:r>
          </a:p>
          <a:p>
            <a:r>
              <a:rPr lang="ru-RU" sz="2800" b="1" dirty="0" smtClean="0"/>
              <a:t>360 городов в 47 странах</a:t>
            </a:r>
          </a:p>
          <a:p>
            <a:r>
              <a:rPr lang="ru-RU" sz="2800" dirty="0" smtClean="0"/>
              <a:t>704 площадки</a:t>
            </a:r>
          </a:p>
          <a:p>
            <a:r>
              <a:rPr lang="ru-RU" sz="2800" dirty="0" smtClean="0"/>
              <a:t>62 800 участников</a:t>
            </a:r>
          </a:p>
          <a:p>
            <a:r>
              <a:rPr lang="ru-RU" sz="2800" dirty="0" smtClean="0"/>
              <a:t>52 000 просмотров </a:t>
            </a:r>
            <a:r>
              <a:rPr lang="ru-RU" sz="2800" dirty="0" err="1" smtClean="0"/>
              <a:t>онлайн-трансляции</a:t>
            </a:r>
            <a:endParaRPr lang="ru-RU" sz="2800" dirty="0" smtClean="0"/>
          </a:p>
          <a:p>
            <a:r>
              <a:rPr lang="ru-RU" sz="2800" dirty="0" smtClean="0"/>
              <a:t>7 000 волонтеров</a:t>
            </a:r>
          </a:p>
          <a:p>
            <a:r>
              <a:rPr lang="ru-RU" sz="2800" dirty="0" smtClean="0"/>
              <a:t>подготовительные курсы в 66 городах, 15 600 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269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Медиа-эффект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dirty="0" smtClean="0"/>
              <a:t>Тотальный диктант – самое освещаемое в СМИ региональное событие в истории России</a:t>
            </a:r>
          </a:p>
          <a:p>
            <a:r>
              <a:rPr lang="ru-RU" dirty="0" smtClean="0"/>
              <a:t>5 000 публикаций в СМИ</a:t>
            </a:r>
          </a:p>
          <a:p>
            <a:r>
              <a:rPr lang="ru-RU" dirty="0" smtClean="0"/>
              <a:t>600 000 посетителей сайта </a:t>
            </a:r>
            <a:r>
              <a:rPr lang="en-US" dirty="0" smtClean="0"/>
              <a:t>totaldict.ru</a:t>
            </a:r>
            <a:endParaRPr lang="ru-RU" dirty="0" smtClean="0"/>
          </a:p>
          <a:p>
            <a:r>
              <a:rPr lang="ru-RU" dirty="0" smtClean="0"/>
              <a:t>35 000 сообщений в </a:t>
            </a:r>
            <a:r>
              <a:rPr lang="ru-RU" dirty="0" err="1" smtClean="0"/>
              <a:t>блогах</a:t>
            </a:r>
            <a:r>
              <a:rPr lang="ru-RU" dirty="0" smtClean="0"/>
              <a:t> и </a:t>
            </a:r>
            <a:r>
              <a:rPr lang="ru-RU" dirty="0" err="1" smtClean="0"/>
              <a:t>соцсетях</a:t>
            </a:r>
            <a:endParaRPr lang="ru-RU" dirty="0" smtClean="0"/>
          </a:p>
          <a:p>
            <a:r>
              <a:rPr lang="ru-RU" dirty="0" smtClean="0"/>
              <a:t>диктант писали космонавты на МКС, полярники в Антарктиде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69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5338936" cy="77809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― это пропаганда!</a:t>
            </a:r>
            <a:endParaRPr lang="ru-RU" sz="4400" dirty="0"/>
          </a:p>
        </p:txBody>
      </p:sp>
      <p:pic>
        <p:nvPicPr>
          <p:cNvPr id="4" name="Содержимое 3" descr="пропаганд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24744"/>
            <a:ext cx="9144000" cy="5733256"/>
          </a:xfrm>
        </p:spPr>
      </p:pic>
    </p:spTree>
    <p:extLst>
      <p:ext uri="{BB962C8B-B14F-4D97-AF65-F5344CB8AC3E}">
        <p14:creationId xmlns="" xmlns:p14="http://schemas.microsoft.com/office/powerpoint/2010/main" val="2269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640</TotalTime>
  <Words>356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Презентация2</vt:lpstr>
      <vt:lpstr>общественная система дополнительного образования  в сфере русского языка </vt:lpstr>
      <vt:lpstr>О проекте</vt:lpstr>
      <vt:lpstr>О проекте</vt:lpstr>
      <vt:lpstr>Суть проекта</vt:lpstr>
      <vt:lpstr>Суть проекта</vt:lpstr>
      <vt:lpstr>Как принять участие</vt:lpstr>
      <vt:lpstr>Масштаб бедствия</vt:lpstr>
      <vt:lpstr>Медиа-эффект</vt:lpstr>
      <vt:lpstr>― это пропаганда!</vt:lpstr>
      <vt:lpstr>Команда</vt:lpstr>
      <vt:lpstr>История проекта</vt:lpstr>
      <vt:lpstr>Динамика развития</vt:lpstr>
      <vt:lpstr>Структура организации</vt:lpstr>
      <vt:lpstr>Структура организации</vt:lpstr>
      <vt:lpstr>Планы на 2015</vt:lpstr>
      <vt:lpstr>Планы на 2015</vt:lpstr>
      <vt:lpstr>Планы на 2015</vt:lpstr>
      <vt:lpstr>Спасибо!</vt:lpstr>
    </vt:vector>
  </TitlesOfParts>
  <Company>Рога и копыта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проекта</dc:title>
  <dc:creator>Егор Заикин</dc:creator>
  <cp:lastModifiedBy>Егор Заикин</cp:lastModifiedBy>
  <cp:revision>123</cp:revision>
  <dcterms:created xsi:type="dcterms:W3CDTF">2013-04-21T19:26:31Z</dcterms:created>
  <dcterms:modified xsi:type="dcterms:W3CDTF">2014-05-19T21:58:40Z</dcterms:modified>
</cp:coreProperties>
</file>