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58" r:id="rId5"/>
    <p:sldId id="259" r:id="rId6"/>
    <p:sldId id="260" r:id="rId7"/>
    <p:sldId id="263" r:id="rId8"/>
    <p:sldId id="262" r:id="rId9"/>
    <p:sldId id="264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42"/>
    <a:srgbClr val="00194C"/>
    <a:srgbClr val="001236"/>
    <a:srgbClr val="0D1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15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47D81-7C29-4DC5-8413-3AA675E679A7}" type="doc">
      <dgm:prSet loTypeId="urn:microsoft.com/office/officeart/2005/8/layout/pyramid2" loCatId="list" qsTypeId="urn:microsoft.com/office/officeart/2005/8/quickstyle/simple1" qsCatId="simple" csTypeId="urn:microsoft.com/office/officeart/2005/8/colors/accent0_3" csCatId="mainScheme" phldr="1"/>
      <dgm:spPr/>
    </dgm:pt>
    <dgm:pt modelId="{375FBDAD-4115-411B-821C-00B234C97E2F}">
      <dgm:prSet phldrT="[Text]" custT="1"/>
      <dgm:spPr/>
      <dgm:t>
        <a:bodyPr/>
        <a:lstStyle/>
        <a:p>
          <a:r>
            <a:rPr lang="ru-RU" sz="2000" dirty="0" smtClean="0"/>
            <a:t>Бальная оценка по критериям</a:t>
          </a:r>
          <a:endParaRPr lang="en-US" sz="2000" dirty="0"/>
        </a:p>
      </dgm:t>
    </dgm:pt>
    <dgm:pt modelId="{6DF4C65F-4490-47DB-B279-18CB49B8CCF3}" type="parTrans" cxnId="{036D8231-E032-45F0-B224-2025288E3149}">
      <dgm:prSet/>
      <dgm:spPr/>
      <dgm:t>
        <a:bodyPr/>
        <a:lstStyle/>
        <a:p>
          <a:endParaRPr lang="en-US"/>
        </a:p>
      </dgm:t>
    </dgm:pt>
    <dgm:pt modelId="{EB4C7409-F99A-46D4-A928-8CF771CF0A36}" type="sibTrans" cxnId="{036D8231-E032-45F0-B224-2025288E3149}">
      <dgm:prSet/>
      <dgm:spPr/>
      <dgm:t>
        <a:bodyPr/>
        <a:lstStyle/>
        <a:p>
          <a:endParaRPr lang="en-US"/>
        </a:p>
      </dgm:t>
    </dgm:pt>
    <dgm:pt modelId="{B41996B3-2006-439F-BCB8-4B41AE390D63}">
      <dgm:prSet phldrT="[Text]" custT="1"/>
      <dgm:spPr/>
      <dgm:t>
        <a:bodyPr/>
        <a:lstStyle/>
        <a:p>
          <a:r>
            <a:rPr lang="ru-RU" sz="2000" dirty="0" smtClean="0"/>
            <a:t>Повторная оценка  проектов соответствующих критериям</a:t>
          </a:r>
          <a:endParaRPr lang="en-US" sz="2000" dirty="0"/>
        </a:p>
      </dgm:t>
    </dgm:pt>
    <dgm:pt modelId="{A927FDE9-5A57-4F68-8F26-5830618506E1}" type="parTrans" cxnId="{9FD5424B-739B-4B2E-8E1C-0827276983FE}">
      <dgm:prSet/>
      <dgm:spPr/>
      <dgm:t>
        <a:bodyPr/>
        <a:lstStyle/>
        <a:p>
          <a:endParaRPr lang="en-US"/>
        </a:p>
      </dgm:t>
    </dgm:pt>
    <dgm:pt modelId="{3F86ABCD-6235-4651-98DA-77DE91F6F0F2}" type="sibTrans" cxnId="{9FD5424B-739B-4B2E-8E1C-0827276983FE}">
      <dgm:prSet/>
      <dgm:spPr/>
      <dgm:t>
        <a:bodyPr/>
        <a:lstStyle/>
        <a:p>
          <a:endParaRPr lang="en-US"/>
        </a:p>
      </dgm:t>
    </dgm:pt>
    <dgm:pt modelId="{ABCC6210-7A3C-4DC4-8E81-1952DDADCBFA}">
      <dgm:prSet phldrT="[Text]" custT="1"/>
      <dgm:spPr/>
      <dgm:t>
        <a:bodyPr/>
        <a:lstStyle/>
        <a:p>
          <a:r>
            <a:rPr lang="ru-RU" sz="2000" dirty="0" smtClean="0"/>
            <a:t>Обсуждение проектов. Голосование</a:t>
          </a:r>
          <a:r>
            <a:rPr lang="ru-RU" sz="2400" dirty="0" smtClean="0"/>
            <a:t> </a:t>
          </a:r>
          <a:endParaRPr lang="en-US" sz="2400" dirty="0"/>
        </a:p>
      </dgm:t>
    </dgm:pt>
    <dgm:pt modelId="{C4A78E5B-7759-45A2-B25D-DC5AFCF45D33}" type="parTrans" cxnId="{8CBB1D61-F6B8-43AE-AF13-769F4B82A412}">
      <dgm:prSet/>
      <dgm:spPr/>
      <dgm:t>
        <a:bodyPr/>
        <a:lstStyle/>
        <a:p>
          <a:endParaRPr lang="en-US"/>
        </a:p>
      </dgm:t>
    </dgm:pt>
    <dgm:pt modelId="{9AEE8BEB-D808-4974-8FC5-2BDD758A2518}" type="sibTrans" cxnId="{8CBB1D61-F6B8-43AE-AF13-769F4B82A412}">
      <dgm:prSet/>
      <dgm:spPr/>
      <dgm:t>
        <a:bodyPr/>
        <a:lstStyle/>
        <a:p>
          <a:endParaRPr lang="en-US"/>
        </a:p>
      </dgm:t>
    </dgm:pt>
    <dgm:pt modelId="{60553A8E-9D77-484E-AFD2-83985FDCC358}">
      <dgm:prSet phldrT="[Text]" custT="1"/>
      <dgm:spPr/>
      <dgm:t>
        <a:bodyPr/>
        <a:lstStyle/>
        <a:p>
          <a:pPr algn="l"/>
          <a:r>
            <a:rPr lang="ru-RU" sz="1600" b="0" i="0" dirty="0" smtClean="0"/>
            <a:t>-  Новизна и оригинальность идеи; </a:t>
          </a:r>
        </a:p>
        <a:p>
          <a:pPr algn="l"/>
          <a:r>
            <a:rPr lang="ru-RU" sz="1600" b="0" i="0" dirty="0" smtClean="0"/>
            <a:t>-  Актуальность решаемых проблем;</a:t>
          </a:r>
        </a:p>
        <a:p>
          <a:pPr algn="l"/>
          <a:r>
            <a:rPr lang="ru-RU" sz="1600" b="0" i="0" dirty="0" smtClean="0"/>
            <a:t>-  Целесообразность используемых механизмов; </a:t>
          </a:r>
        </a:p>
        <a:p>
          <a:pPr algn="l"/>
          <a:r>
            <a:rPr lang="ru-RU" sz="1600" b="0" i="0" dirty="0" smtClean="0"/>
            <a:t>-  Возможность тиражирования;</a:t>
          </a:r>
          <a:endParaRPr lang="en-US" sz="1600" dirty="0"/>
        </a:p>
      </dgm:t>
    </dgm:pt>
    <dgm:pt modelId="{CC6E15DD-BD56-430A-852C-2AFD5D17FA39}" type="parTrans" cxnId="{8AAD988D-D320-4F62-9971-46E2C5C83CB6}">
      <dgm:prSet/>
      <dgm:spPr/>
      <dgm:t>
        <a:bodyPr/>
        <a:lstStyle/>
        <a:p>
          <a:endParaRPr lang="en-US"/>
        </a:p>
      </dgm:t>
    </dgm:pt>
    <dgm:pt modelId="{87235BBD-27C6-40FD-9E7E-14F4CE6236A4}" type="sibTrans" cxnId="{8AAD988D-D320-4F62-9971-46E2C5C83CB6}">
      <dgm:prSet/>
      <dgm:spPr/>
      <dgm:t>
        <a:bodyPr/>
        <a:lstStyle/>
        <a:p>
          <a:endParaRPr lang="en-US"/>
        </a:p>
      </dgm:t>
    </dgm:pt>
    <dgm:pt modelId="{9DAD1EC2-06A5-47AB-B19B-35BAF43EE819}" type="pres">
      <dgm:prSet presAssocID="{28147D81-7C29-4DC5-8413-3AA675E679A7}" presName="compositeShape" presStyleCnt="0">
        <dgm:presLayoutVars>
          <dgm:dir/>
          <dgm:resizeHandles/>
        </dgm:presLayoutVars>
      </dgm:prSet>
      <dgm:spPr/>
    </dgm:pt>
    <dgm:pt modelId="{9B8070B5-9C1F-4633-91E7-4A249B05695A}" type="pres">
      <dgm:prSet presAssocID="{28147D81-7C29-4DC5-8413-3AA675E679A7}" presName="pyramid" presStyleLbl="node1" presStyleIdx="0" presStyleCnt="1" custAng="10800000" custScaleX="101969" custScaleY="81713" custLinFactNeighborX="16405" custLinFactNeighborY="1384"/>
      <dgm:spPr/>
    </dgm:pt>
    <dgm:pt modelId="{6B51C968-A116-45D3-B897-C546BF27377F}" type="pres">
      <dgm:prSet presAssocID="{28147D81-7C29-4DC5-8413-3AA675E679A7}" presName="theList" presStyleCnt="0"/>
      <dgm:spPr/>
    </dgm:pt>
    <dgm:pt modelId="{260CF91E-DAB9-43E5-880B-2197BE938F1D}" type="pres">
      <dgm:prSet presAssocID="{375FBDAD-4115-411B-821C-00B234C97E2F}" presName="aNode" presStyleLbl="fgAcc1" presStyleIdx="0" presStyleCnt="4" custScaleX="173862" custLinFactY="51416" custLinFactNeighborX="2572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C63C3-5A16-49F5-A309-31A415617AB2}" type="pres">
      <dgm:prSet presAssocID="{375FBDAD-4115-411B-821C-00B234C97E2F}" presName="aSpace" presStyleCnt="0"/>
      <dgm:spPr/>
    </dgm:pt>
    <dgm:pt modelId="{99018C98-16DB-4F22-B420-EB3E05F64335}" type="pres">
      <dgm:prSet presAssocID="{B41996B3-2006-439F-BCB8-4B41AE390D63}" presName="aNode" presStyleLbl="fgAcc1" presStyleIdx="1" presStyleCnt="4" custScaleX="168311" custScaleY="148571" custLinFactY="75605" custLinFactNeighborX="3985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666F9-B404-4FD4-9EC1-71862F834364}" type="pres">
      <dgm:prSet presAssocID="{B41996B3-2006-439F-BCB8-4B41AE390D63}" presName="aSpace" presStyleCnt="0"/>
      <dgm:spPr/>
    </dgm:pt>
    <dgm:pt modelId="{992982FA-5FE4-461C-A3D5-9C2455A935EF}" type="pres">
      <dgm:prSet presAssocID="{ABCC6210-7A3C-4DC4-8E81-1952DDADCBFA}" presName="aNode" presStyleLbl="fgAcc1" presStyleIdx="2" presStyleCnt="4" custScaleX="95314" custScaleY="163040" custLinFactY="95469" custLinFactNeighborX="2477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65E2E-7E1F-4DB4-BA1A-526AE319AF88}" type="pres">
      <dgm:prSet presAssocID="{ABCC6210-7A3C-4DC4-8E81-1952DDADCBFA}" presName="aSpace" presStyleCnt="0"/>
      <dgm:spPr/>
    </dgm:pt>
    <dgm:pt modelId="{F9D2037D-8C4E-46CE-9F9E-050AB76EDF07}" type="pres">
      <dgm:prSet presAssocID="{60553A8E-9D77-484E-AFD2-83985FDCC358}" presName="aNode" presStyleLbl="fgAcc1" presStyleIdx="3" presStyleCnt="4" custScaleX="104285" custScaleY="419667" custLinFactX="-13347" custLinFactY="79333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E8B90-D9AB-4ACC-8D0A-7C057B277B85}" type="pres">
      <dgm:prSet presAssocID="{60553A8E-9D77-484E-AFD2-83985FDCC358}" presName="aSpace" presStyleCnt="0"/>
      <dgm:spPr/>
    </dgm:pt>
  </dgm:ptLst>
  <dgm:cxnLst>
    <dgm:cxn modelId="{41789DC7-2261-4728-BD9C-A9DCBD7862FA}" type="presOf" srcId="{B41996B3-2006-439F-BCB8-4B41AE390D63}" destId="{99018C98-16DB-4F22-B420-EB3E05F64335}" srcOrd="0" destOrd="0" presId="urn:microsoft.com/office/officeart/2005/8/layout/pyramid2"/>
    <dgm:cxn modelId="{33AC51FA-757E-45E9-90D2-C017980BC5C4}" type="presOf" srcId="{ABCC6210-7A3C-4DC4-8E81-1952DDADCBFA}" destId="{992982FA-5FE4-461C-A3D5-9C2455A935EF}" srcOrd="0" destOrd="0" presId="urn:microsoft.com/office/officeart/2005/8/layout/pyramid2"/>
    <dgm:cxn modelId="{8CBB1D61-F6B8-43AE-AF13-769F4B82A412}" srcId="{28147D81-7C29-4DC5-8413-3AA675E679A7}" destId="{ABCC6210-7A3C-4DC4-8E81-1952DDADCBFA}" srcOrd="2" destOrd="0" parTransId="{C4A78E5B-7759-45A2-B25D-DC5AFCF45D33}" sibTransId="{9AEE8BEB-D808-4974-8FC5-2BDD758A2518}"/>
    <dgm:cxn modelId="{171193AC-8B4F-4FDD-A389-6957E6AB880C}" type="presOf" srcId="{60553A8E-9D77-484E-AFD2-83985FDCC358}" destId="{F9D2037D-8C4E-46CE-9F9E-050AB76EDF07}" srcOrd="0" destOrd="0" presId="urn:microsoft.com/office/officeart/2005/8/layout/pyramid2"/>
    <dgm:cxn modelId="{7BF9AEDD-9709-4C2E-9175-7348B464C857}" type="presOf" srcId="{375FBDAD-4115-411B-821C-00B234C97E2F}" destId="{260CF91E-DAB9-43E5-880B-2197BE938F1D}" srcOrd="0" destOrd="0" presId="urn:microsoft.com/office/officeart/2005/8/layout/pyramid2"/>
    <dgm:cxn modelId="{036D8231-E032-45F0-B224-2025288E3149}" srcId="{28147D81-7C29-4DC5-8413-3AA675E679A7}" destId="{375FBDAD-4115-411B-821C-00B234C97E2F}" srcOrd="0" destOrd="0" parTransId="{6DF4C65F-4490-47DB-B279-18CB49B8CCF3}" sibTransId="{EB4C7409-F99A-46D4-A928-8CF771CF0A36}"/>
    <dgm:cxn modelId="{9FD5424B-739B-4B2E-8E1C-0827276983FE}" srcId="{28147D81-7C29-4DC5-8413-3AA675E679A7}" destId="{B41996B3-2006-439F-BCB8-4B41AE390D63}" srcOrd="1" destOrd="0" parTransId="{A927FDE9-5A57-4F68-8F26-5830618506E1}" sibTransId="{3F86ABCD-6235-4651-98DA-77DE91F6F0F2}"/>
    <dgm:cxn modelId="{C7728B27-3E85-43C3-8049-92D489D6E36E}" type="presOf" srcId="{28147D81-7C29-4DC5-8413-3AA675E679A7}" destId="{9DAD1EC2-06A5-47AB-B19B-35BAF43EE819}" srcOrd="0" destOrd="0" presId="urn:microsoft.com/office/officeart/2005/8/layout/pyramid2"/>
    <dgm:cxn modelId="{8AAD988D-D320-4F62-9971-46E2C5C83CB6}" srcId="{28147D81-7C29-4DC5-8413-3AA675E679A7}" destId="{60553A8E-9D77-484E-AFD2-83985FDCC358}" srcOrd="3" destOrd="0" parTransId="{CC6E15DD-BD56-430A-852C-2AFD5D17FA39}" sibTransId="{87235BBD-27C6-40FD-9E7E-14F4CE6236A4}"/>
    <dgm:cxn modelId="{28FAA417-A4A8-4EAF-A3BD-CC3B3CF0EFE3}" type="presParOf" srcId="{9DAD1EC2-06A5-47AB-B19B-35BAF43EE819}" destId="{9B8070B5-9C1F-4633-91E7-4A249B05695A}" srcOrd="0" destOrd="0" presId="urn:microsoft.com/office/officeart/2005/8/layout/pyramid2"/>
    <dgm:cxn modelId="{48AAF213-1B56-4C62-AFC4-99A94A7BC37E}" type="presParOf" srcId="{9DAD1EC2-06A5-47AB-B19B-35BAF43EE819}" destId="{6B51C968-A116-45D3-B897-C546BF27377F}" srcOrd="1" destOrd="0" presId="urn:microsoft.com/office/officeart/2005/8/layout/pyramid2"/>
    <dgm:cxn modelId="{3DE75647-CD24-4FE7-B232-02681E394D5F}" type="presParOf" srcId="{6B51C968-A116-45D3-B897-C546BF27377F}" destId="{260CF91E-DAB9-43E5-880B-2197BE938F1D}" srcOrd="0" destOrd="0" presId="urn:microsoft.com/office/officeart/2005/8/layout/pyramid2"/>
    <dgm:cxn modelId="{14208C99-3354-4664-9478-181BEC797D75}" type="presParOf" srcId="{6B51C968-A116-45D3-B897-C546BF27377F}" destId="{F05C63C3-5A16-49F5-A309-31A415617AB2}" srcOrd="1" destOrd="0" presId="urn:microsoft.com/office/officeart/2005/8/layout/pyramid2"/>
    <dgm:cxn modelId="{BD6EDBC5-4DD7-4693-8139-E4D549A52C94}" type="presParOf" srcId="{6B51C968-A116-45D3-B897-C546BF27377F}" destId="{99018C98-16DB-4F22-B420-EB3E05F64335}" srcOrd="2" destOrd="0" presId="urn:microsoft.com/office/officeart/2005/8/layout/pyramid2"/>
    <dgm:cxn modelId="{B9716294-3104-4D11-92BA-1D07EE56F3B8}" type="presParOf" srcId="{6B51C968-A116-45D3-B897-C546BF27377F}" destId="{E85666F9-B404-4FD4-9EC1-71862F834364}" srcOrd="3" destOrd="0" presId="urn:microsoft.com/office/officeart/2005/8/layout/pyramid2"/>
    <dgm:cxn modelId="{56FF0EDE-ABBE-4993-B084-4657FEABCEDB}" type="presParOf" srcId="{6B51C968-A116-45D3-B897-C546BF27377F}" destId="{992982FA-5FE4-461C-A3D5-9C2455A935EF}" srcOrd="4" destOrd="0" presId="urn:microsoft.com/office/officeart/2005/8/layout/pyramid2"/>
    <dgm:cxn modelId="{6BD8379C-06E6-481C-9A05-0899C84566EA}" type="presParOf" srcId="{6B51C968-A116-45D3-B897-C546BF27377F}" destId="{64D65E2E-7E1F-4DB4-BA1A-526AE319AF88}" srcOrd="5" destOrd="0" presId="urn:microsoft.com/office/officeart/2005/8/layout/pyramid2"/>
    <dgm:cxn modelId="{04D17D85-61BB-4159-96DE-FF3614CFEE1C}" type="presParOf" srcId="{6B51C968-A116-45D3-B897-C546BF27377F}" destId="{F9D2037D-8C4E-46CE-9F9E-050AB76EDF07}" srcOrd="6" destOrd="0" presId="urn:microsoft.com/office/officeart/2005/8/layout/pyramid2"/>
    <dgm:cxn modelId="{1E9CD9ED-E346-4FE4-893D-9C0751C57E25}" type="presParOf" srcId="{6B51C968-A116-45D3-B897-C546BF27377F}" destId="{1A5E8B90-D9AB-4ACC-8D0A-7C057B277B8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2E4CB0-47FA-4B5C-B30E-1693428AF01E}" type="doc">
      <dgm:prSet loTypeId="urn:microsoft.com/office/officeart/2011/layout/Circle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817A31-74F2-4B3D-AE7B-B0C806EAE425}">
      <dgm:prSet phldrT="[Text]"/>
      <dgm:spPr/>
      <dgm:t>
        <a:bodyPr/>
        <a:lstStyle/>
        <a:p>
          <a:r>
            <a:rPr lang="ru-RU" dirty="0" smtClean="0"/>
            <a:t>Образование</a:t>
          </a:r>
          <a:endParaRPr lang="en-US" dirty="0"/>
        </a:p>
      </dgm:t>
    </dgm:pt>
    <dgm:pt modelId="{6AA5EE6B-4B56-4853-81DA-71687AA700FB}" type="parTrans" cxnId="{DB168BF2-C37D-46E8-B88E-CCE13926C69C}">
      <dgm:prSet/>
      <dgm:spPr/>
      <dgm:t>
        <a:bodyPr/>
        <a:lstStyle/>
        <a:p>
          <a:endParaRPr lang="en-US"/>
        </a:p>
      </dgm:t>
    </dgm:pt>
    <dgm:pt modelId="{13699C9C-5EB2-446C-9BCC-FBB379AAB189}" type="sibTrans" cxnId="{DB168BF2-C37D-46E8-B88E-CCE13926C69C}">
      <dgm:prSet/>
      <dgm:spPr/>
      <dgm:t>
        <a:bodyPr/>
        <a:lstStyle/>
        <a:p>
          <a:endParaRPr lang="en-US"/>
        </a:p>
      </dgm:t>
    </dgm:pt>
    <dgm:pt modelId="{B7FA927B-150B-49AD-BCD0-AAE84F1F2BE8}">
      <dgm:prSet phldrT="[Text]"/>
      <dgm:spPr/>
      <dgm:t>
        <a:bodyPr/>
        <a:lstStyle/>
        <a:p>
          <a:r>
            <a:rPr lang="en-US" dirty="0" smtClean="0"/>
            <a:t>PR, </a:t>
          </a:r>
          <a:r>
            <a:rPr lang="ru-RU" dirty="0" smtClean="0"/>
            <a:t>продвижение</a:t>
          </a:r>
          <a:endParaRPr lang="en-US" dirty="0"/>
        </a:p>
      </dgm:t>
    </dgm:pt>
    <dgm:pt modelId="{C9DD5A7F-A462-4BC2-9F7F-E05E4B9ADA0D}" type="parTrans" cxnId="{A5B9ACAA-8F94-4346-BF45-CCC218499832}">
      <dgm:prSet/>
      <dgm:spPr/>
      <dgm:t>
        <a:bodyPr/>
        <a:lstStyle/>
        <a:p>
          <a:endParaRPr lang="en-US"/>
        </a:p>
      </dgm:t>
    </dgm:pt>
    <dgm:pt modelId="{DC797C08-B9CD-43AD-9836-CFA03D6F4856}" type="sibTrans" cxnId="{A5B9ACAA-8F94-4346-BF45-CCC218499832}">
      <dgm:prSet/>
      <dgm:spPr/>
      <dgm:t>
        <a:bodyPr/>
        <a:lstStyle/>
        <a:p>
          <a:endParaRPr lang="en-US"/>
        </a:p>
      </dgm:t>
    </dgm:pt>
    <dgm:pt modelId="{3E053D55-09F0-48FC-9E64-C36E519C6365}">
      <dgm:prSet phldrT="[Text]"/>
      <dgm:spPr/>
      <dgm:t>
        <a:bodyPr/>
        <a:lstStyle/>
        <a:p>
          <a:r>
            <a:rPr lang="en-US" b="0" dirty="0" smtClean="0"/>
            <a:t>Project management  </a:t>
          </a:r>
          <a:endParaRPr lang="en-US" b="0" dirty="0"/>
        </a:p>
      </dgm:t>
    </dgm:pt>
    <dgm:pt modelId="{3868DC19-A927-46E5-A006-0B0E4CA1784C}" type="parTrans" cxnId="{E4E22A56-00C3-4A5E-9C86-D529C09ACB33}">
      <dgm:prSet/>
      <dgm:spPr/>
      <dgm:t>
        <a:bodyPr/>
        <a:lstStyle/>
        <a:p>
          <a:endParaRPr lang="en-US"/>
        </a:p>
      </dgm:t>
    </dgm:pt>
    <dgm:pt modelId="{310C0522-E8F9-4908-958C-BD2AB923540D}" type="sibTrans" cxnId="{E4E22A56-00C3-4A5E-9C86-D529C09ACB33}">
      <dgm:prSet/>
      <dgm:spPr/>
      <dgm:t>
        <a:bodyPr/>
        <a:lstStyle/>
        <a:p>
          <a:endParaRPr lang="en-US"/>
        </a:p>
      </dgm:t>
    </dgm:pt>
    <dgm:pt modelId="{7E3A159A-7519-4B46-9460-2C5E620136E0}">
      <dgm:prSet phldrT="[Text]"/>
      <dgm:spPr/>
      <dgm:t>
        <a:bodyPr/>
        <a:lstStyle/>
        <a:p>
          <a:r>
            <a:rPr lang="ru-RU" dirty="0" smtClean="0"/>
            <a:t>Бизнес идея</a:t>
          </a:r>
          <a:endParaRPr lang="en-US" dirty="0"/>
        </a:p>
      </dgm:t>
    </dgm:pt>
    <dgm:pt modelId="{3BD3881C-DC16-4348-8CE8-A924F33C575D}" type="parTrans" cxnId="{4FABA103-605D-4F64-AF5E-3AB6D30AE947}">
      <dgm:prSet/>
      <dgm:spPr/>
      <dgm:t>
        <a:bodyPr/>
        <a:lstStyle/>
        <a:p>
          <a:endParaRPr lang="en-US"/>
        </a:p>
      </dgm:t>
    </dgm:pt>
    <dgm:pt modelId="{C5A3C866-1ECD-421C-86CC-5B24A90DBC45}" type="sibTrans" cxnId="{4FABA103-605D-4F64-AF5E-3AB6D30AE947}">
      <dgm:prSet/>
      <dgm:spPr/>
      <dgm:t>
        <a:bodyPr/>
        <a:lstStyle/>
        <a:p>
          <a:endParaRPr lang="en-US"/>
        </a:p>
      </dgm:t>
    </dgm:pt>
    <dgm:pt modelId="{BECAE792-36CE-4451-BB40-514652C860BB}" type="pres">
      <dgm:prSet presAssocID="{252E4CB0-47FA-4B5C-B30E-1693428AF01E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2BC288D-7EF7-47C7-9C39-A14423F43C8D}" type="pres">
      <dgm:prSet presAssocID="{3E053D55-09F0-48FC-9E64-C36E519C6365}" presName="Accent4" presStyleCnt="0"/>
      <dgm:spPr/>
    </dgm:pt>
    <dgm:pt modelId="{6A704BE1-D799-4AC4-87AA-EEB38D92AED4}" type="pres">
      <dgm:prSet presAssocID="{3E053D55-09F0-48FC-9E64-C36E519C6365}" presName="Accent" presStyleLbl="node1" presStyleIdx="0" presStyleCnt="4"/>
      <dgm:spPr/>
    </dgm:pt>
    <dgm:pt modelId="{47F8C732-D913-4D6B-9822-562BA0CB2770}" type="pres">
      <dgm:prSet presAssocID="{3E053D55-09F0-48FC-9E64-C36E519C6365}" presName="ParentBackground4" presStyleCnt="0"/>
      <dgm:spPr/>
    </dgm:pt>
    <dgm:pt modelId="{A41C3182-9967-4637-863C-D035C084FE01}" type="pres">
      <dgm:prSet presAssocID="{3E053D55-09F0-48FC-9E64-C36E519C6365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27E87B59-8C21-49A5-9118-EDC61B3F0621}" type="pres">
      <dgm:prSet presAssocID="{3E053D55-09F0-48FC-9E64-C36E519C636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0302D-EF58-4F38-8806-01BE9ED5FF87}" type="pres">
      <dgm:prSet presAssocID="{B7FA927B-150B-49AD-BCD0-AAE84F1F2BE8}" presName="Accent3" presStyleCnt="0"/>
      <dgm:spPr/>
    </dgm:pt>
    <dgm:pt modelId="{2101C6FA-2B58-4BCE-B682-6D83CE5E8B74}" type="pres">
      <dgm:prSet presAssocID="{B7FA927B-150B-49AD-BCD0-AAE84F1F2BE8}" presName="Accent" presStyleLbl="node1" presStyleIdx="1" presStyleCnt="4"/>
      <dgm:spPr/>
    </dgm:pt>
    <dgm:pt modelId="{910841BB-0D0F-4E40-A661-7E79BDB27D3D}" type="pres">
      <dgm:prSet presAssocID="{B7FA927B-150B-49AD-BCD0-AAE84F1F2BE8}" presName="ParentBackground3" presStyleCnt="0"/>
      <dgm:spPr/>
    </dgm:pt>
    <dgm:pt modelId="{615B3DEE-DF6F-4BC6-AE83-98A4181BBB10}" type="pres">
      <dgm:prSet presAssocID="{B7FA927B-150B-49AD-BCD0-AAE84F1F2BE8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AC55C3EA-05E1-4A4F-ADD4-D79FC359C1B8}" type="pres">
      <dgm:prSet presAssocID="{B7FA927B-150B-49AD-BCD0-AAE84F1F2BE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5D54A-2782-4530-B0CF-F6B2E1B20A3F}" type="pres">
      <dgm:prSet presAssocID="{7E3A159A-7519-4B46-9460-2C5E620136E0}" presName="Accent2" presStyleCnt="0"/>
      <dgm:spPr/>
    </dgm:pt>
    <dgm:pt modelId="{A75D732A-4E56-444F-8147-4DBFC551A883}" type="pres">
      <dgm:prSet presAssocID="{7E3A159A-7519-4B46-9460-2C5E620136E0}" presName="Accent" presStyleLbl="nod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BA29143-56D7-4008-B70E-6F3F37EFCD0F}" type="pres">
      <dgm:prSet presAssocID="{7E3A159A-7519-4B46-9460-2C5E620136E0}" presName="ParentBackground2" presStyleCnt="0"/>
      <dgm:spPr/>
    </dgm:pt>
    <dgm:pt modelId="{F65EB7D9-FDDA-4F2B-A2BB-40B7A345AEC6}" type="pres">
      <dgm:prSet presAssocID="{7E3A159A-7519-4B46-9460-2C5E620136E0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EAFBA283-76AB-47F8-8133-50DD9502ED26}" type="pres">
      <dgm:prSet presAssocID="{7E3A159A-7519-4B46-9460-2C5E620136E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4D96A-E8AF-4A67-AED8-D2331A70227E}" type="pres">
      <dgm:prSet presAssocID="{4A817A31-74F2-4B3D-AE7B-B0C806EAE425}" presName="Accent1" presStyleCnt="0"/>
      <dgm:spPr/>
    </dgm:pt>
    <dgm:pt modelId="{DE520003-6A71-414A-A056-1A6CE266FD09}" type="pres">
      <dgm:prSet presAssocID="{4A817A31-74F2-4B3D-AE7B-B0C806EAE425}" presName="Accent" presStyleLbl="nod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D8B4403-BF85-4337-8824-E9370A70375F}" type="pres">
      <dgm:prSet presAssocID="{4A817A31-74F2-4B3D-AE7B-B0C806EAE425}" presName="ParentBackground1" presStyleCnt="0"/>
      <dgm:spPr/>
    </dgm:pt>
    <dgm:pt modelId="{6E735A2B-0600-4720-95D3-F42CD95A343C}" type="pres">
      <dgm:prSet presAssocID="{4A817A31-74F2-4B3D-AE7B-B0C806EAE425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366DEF7B-8883-4221-BFD6-3BE95B68BFF1}" type="pres">
      <dgm:prSet presAssocID="{4A817A31-74F2-4B3D-AE7B-B0C806EAE42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57538D-E761-44DE-AA13-A66CCDA5FB4B}" type="presOf" srcId="{252E4CB0-47FA-4B5C-B30E-1693428AF01E}" destId="{BECAE792-36CE-4451-BB40-514652C860BB}" srcOrd="0" destOrd="0" presId="urn:microsoft.com/office/officeart/2011/layout/CircleProcess"/>
    <dgm:cxn modelId="{47515A36-3BA5-423B-A061-97E828BD0688}" type="presOf" srcId="{B7FA927B-150B-49AD-BCD0-AAE84F1F2BE8}" destId="{AC55C3EA-05E1-4A4F-ADD4-D79FC359C1B8}" srcOrd="1" destOrd="0" presId="urn:microsoft.com/office/officeart/2011/layout/CircleProcess"/>
    <dgm:cxn modelId="{E3EE416F-0C2E-4D98-BC49-BEF54A558371}" type="presOf" srcId="{3E053D55-09F0-48FC-9E64-C36E519C6365}" destId="{27E87B59-8C21-49A5-9118-EDC61B3F0621}" srcOrd="1" destOrd="0" presId="urn:microsoft.com/office/officeart/2011/layout/CircleProcess"/>
    <dgm:cxn modelId="{A5B9ACAA-8F94-4346-BF45-CCC218499832}" srcId="{252E4CB0-47FA-4B5C-B30E-1693428AF01E}" destId="{B7FA927B-150B-49AD-BCD0-AAE84F1F2BE8}" srcOrd="2" destOrd="0" parTransId="{C9DD5A7F-A462-4BC2-9F7F-E05E4B9ADA0D}" sibTransId="{DC797C08-B9CD-43AD-9836-CFA03D6F4856}"/>
    <dgm:cxn modelId="{DB168BF2-C37D-46E8-B88E-CCE13926C69C}" srcId="{252E4CB0-47FA-4B5C-B30E-1693428AF01E}" destId="{4A817A31-74F2-4B3D-AE7B-B0C806EAE425}" srcOrd="0" destOrd="0" parTransId="{6AA5EE6B-4B56-4853-81DA-71687AA700FB}" sibTransId="{13699C9C-5EB2-446C-9BCC-FBB379AAB189}"/>
    <dgm:cxn modelId="{3AF78571-CEF7-48AF-B154-BC8EE6D16E33}" type="presOf" srcId="{7E3A159A-7519-4B46-9460-2C5E620136E0}" destId="{EAFBA283-76AB-47F8-8133-50DD9502ED26}" srcOrd="1" destOrd="0" presId="urn:microsoft.com/office/officeart/2011/layout/CircleProcess"/>
    <dgm:cxn modelId="{E4E22A56-00C3-4A5E-9C86-D529C09ACB33}" srcId="{252E4CB0-47FA-4B5C-B30E-1693428AF01E}" destId="{3E053D55-09F0-48FC-9E64-C36E519C6365}" srcOrd="3" destOrd="0" parTransId="{3868DC19-A927-46E5-A006-0B0E4CA1784C}" sibTransId="{310C0522-E8F9-4908-958C-BD2AB923540D}"/>
    <dgm:cxn modelId="{DC72CF1D-4047-4F28-8B87-F88F9BF3F636}" type="presOf" srcId="{7E3A159A-7519-4B46-9460-2C5E620136E0}" destId="{F65EB7D9-FDDA-4F2B-A2BB-40B7A345AEC6}" srcOrd="0" destOrd="0" presId="urn:microsoft.com/office/officeart/2011/layout/CircleProcess"/>
    <dgm:cxn modelId="{4FABA103-605D-4F64-AF5E-3AB6D30AE947}" srcId="{252E4CB0-47FA-4B5C-B30E-1693428AF01E}" destId="{7E3A159A-7519-4B46-9460-2C5E620136E0}" srcOrd="1" destOrd="0" parTransId="{3BD3881C-DC16-4348-8CE8-A924F33C575D}" sibTransId="{C5A3C866-1ECD-421C-86CC-5B24A90DBC45}"/>
    <dgm:cxn modelId="{93C16E90-2852-492A-9434-9CAA17800F0F}" type="presOf" srcId="{4A817A31-74F2-4B3D-AE7B-B0C806EAE425}" destId="{6E735A2B-0600-4720-95D3-F42CD95A343C}" srcOrd="0" destOrd="0" presId="urn:microsoft.com/office/officeart/2011/layout/CircleProcess"/>
    <dgm:cxn modelId="{617A1CFB-BF7E-4DA5-A413-458769A92D77}" type="presOf" srcId="{B7FA927B-150B-49AD-BCD0-AAE84F1F2BE8}" destId="{615B3DEE-DF6F-4BC6-AE83-98A4181BBB10}" srcOrd="0" destOrd="0" presId="urn:microsoft.com/office/officeart/2011/layout/CircleProcess"/>
    <dgm:cxn modelId="{094A77B6-6EB9-42A7-B5EA-E081CCBFE643}" type="presOf" srcId="{3E053D55-09F0-48FC-9E64-C36E519C6365}" destId="{A41C3182-9967-4637-863C-D035C084FE01}" srcOrd="0" destOrd="0" presId="urn:microsoft.com/office/officeart/2011/layout/CircleProcess"/>
    <dgm:cxn modelId="{AD608EFB-C0D9-4FC6-8A8A-04F0DEF757D1}" type="presOf" srcId="{4A817A31-74F2-4B3D-AE7B-B0C806EAE425}" destId="{366DEF7B-8883-4221-BFD6-3BE95B68BFF1}" srcOrd="1" destOrd="0" presId="urn:microsoft.com/office/officeart/2011/layout/CircleProcess"/>
    <dgm:cxn modelId="{3AE03CA9-9BD0-49F5-B432-862F078A6ACD}" type="presParOf" srcId="{BECAE792-36CE-4451-BB40-514652C860BB}" destId="{72BC288D-7EF7-47C7-9C39-A14423F43C8D}" srcOrd="0" destOrd="0" presId="urn:microsoft.com/office/officeart/2011/layout/CircleProcess"/>
    <dgm:cxn modelId="{A4248C68-C6B3-4F79-8386-B08864C3286F}" type="presParOf" srcId="{72BC288D-7EF7-47C7-9C39-A14423F43C8D}" destId="{6A704BE1-D799-4AC4-87AA-EEB38D92AED4}" srcOrd="0" destOrd="0" presId="urn:microsoft.com/office/officeart/2011/layout/CircleProcess"/>
    <dgm:cxn modelId="{F66A5E9C-5DBF-4FE0-8202-D5CDF236EFA1}" type="presParOf" srcId="{BECAE792-36CE-4451-BB40-514652C860BB}" destId="{47F8C732-D913-4D6B-9822-562BA0CB2770}" srcOrd="1" destOrd="0" presId="urn:microsoft.com/office/officeart/2011/layout/CircleProcess"/>
    <dgm:cxn modelId="{2573069D-0564-4C01-BDE4-AF101CDA8138}" type="presParOf" srcId="{47F8C732-D913-4D6B-9822-562BA0CB2770}" destId="{A41C3182-9967-4637-863C-D035C084FE01}" srcOrd="0" destOrd="0" presId="urn:microsoft.com/office/officeart/2011/layout/CircleProcess"/>
    <dgm:cxn modelId="{1F005A37-FBF7-4B29-813B-4B7F178873CC}" type="presParOf" srcId="{BECAE792-36CE-4451-BB40-514652C860BB}" destId="{27E87B59-8C21-49A5-9118-EDC61B3F0621}" srcOrd="2" destOrd="0" presId="urn:microsoft.com/office/officeart/2011/layout/CircleProcess"/>
    <dgm:cxn modelId="{E6C5361B-83F8-4A01-8B70-A657E4380F8C}" type="presParOf" srcId="{BECAE792-36CE-4451-BB40-514652C860BB}" destId="{91D0302D-EF58-4F38-8806-01BE9ED5FF87}" srcOrd="3" destOrd="0" presId="urn:microsoft.com/office/officeart/2011/layout/CircleProcess"/>
    <dgm:cxn modelId="{5C927933-C27F-4530-85E2-E686375C6C0D}" type="presParOf" srcId="{91D0302D-EF58-4F38-8806-01BE9ED5FF87}" destId="{2101C6FA-2B58-4BCE-B682-6D83CE5E8B74}" srcOrd="0" destOrd="0" presId="urn:microsoft.com/office/officeart/2011/layout/CircleProcess"/>
    <dgm:cxn modelId="{780FBE33-5CE9-433F-BCE1-CD81CAE458BF}" type="presParOf" srcId="{BECAE792-36CE-4451-BB40-514652C860BB}" destId="{910841BB-0D0F-4E40-A661-7E79BDB27D3D}" srcOrd="4" destOrd="0" presId="urn:microsoft.com/office/officeart/2011/layout/CircleProcess"/>
    <dgm:cxn modelId="{33F279AC-5E88-4447-954F-517D9FE96F8A}" type="presParOf" srcId="{910841BB-0D0F-4E40-A661-7E79BDB27D3D}" destId="{615B3DEE-DF6F-4BC6-AE83-98A4181BBB10}" srcOrd="0" destOrd="0" presId="urn:microsoft.com/office/officeart/2011/layout/CircleProcess"/>
    <dgm:cxn modelId="{B22D7924-A3D1-4CF6-B043-46FF0E51B295}" type="presParOf" srcId="{BECAE792-36CE-4451-BB40-514652C860BB}" destId="{AC55C3EA-05E1-4A4F-ADD4-D79FC359C1B8}" srcOrd="5" destOrd="0" presId="urn:microsoft.com/office/officeart/2011/layout/CircleProcess"/>
    <dgm:cxn modelId="{B8F7E2EF-09C3-449B-BCEF-54F5BB037562}" type="presParOf" srcId="{BECAE792-36CE-4451-BB40-514652C860BB}" destId="{DE55D54A-2782-4530-B0CF-F6B2E1B20A3F}" srcOrd="6" destOrd="0" presId="urn:microsoft.com/office/officeart/2011/layout/CircleProcess"/>
    <dgm:cxn modelId="{C87C9A2E-473F-485F-9893-48F56006F36C}" type="presParOf" srcId="{DE55D54A-2782-4530-B0CF-F6B2E1B20A3F}" destId="{A75D732A-4E56-444F-8147-4DBFC551A883}" srcOrd="0" destOrd="0" presId="urn:microsoft.com/office/officeart/2011/layout/CircleProcess"/>
    <dgm:cxn modelId="{CC05D5F0-B4D1-4644-B985-AEB03F38EF86}" type="presParOf" srcId="{BECAE792-36CE-4451-BB40-514652C860BB}" destId="{CBA29143-56D7-4008-B70E-6F3F37EFCD0F}" srcOrd="7" destOrd="0" presId="urn:microsoft.com/office/officeart/2011/layout/CircleProcess"/>
    <dgm:cxn modelId="{64BF7D64-9CA1-4F2D-9753-567BB5B360C3}" type="presParOf" srcId="{CBA29143-56D7-4008-B70E-6F3F37EFCD0F}" destId="{F65EB7D9-FDDA-4F2B-A2BB-40B7A345AEC6}" srcOrd="0" destOrd="0" presId="urn:microsoft.com/office/officeart/2011/layout/CircleProcess"/>
    <dgm:cxn modelId="{966A2D19-CF00-487E-A260-7415546E2B3F}" type="presParOf" srcId="{BECAE792-36CE-4451-BB40-514652C860BB}" destId="{EAFBA283-76AB-47F8-8133-50DD9502ED26}" srcOrd="8" destOrd="0" presId="urn:microsoft.com/office/officeart/2011/layout/CircleProcess"/>
    <dgm:cxn modelId="{0892308B-EDD6-45AE-A960-85C6F293DF2A}" type="presParOf" srcId="{BECAE792-36CE-4451-BB40-514652C860BB}" destId="{51E4D96A-E8AF-4A67-AED8-D2331A70227E}" srcOrd="9" destOrd="0" presId="urn:microsoft.com/office/officeart/2011/layout/CircleProcess"/>
    <dgm:cxn modelId="{10559638-5F03-428E-9981-92AABC7AE875}" type="presParOf" srcId="{51E4D96A-E8AF-4A67-AED8-D2331A70227E}" destId="{DE520003-6A71-414A-A056-1A6CE266FD09}" srcOrd="0" destOrd="0" presId="urn:microsoft.com/office/officeart/2011/layout/CircleProcess"/>
    <dgm:cxn modelId="{7D510102-41C5-431B-9643-99F89105BA13}" type="presParOf" srcId="{BECAE792-36CE-4451-BB40-514652C860BB}" destId="{AD8B4403-BF85-4337-8824-E9370A70375F}" srcOrd="10" destOrd="0" presId="urn:microsoft.com/office/officeart/2011/layout/CircleProcess"/>
    <dgm:cxn modelId="{8D2D8427-4615-4118-BAA1-60479723A5CE}" type="presParOf" srcId="{AD8B4403-BF85-4337-8824-E9370A70375F}" destId="{6E735A2B-0600-4720-95D3-F42CD95A343C}" srcOrd="0" destOrd="0" presId="urn:microsoft.com/office/officeart/2011/layout/CircleProcess"/>
    <dgm:cxn modelId="{C5B4FFE7-C957-481D-B757-C3DCAC92D9F2}" type="presParOf" srcId="{BECAE792-36CE-4451-BB40-514652C860BB}" destId="{366DEF7B-8883-4221-BFD6-3BE95B68BFF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D4F409-DC6E-431B-8E8B-EEBAD13017B7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B9516D-89D4-40BD-91C8-EC47F08BF090}">
      <dgm:prSet phldrT="[Text]" custT="1"/>
      <dgm:spPr/>
      <dgm:t>
        <a:bodyPr/>
        <a:lstStyle/>
        <a:p>
          <a:r>
            <a:rPr lang="ru-RU" sz="2000" dirty="0" smtClean="0"/>
            <a:t>Жюри</a:t>
          </a:r>
          <a:endParaRPr lang="en-US" sz="2000" dirty="0"/>
        </a:p>
      </dgm:t>
    </dgm:pt>
    <dgm:pt modelId="{FE92F01A-1FCF-49A2-8762-A7CB252AECD3}" type="parTrans" cxnId="{8C77B7E6-9A75-41D2-AFAC-0C1E61C87A8B}">
      <dgm:prSet/>
      <dgm:spPr/>
      <dgm:t>
        <a:bodyPr/>
        <a:lstStyle/>
        <a:p>
          <a:endParaRPr lang="en-US"/>
        </a:p>
      </dgm:t>
    </dgm:pt>
    <dgm:pt modelId="{C80B9354-F81E-42F4-96D8-5286616CAE03}" type="sibTrans" cxnId="{8C77B7E6-9A75-41D2-AFAC-0C1E61C87A8B}">
      <dgm:prSet/>
      <dgm:spPr/>
      <dgm:t>
        <a:bodyPr/>
        <a:lstStyle/>
        <a:p>
          <a:r>
            <a:rPr lang="ru-RU" dirty="0" smtClean="0"/>
            <a:t>Инвесторы</a:t>
          </a:r>
          <a:endParaRPr lang="en-US" dirty="0"/>
        </a:p>
      </dgm:t>
    </dgm:pt>
    <dgm:pt modelId="{709284F9-8AF3-4192-8D36-6BB89648717B}">
      <dgm:prSet phldrT="[Text]" phldr="1"/>
      <dgm:spPr/>
      <dgm:t>
        <a:bodyPr/>
        <a:lstStyle/>
        <a:p>
          <a:endParaRPr lang="en-US" dirty="0"/>
        </a:p>
      </dgm:t>
    </dgm:pt>
    <dgm:pt modelId="{7ABCB02C-6B9A-45FC-8C14-D4CFC1352ECC}" type="parTrans" cxnId="{E2C14AF0-79DE-4E65-83DF-52616BD5E60F}">
      <dgm:prSet/>
      <dgm:spPr/>
      <dgm:t>
        <a:bodyPr/>
        <a:lstStyle/>
        <a:p>
          <a:endParaRPr lang="en-US"/>
        </a:p>
      </dgm:t>
    </dgm:pt>
    <dgm:pt modelId="{1D57B89D-7953-4F1D-8954-024E5240BA16}" type="sibTrans" cxnId="{E2C14AF0-79DE-4E65-83DF-52616BD5E60F}">
      <dgm:prSet/>
      <dgm:spPr/>
      <dgm:t>
        <a:bodyPr/>
        <a:lstStyle/>
        <a:p>
          <a:endParaRPr lang="en-US"/>
        </a:p>
      </dgm:t>
    </dgm:pt>
    <dgm:pt modelId="{F3DFE4D8-5715-49F6-98B0-43F51648ED46}">
      <dgm:prSet phldrT="[Text]"/>
      <dgm:spPr/>
      <dgm:t>
        <a:bodyPr/>
        <a:lstStyle/>
        <a:p>
          <a:r>
            <a:rPr lang="ru-RU" dirty="0" smtClean="0"/>
            <a:t>Широкая общественность</a:t>
          </a:r>
          <a:endParaRPr lang="en-US" dirty="0"/>
        </a:p>
      </dgm:t>
    </dgm:pt>
    <dgm:pt modelId="{674A5647-A157-41FB-A10A-9E37A5297680}" type="parTrans" cxnId="{2C444C3D-A563-4B7B-B705-C606E10F853B}">
      <dgm:prSet/>
      <dgm:spPr/>
      <dgm:t>
        <a:bodyPr/>
        <a:lstStyle/>
        <a:p>
          <a:endParaRPr lang="en-US"/>
        </a:p>
      </dgm:t>
    </dgm:pt>
    <dgm:pt modelId="{E94E79DE-E7E5-429A-9226-0509FBF8B56E}" type="sibTrans" cxnId="{2C444C3D-A563-4B7B-B705-C606E10F853B}">
      <dgm:prSet/>
      <dgm:spPr/>
      <dgm:t>
        <a:bodyPr/>
        <a:lstStyle/>
        <a:p>
          <a:r>
            <a:rPr lang="ru-RU" dirty="0" smtClean="0"/>
            <a:t>24 команды</a:t>
          </a:r>
          <a:endParaRPr lang="en-US" dirty="0"/>
        </a:p>
      </dgm:t>
    </dgm:pt>
    <dgm:pt modelId="{646D80BB-EB6A-4FED-A590-8386937F6487}">
      <dgm:prSet phldrT="[Text]" custT="1"/>
      <dgm:spPr/>
      <dgm:t>
        <a:bodyPr/>
        <a:lstStyle/>
        <a:p>
          <a:r>
            <a:rPr lang="ru-RU" sz="2000" dirty="0" smtClean="0"/>
            <a:t>Зрители</a:t>
          </a:r>
          <a:endParaRPr lang="en-US" sz="2000" dirty="0"/>
        </a:p>
      </dgm:t>
    </dgm:pt>
    <dgm:pt modelId="{D1D2EA13-415B-456A-BDFC-47EEA18A1428}" type="parTrans" cxnId="{7AC3C9DD-6687-4EC9-8720-92B0F780F2E3}">
      <dgm:prSet/>
      <dgm:spPr/>
      <dgm:t>
        <a:bodyPr/>
        <a:lstStyle/>
        <a:p>
          <a:endParaRPr lang="en-US"/>
        </a:p>
      </dgm:t>
    </dgm:pt>
    <dgm:pt modelId="{C2881BE3-9715-4487-A222-9A2E17B3D62A}" type="sibTrans" cxnId="{7AC3C9DD-6687-4EC9-8720-92B0F780F2E3}">
      <dgm:prSet/>
      <dgm:spPr/>
      <dgm:t>
        <a:bodyPr/>
        <a:lstStyle/>
        <a:p>
          <a:r>
            <a:rPr lang="ru-RU" dirty="0" smtClean="0"/>
            <a:t>Инвесторы</a:t>
          </a:r>
          <a:endParaRPr lang="en-US" dirty="0"/>
        </a:p>
      </dgm:t>
    </dgm:pt>
    <dgm:pt modelId="{BF28A727-118E-4E31-ACEE-C258CDE0987C}" type="pres">
      <dgm:prSet presAssocID="{33D4F409-DC6E-431B-8E8B-EEBAD13017B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64A475-2353-40FF-906A-C34E9310C3EA}" type="pres">
      <dgm:prSet presAssocID="{31B9516D-89D4-40BD-91C8-EC47F08BF090}" presName="composite" presStyleCnt="0"/>
      <dgm:spPr/>
    </dgm:pt>
    <dgm:pt modelId="{D2BCBB3D-6228-432C-B4E6-FF3627D3741A}" type="pres">
      <dgm:prSet presAssocID="{31B9516D-89D4-40BD-91C8-EC47F08BF09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7E954-DA83-49C9-A732-7C78A9BC5267}" type="pres">
      <dgm:prSet presAssocID="{31B9516D-89D4-40BD-91C8-EC47F08BF09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86D2F-2EAE-4E11-83D4-327087EB8A21}" type="pres">
      <dgm:prSet presAssocID="{31B9516D-89D4-40BD-91C8-EC47F08BF090}" presName="BalanceSpacing" presStyleCnt="0"/>
      <dgm:spPr/>
    </dgm:pt>
    <dgm:pt modelId="{5B0DCFBA-41F3-4A3F-B5BE-C9D843591F3D}" type="pres">
      <dgm:prSet presAssocID="{31B9516D-89D4-40BD-91C8-EC47F08BF090}" presName="BalanceSpacing1" presStyleCnt="0"/>
      <dgm:spPr/>
    </dgm:pt>
    <dgm:pt modelId="{2D5AEEB5-0280-4F6B-9DF5-A3F3028A685B}" type="pres">
      <dgm:prSet presAssocID="{C80B9354-F81E-42F4-96D8-5286616CAE03}" presName="Accent1Text" presStyleLbl="node1" presStyleIdx="1" presStyleCnt="6" custLinFactX="100000" custLinFactNeighborX="118556" custLinFactNeighborY="-2645"/>
      <dgm:spPr/>
      <dgm:t>
        <a:bodyPr/>
        <a:lstStyle/>
        <a:p>
          <a:endParaRPr lang="en-US"/>
        </a:p>
      </dgm:t>
    </dgm:pt>
    <dgm:pt modelId="{8B6FAE02-FAC9-453B-BFA9-B140615ED319}" type="pres">
      <dgm:prSet presAssocID="{C80B9354-F81E-42F4-96D8-5286616CAE03}" presName="spaceBetweenRectangles" presStyleCnt="0"/>
      <dgm:spPr/>
    </dgm:pt>
    <dgm:pt modelId="{BB9A7D19-9D4B-4026-B2EE-D71F5591B51E}" type="pres">
      <dgm:prSet presAssocID="{646D80BB-EB6A-4FED-A590-8386937F6487}" presName="composite" presStyleCnt="0"/>
      <dgm:spPr/>
    </dgm:pt>
    <dgm:pt modelId="{A0595329-012E-4F6D-816E-0582B3AE5544}" type="pres">
      <dgm:prSet presAssocID="{646D80BB-EB6A-4FED-A590-8386937F6487}" presName="Parent1" presStyleLbl="node1" presStyleIdx="2" presStyleCnt="6" custLinFactX="16626" custLinFactNeighborX="100000" custLinFactNeighborY="11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6013D-ED78-4509-A3EC-57609EBABC42}" type="pres">
      <dgm:prSet presAssocID="{646D80BB-EB6A-4FED-A590-8386937F648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0E54DF8-363C-43C9-814F-5CB7EF44DDAC}" type="pres">
      <dgm:prSet presAssocID="{646D80BB-EB6A-4FED-A590-8386937F6487}" presName="BalanceSpacing" presStyleCnt="0"/>
      <dgm:spPr/>
    </dgm:pt>
    <dgm:pt modelId="{9C996E50-52F4-42D1-B6BD-A710BAB0247D}" type="pres">
      <dgm:prSet presAssocID="{646D80BB-EB6A-4FED-A590-8386937F6487}" presName="BalanceSpacing1" presStyleCnt="0"/>
      <dgm:spPr/>
    </dgm:pt>
    <dgm:pt modelId="{8F005CFF-CA42-441A-B5A7-65A5B2BDA9C7}" type="pres">
      <dgm:prSet presAssocID="{C2881BE3-9715-4487-A222-9A2E17B3D62A}" presName="Accent1Text" presStyleLbl="node1" presStyleIdx="3" presStyleCnt="6" custLinFactNeighborX="56423" custLinFactNeighborY="-85323"/>
      <dgm:spPr/>
      <dgm:t>
        <a:bodyPr/>
        <a:lstStyle/>
        <a:p>
          <a:endParaRPr lang="en-US"/>
        </a:p>
      </dgm:t>
    </dgm:pt>
    <dgm:pt modelId="{F0841497-4C56-4028-843E-D4BD3D87A0A7}" type="pres">
      <dgm:prSet presAssocID="{C2881BE3-9715-4487-A222-9A2E17B3D62A}" presName="spaceBetweenRectangles" presStyleCnt="0"/>
      <dgm:spPr/>
    </dgm:pt>
    <dgm:pt modelId="{0CE31A77-A80A-48AE-B79E-A87AD7ACC0CD}" type="pres">
      <dgm:prSet presAssocID="{F3DFE4D8-5715-49F6-98B0-43F51648ED46}" presName="composite" presStyleCnt="0"/>
      <dgm:spPr/>
    </dgm:pt>
    <dgm:pt modelId="{79B8D307-A907-4A60-861C-A46373832A21}" type="pres">
      <dgm:prSet presAssocID="{F3DFE4D8-5715-49F6-98B0-43F51648ED4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E7F53-5765-49F4-9C21-5D0A82BDDE65}" type="pres">
      <dgm:prSet presAssocID="{F3DFE4D8-5715-49F6-98B0-43F51648ED4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2E576-87AB-4E99-BFF9-96ABD0D81671}" type="pres">
      <dgm:prSet presAssocID="{F3DFE4D8-5715-49F6-98B0-43F51648ED46}" presName="BalanceSpacing" presStyleCnt="0"/>
      <dgm:spPr/>
    </dgm:pt>
    <dgm:pt modelId="{E1381607-27E7-4C7C-AB3E-01A1FADA330A}" type="pres">
      <dgm:prSet presAssocID="{F3DFE4D8-5715-49F6-98B0-43F51648ED46}" presName="BalanceSpacing1" presStyleCnt="0"/>
      <dgm:spPr/>
    </dgm:pt>
    <dgm:pt modelId="{7ACCCA38-E36E-4F67-9AE9-EF842A9E266E}" type="pres">
      <dgm:prSet presAssocID="{E94E79DE-E7E5-429A-9226-0509FBF8B56E}" presName="Accent1Text" presStyleLbl="node1" presStyleIdx="5" presStyleCnt="6" custLinFactNeighborX="-94638" custLinFactNeighborY="-61095"/>
      <dgm:spPr/>
      <dgm:t>
        <a:bodyPr/>
        <a:lstStyle/>
        <a:p>
          <a:endParaRPr lang="en-US"/>
        </a:p>
      </dgm:t>
    </dgm:pt>
  </dgm:ptLst>
  <dgm:cxnLst>
    <dgm:cxn modelId="{87C4A064-D20A-4726-A3E9-399277A24740}" type="presOf" srcId="{E94E79DE-E7E5-429A-9226-0509FBF8B56E}" destId="{7ACCCA38-E36E-4F67-9AE9-EF842A9E266E}" srcOrd="0" destOrd="0" presId="urn:microsoft.com/office/officeart/2008/layout/AlternatingHexagons"/>
    <dgm:cxn modelId="{2C444C3D-A563-4B7B-B705-C606E10F853B}" srcId="{33D4F409-DC6E-431B-8E8B-EEBAD13017B7}" destId="{F3DFE4D8-5715-49F6-98B0-43F51648ED46}" srcOrd="2" destOrd="0" parTransId="{674A5647-A157-41FB-A10A-9E37A5297680}" sibTransId="{E94E79DE-E7E5-429A-9226-0509FBF8B56E}"/>
    <dgm:cxn modelId="{E2C14AF0-79DE-4E65-83DF-52616BD5E60F}" srcId="{31B9516D-89D4-40BD-91C8-EC47F08BF090}" destId="{709284F9-8AF3-4192-8D36-6BB89648717B}" srcOrd="0" destOrd="0" parTransId="{7ABCB02C-6B9A-45FC-8C14-D4CFC1352ECC}" sibTransId="{1D57B89D-7953-4F1D-8954-024E5240BA16}"/>
    <dgm:cxn modelId="{A49074F1-A7B2-472C-BF24-3A8DDAE64E0A}" type="presOf" srcId="{31B9516D-89D4-40BD-91C8-EC47F08BF090}" destId="{D2BCBB3D-6228-432C-B4E6-FF3627D3741A}" srcOrd="0" destOrd="0" presId="urn:microsoft.com/office/officeart/2008/layout/AlternatingHexagons"/>
    <dgm:cxn modelId="{7AC3C9DD-6687-4EC9-8720-92B0F780F2E3}" srcId="{33D4F409-DC6E-431B-8E8B-EEBAD13017B7}" destId="{646D80BB-EB6A-4FED-A590-8386937F6487}" srcOrd="1" destOrd="0" parTransId="{D1D2EA13-415B-456A-BDFC-47EEA18A1428}" sibTransId="{C2881BE3-9715-4487-A222-9A2E17B3D62A}"/>
    <dgm:cxn modelId="{AA0EA9F1-FA50-4F27-901C-971D2789607C}" type="presOf" srcId="{33D4F409-DC6E-431B-8E8B-EEBAD13017B7}" destId="{BF28A727-118E-4E31-ACEE-C258CDE0987C}" srcOrd="0" destOrd="0" presId="urn:microsoft.com/office/officeart/2008/layout/AlternatingHexagons"/>
    <dgm:cxn modelId="{D20C1611-3A36-4873-9184-638E8EE02A8D}" type="presOf" srcId="{C80B9354-F81E-42F4-96D8-5286616CAE03}" destId="{2D5AEEB5-0280-4F6B-9DF5-A3F3028A685B}" srcOrd="0" destOrd="0" presId="urn:microsoft.com/office/officeart/2008/layout/AlternatingHexagons"/>
    <dgm:cxn modelId="{6BD9B0BC-D557-4E40-B079-FD53FEE51AFD}" type="presOf" srcId="{C2881BE3-9715-4487-A222-9A2E17B3D62A}" destId="{8F005CFF-CA42-441A-B5A7-65A5B2BDA9C7}" srcOrd="0" destOrd="0" presId="urn:microsoft.com/office/officeart/2008/layout/AlternatingHexagons"/>
    <dgm:cxn modelId="{4786BD30-AB20-414E-A877-41577E2C22D3}" type="presOf" srcId="{F3DFE4D8-5715-49F6-98B0-43F51648ED46}" destId="{79B8D307-A907-4A60-861C-A46373832A21}" srcOrd="0" destOrd="0" presId="urn:microsoft.com/office/officeart/2008/layout/AlternatingHexagons"/>
    <dgm:cxn modelId="{1BE949EE-B0B1-4829-9ED3-6915A6E188B8}" type="presOf" srcId="{709284F9-8AF3-4192-8D36-6BB89648717B}" destId="{CC67E954-DA83-49C9-A732-7C78A9BC5267}" srcOrd="0" destOrd="0" presId="urn:microsoft.com/office/officeart/2008/layout/AlternatingHexagons"/>
    <dgm:cxn modelId="{8C77B7E6-9A75-41D2-AFAC-0C1E61C87A8B}" srcId="{33D4F409-DC6E-431B-8E8B-EEBAD13017B7}" destId="{31B9516D-89D4-40BD-91C8-EC47F08BF090}" srcOrd="0" destOrd="0" parTransId="{FE92F01A-1FCF-49A2-8762-A7CB252AECD3}" sibTransId="{C80B9354-F81E-42F4-96D8-5286616CAE03}"/>
    <dgm:cxn modelId="{607F3F54-69E6-4C29-9AB6-B8BA6594CA8B}" type="presOf" srcId="{646D80BB-EB6A-4FED-A590-8386937F6487}" destId="{A0595329-012E-4F6D-816E-0582B3AE5544}" srcOrd="0" destOrd="0" presId="urn:microsoft.com/office/officeart/2008/layout/AlternatingHexagons"/>
    <dgm:cxn modelId="{69E9AB47-891C-4983-B13A-1A2850794039}" type="presParOf" srcId="{BF28A727-118E-4E31-ACEE-C258CDE0987C}" destId="{CD64A475-2353-40FF-906A-C34E9310C3EA}" srcOrd="0" destOrd="0" presId="urn:microsoft.com/office/officeart/2008/layout/AlternatingHexagons"/>
    <dgm:cxn modelId="{C6542938-813B-408A-9FB9-49EE1188669D}" type="presParOf" srcId="{CD64A475-2353-40FF-906A-C34E9310C3EA}" destId="{D2BCBB3D-6228-432C-B4E6-FF3627D3741A}" srcOrd="0" destOrd="0" presId="urn:microsoft.com/office/officeart/2008/layout/AlternatingHexagons"/>
    <dgm:cxn modelId="{19770765-982D-406D-A707-8F4C7F669416}" type="presParOf" srcId="{CD64A475-2353-40FF-906A-C34E9310C3EA}" destId="{CC67E954-DA83-49C9-A732-7C78A9BC5267}" srcOrd="1" destOrd="0" presId="urn:microsoft.com/office/officeart/2008/layout/AlternatingHexagons"/>
    <dgm:cxn modelId="{5C7A7432-97C2-4669-A204-975FAFC16596}" type="presParOf" srcId="{CD64A475-2353-40FF-906A-C34E9310C3EA}" destId="{8EB86D2F-2EAE-4E11-83D4-327087EB8A21}" srcOrd="2" destOrd="0" presId="urn:microsoft.com/office/officeart/2008/layout/AlternatingHexagons"/>
    <dgm:cxn modelId="{F09CCD16-B92D-4099-9CC6-CD1216D9DA6A}" type="presParOf" srcId="{CD64A475-2353-40FF-906A-C34E9310C3EA}" destId="{5B0DCFBA-41F3-4A3F-B5BE-C9D843591F3D}" srcOrd="3" destOrd="0" presId="urn:microsoft.com/office/officeart/2008/layout/AlternatingHexagons"/>
    <dgm:cxn modelId="{7E11DE14-D7C5-4021-B376-AE6FD9C78258}" type="presParOf" srcId="{CD64A475-2353-40FF-906A-C34E9310C3EA}" destId="{2D5AEEB5-0280-4F6B-9DF5-A3F3028A685B}" srcOrd="4" destOrd="0" presId="urn:microsoft.com/office/officeart/2008/layout/AlternatingHexagons"/>
    <dgm:cxn modelId="{39879609-A84F-4EA9-BD01-BA30F15C65A6}" type="presParOf" srcId="{BF28A727-118E-4E31-ACEE-C258CDE0987C}" destId="{8B6FAE02-FAC9-453B-BFA9-B140615ED319}" srcOrd="1" destOrd="0" presId="urn:microsoft.com/office/officeart/2008/layout/AlternatingHexagons"/>
    <dgm:cxn modelId="{48EEDD29-AB5D-4223-AC78-8961371858FF}" type="presParOf" srcId="{BF28A727-118E-4E31-ACEE-C258CDE0987C}" destId="{BB9A7D19-9D4B-4026-B2EE-D71F5591B51E}" srcOrd="2" destOrd="0" presId="urn:microsoft.com/office/officeart/2008/layout/AlternatingHexagons"/>
    <dgm:cxn modelId="{F5758944-232C-45BC-974A-5265F333D827}" type="presParOf" srcId="{BB9A7D19-9D4B-4026-B2EE-D71F5591B51E}" destId="{A0595329-012E-4F6D-816E-0582B3AE5544}" srcOrd="0" destOrd="0" presId="urn:microsoft.com/office/officeart/2008/layout/AlternatingHexagons"/>
    <dgm:cxn modelId="{5D2C2303-8EE0-4666-8E17-A258D7E9167B}" type="presParOf" srcId="{BB9A7D19-9D4B-4026-B2EE-D71F5591B51E}" destId="{4F36013D-ED78-4509-A3EC-57609EBABC42}" srcOrd="1" destOrd="0" presId="urn:microsoft.com/office/officeart/2008/layout/AlternatingHexagons"/>
    <dgm:cxn modelId="{BFAA0099-3A82-4AC7-958E-9DAA7BF32644}" type="presParOf" srcId="{BB9A7D19-9D4B-4026-B2EE-D71F5591B51E}" destId="{F0E54DF8-363C-43C9-814F-5CB7EF44DDAC}" srcOrd="2" destOrd="0" presId="urn:microsoft.com/office/officeart/2008/layout/AlternatingHexagons"/>
    <dgm:cxn modelId="{40EB284B-69D6-482F-B3C1-3ECFB49F1233}" type="presParOf" srcId="{BB9A7D19-9D4B-4026-B2EE-D71F5591B51E}" destId="{9C996E50-52F4-42D1-B6BD-A710BAB0247D}" srcOrd="3" destOrd="0" presId="urn:microsoft.com/office/officeart/2008/layout/AlternatingHexagons"/>
    <dgm:cxn modelId="{7DE9F7D5-3DB5-4724-9810-0079633BAA33}" type="presParOf" srcId="{BB9A7D19-9D4B-4026-B2EE-D71F5591B51E}" destId="{8F005CFF-CA42-441A-B5A7-65A5B2BDA9C7}" srcOrd="4" destOrd="0" presId="urn:microsoft.com/office/officeart/2008/layout/AlternatingHexagons"/>
    <dgm:cxn modelId="{4963AF88-AC8E-4E2F-BA11-4CF30A37E5A8}" type="presParOf" srcId="{BF28A727-118E-4E31-ACEE-C258CDE0987C}" destId="{F0841497-4C56-4028-843E-D4BD3D87A0A7}" srcOrd="3" destOrd="0" presId="urn:microsoft.com/office/officeart/2008/layout/AlternatingHexagons"/>
    <dgm:cxn modelId="{23B736D9-5CEB-4504-8DA7-5CCC50D09E74}" type="presParOf" srcId="{BF28A727-118E-4E31-ACEE-C258CDE0987C}" destId="{0CE31A77-A80A-48AE-B79E-A87AD7ACC0CD}" srcOrd="4" destOrd="0" presId="urn:microsoft.com/office/officeart/2008/layout/AlternatingHexagons"/>
    <dgm:cxn modelId="{C5A72BC2-4AEC-4F14-815B-A4AC116F25DD}" type="presParOf" srcId="{0CE31A77-A80A-48AE-B79E-A87AD7ACC0CD}" destId="{79B8D307-A907-4A60-861C-A46373832A21}" srcOrd="0" destOrd="0" presId="urn:microsoft.com/office/officeart/2008/layout/AlternatingHexagons"/>
    <dgm:cxn modelId="{FA312609-F644-4193-B701-A729D559F4D1}" type="presParOf" srcId="{0CE31A77-A80A-48AE-B79E-A87AD7ACC0CD}" destId="{334E7F53-5765-49F4-9C21-5D0A82BDDE65}" srcOrd="1" destOrd="0" presId="urn:microsoft.com/office/officeart/2008/layout/AlternatingHexagons"/>
    <dgm:cxn modelId="{AB90FCBD-87E8-4437-BF47-0F415633B281}" type="presParOf" srcId="{0CE31A77-A80A-48AE-B79E-A87AD7ACC0CD}" destId="{B562E576-87AB-4E99-BFF9-96ABD0D81671}" srcOrd="2" destOrd="0" presId="urn:microsoft.com/office/officeart/2008/layout/AlternatingHexagons"/>
    <dgm:cxn modelId="{B1C3AB44-712E-4D91-AF62-C14F35C50D5E}" type="presParOf" srcId="{0CE31A77-A80A-48AE-B79E-A87AD7ACC0CD}" destId="{E1381607-27E7-4C7C-AB3E-01A1FADA330A}" srcOrd="3" destOrd="0" presId="urn:microsoft.com/office/officeart/2008/layout/AlternatingHexagons"/>
    <dgm:cxn modelId="{64756E1D-8984-4378-B714-8DF98C6109B0}" type="presParOf" srcId="{0CE31A77-A80A-48AE-B79E-A87AD7ACC0CD}" destId="{7ACCCA38-E36E-4F67-9AE9-EF842A9E266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070B5-9C1F-4633-91E7-4A249B05695A}">
      <dsp:nvSpPr>
        <dsp:cNvPr id="0" name=""/>
        <dsp:cNvSpPr/>
      </dsp:nvSpPr>
      <dsp:spPr>
        <a:xfrm rot="10800000">
          <a:off x="2058059" y="497439"/>
          <a:ext cx="4818182" cy="3861056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CF91E-DAB9-43E5-880B-2197BE938F1D}">
      <dsp:nvSpPr>
        <dsp:cNvPr id="0" name=""/>
        <dsp:cNvSpPr/>
      </dsp:nvSpPr>
      <dsp:spPr>
        <a:xfrm>
          <a:off x="3347877" y="747644"/>
          <a:ext cx="5339899" cy="42867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Бальная оценка по критериям</a:t>
          </a:r>
          <a:endParaRPr lang="en-US" sz="2000" kern="1200" dirty="0"/>
        </a:p>
      </dsp:txBody>
      <dsp:txXfrm>
        <a:off x="3368803" y="768570"/>
        <a:ext cx="5298047" cy="386825"/>
      </dsp:txXfrm>
    </dsp:sp>
    <dsp:sp modelId="{99018C98-16DB-4F22-B420-EB3E05F64335}">
      <dsp:nvSpPr>
        <dsp:cNvPr id="0" name=""/>
        <dsp:cNvSpPr/>
      </dsp:nvSpPr>
      <dsp:spPr>
        <a:xfrm>
          <a:off x="3867041" y="1333599"/>
          <a:ext cx="5169409" cy="63689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Повторная оценка  проектов соответствующих критериям</a:t>
          </a:r>
          <a:endParaRPr lang="en-US" sz="2000" kern="1200" dirty="0"/>
        </a:p>
      </dsp:txBody>
      <dsp:txXfrm>
        <a:off x="3898131" y="1364689"/>
        <a:ext cx="5107229" cy="574710"/>
      </dsp:txXfrm>
    </dsp:sp>
    <dsp:sp modelId="{992982FA-5FE4-461C-A3D5-9C2455A935EF}">
      <dsp:nvSpPr>
        <dsp:cNvPr id="0" name=""/>
        <dsp:cNvSpPr/>
      </dsp:nvSpPr>
      <dsp:spPr>
        <a:xfrm>
          <a:off x="4524908" y="2109227"/>
          <a:ext cx="2927420" cy="698915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Обсуждение проектов. Голосование</a:t>
          </a:r>
          <a:r>
            <a:rPr lang="ru-RU" sz="2400" kern="1200" dirty="0" smtClean="0"/>
            <a:t> </a:t>
          </a:r>
          <a:endParaRPr lang="en-US" sz="2400" kern="1200" dirty="0"/>
        </a:p>
      </dsp:txBody>
      <dsp:txXfrm>
        <a:off x="4559026" y="2143345"/>
        <a:ext cx="2859184" cy="630679"/>
      </dsp:txXfrm>
    </dsp:sp>
    <dsp:sp modelId="{F9D2037D-8C4E-46CE-9F9E-050AB76EDF07}">
      <dsp:nvSpPr>
        <dsp:cNvPr id="0" name=""/>
        <dsp:cNvSpPr/>
      </dsp:nvSpPr>
      <dsp:spPr>
        <a:xfrm>
          <a:off x="144911" y="2792557"/>
          <a:ext cx="3202950" cy="1799018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-  Новизна и оригинальность идеи; 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-  Актуальность решаемых проблем;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-  Целесообразность используемых механизмов; 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-  Возможность тиражирования;</a:t>
          </a:r>
          <a:endParaRPr lang="en-US" sz="1600" kern="1200" dirty="0"/>
        </a:p>
      </dsp:txBody>
      <dsp:txXfrm>
        <a:off x="232732" y="2880378"/>
        <a:ext cx="3027308" cy="1623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04BE1-D799-4AC4-87AA-EEB38D92AED4}">
      <dsp:nvSpPr>
        <dsp:cNvPr id="0" name=""/>
        <dsp:cNvSpPr/>
      </dsp:nvSpPr>
      <dsp:spPr>
        <a:xfrm>
          <a:off x="6956871" y="1680051"/>
          <a:ext cx="2082037" cy="20821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1C3182-9967-4637-863C-D035C084FE01}">
      <dsp:nvSpPr>
        <dsp:cNvPr id="0" name=""/>
        <dsp:cNvSpPr/>
      </dsp:nvSpPr>
      <dsp:spPr>
        <a:xfrm>
          <a:off x="7026510" y="1749468"/>
          <a:ext cx="1943652" cy="194331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Project management  </a:t>
          </a:r>
          <a:endParaRPr lang="en-US" sz="1800" b="0" kern="1200" dirty="0"/>
        </a:p>
      </dsp:txBody>
      <dsp:txXfrm>
        <a:off x="7304174" y="2027136"/>
        <a:ext cx="1388322" cy="1387974"/>
      </dsp:txXfrm>
    </dsp:sp>
    <dsp:sp modelId="{2101C6FA-2B58-4BCE-B682-6D83CE5E8B74}">
      <dsp:nvSpPr>
        <dsp:cNvPr id="0" name=""/>
        <dsp:cNvSpPr/>
      </dsp:nvSpPr>
      <dsp:spPr>
        <a:xfrm rot="2700000">
          <a:off x="4796248" y="1679905"/>
          <a:ext cx="2082071" cy="2082071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5B3DEE-DF6F-4BC6-AE83-98A4181BBB10}">
      <dsp:nvSpPr>
        <dsp:cNvPr id="0" name=""/>
        <dsp:cNvSpPr/>
      </dsp:nvSpPr>
      <dsp:spPr>
        <a:xfrm>
          <a:off x="4874833" y="1749468"/>
          <a:ext cx="1943652" cy="194331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PR, </a:t>
          </a:r>
          <a:r>
            <a:rPr lang="ru-RU" sz="1800" kern="1200" dirty="0" smtClean="0"/>
            <a:t>продвижение</a:t>
          </a:r>
          <a:endParaRPr lang="en-US" sz="1800" kern="1200" dirty="0"/>
        </a:p>
      </dsp:txBody>
      <dsp:txXfrm>
        <a:off x="5152497" y="2027136"/>
        <a:ext cx="1388322" cy="1387974"/>
      </dsp:txXfrm>
    </dsp:sp>
    <dsp:sp modelId="{A75D732A-4E56-444F-8147-4DBFC551A883}">
      <dsp:nvSpPr>
        <dsp:cNvPr id="0" name=""/>
        <dsp:cNvSpPr/>
      </dsp:nvSpPr>
      <dsp:spPr>
        <a:xfrm rot="2700000">
          <a:off x="2653499" y="1679905"/>
          <a:ext cx="2082071" cy="2082071"/>
        </a:xfrm>
        <a:prstGeom prst="teardrop">
          <a:avLst>
            <a:gd name="adj" fmla="val 1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5EB7D9-FDDA-4F2B-A2BB-40B7A345AEC6}">
      <dsp:nvSpPr>
        <dsp:cNvPr id="0" name=""/>
        <dsp:cNvSpPr/>
      </dsp:nvSpPr>
      <dsp:spPr>
        <a:xfrm>
          <a:off x="2723155" y="1749468"/>
          <a:ext cx="1943652" cy="194331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Бизнес идея</a:t>
          </a:r>
          <a:endParaRPr lang="en-US" sz="1800" kern="1200" dirty="0"/>
        </a:p>
      </dsp:txBody>
      <dsp:txXfrm>
        <a:off x="3000820" y="2027136"/>
        <a:ext cx="1388322" cy="1387974"/>
      </dsp:txXfrm>
    </dsp:sp>
    <dsp:sp modelId="{DE520003-6A71-414A-A056-1A6CE266FD09}">
      <dsp:nvSpPr>
        <dsp:cNvPr id="0" name=""/>
        <dsp:cNvSpPr/>
      </dsp:nvSpPr>
      <dsp:spPr>
        <a:xfrm rot="2700000">
          <a:off x="501822" y="1679905"/>
          <a:ext cx="2082071" cy="2082071"/>
        </a:xfrm>
        <a:prstGeom prst="teardrop">
          <a:avLst>
            <a:gd name="adj" fmla="val 1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735A2B-0600-4720-95D3-F42CD95A343C}">
      <dsp:nvSpPr>
        <dsp:cNvPr id="0" name=""/>
        <dsp:cNvSpPr/>
      </dsp:nvSpPr>
      <dsp:spPr>
        <a:xfrm>
          <a:off x="571478" y="1749468"/>
          <a:ext cx="1943652" cy="194331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Образование</a:t>
          </a:r>
          <a:endParaRPr lang="en-US" sz="1800" kern="1200" dirty="0"/>
        </a:p>
      </dsp:txBody>
      <dsp:txXfrm>
        <a:off x="849143" y="2027136"/>
        <a:ext cx="1388322" cy="13879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CBB3D-6228-432C-B4E6-FF3627D3741A}">
      <dsp:nvSpPr>
        <dsp:cNvPr id="0" name=""/>
        <dsp:cNvSpPr/>
      </dsp:nvSpPr>
      <dsp:spPr>
        <a:xfrm rot="5400000">
          <a:off x="4097357" y="124222"/>
          <a:ext cx="1904809" cy="165718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Жюри</a:t>
          </a:r>
          <a:endParaRPr lang="en-US" sz="2000" kern="1200" dirty="0"/>
        </a:p>
      </dsp:txBody>
      <dsp:txXfrm rot="-5400000">
        <a:off x="4479414" y="297243"/>
        <a:ext cx="1140694" cy="1311143"/>
      </dsp:txXfrm>
    </dsp:sp>
    <dsp:sp modelId="{CC67E954-DA83-49C9-A732-7C78A9BC5267}">
      <dsp:nvSpPr>
        <dsp:cNvPr id="0" name=""/>
        <dsp:cNvSpPr/>
      </dsp:nvSpPr>
      <dsp:spPr>
        <a:xfrm>
          <a:off x="5928642" y="381372"/>
          <a:ext cx="2125767" cy="114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5928642" y="381372"/>
        <a:ext cx="2125767" cy="1142885"/>
      </dsp:txXfrm>
    </dsp:sp>
    <dsp:sp modelId="{2D5AEEB5-0280-4F6B-9DF5-A3F3028A685B}">
      <dsp:nvSpPr>
        <dsp:cNvPr id="0" name=""/>
        <dsp:cNvSpPr/>
      </dsp:nvSpPr>
      <dsp:spPr>
        <a:xfrm rot="5400000">
          <a:off x="5929474" y="123812"/>
          <a:ext cx="1904809" cy="165718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Инвесторы</a:t>
          </a:r>
          <a:endParaRPr lang="en-US" sz="1900" kern="1200" dirty="0"/>
        </a:p>
      </dsp:txBody>
      <dsp:txXfrm rot="-5400000">
        <a:off x="6311531" y="296833"/>
        <a:ext cx="1140694" cy="1311143"/>
      </dsp:txXfrm>
    </dsp:sp>
    <dsp:sp modelId="{A0595329-012E-4F6D-816E-0582B3AE5544}">
      <dsp:nvSpPr>
        <dsp:cNvPr id="0" name=""/>
        <dsp:cNvSpPr/>
      </dsp:nvSpPr>
      <dsp:spPr>
        <a:xfrm rot="5400000">
          <a:off x="5131757" y="1762035"/>
          <a:ext cx="1904809" cy="165718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Зрители</a:t>
          </a:r>
          <a:endParaRPr lang="en-US" sz="2000" kern="1200" dirty="0"/>
        </a:p>
      </dsp:txBody>
      <dsp:txXfrm rot="-5400000">
        <a:off x="5513814" y="1935056"/>
        <a:ext cx="1140694" cy="1311143"/>
      </dsp:txXfrm>
    </dsp:sp>
    <dsp:sp modelId="{4F36013D-ED78-4509-A3EC-57609EBABC42}">
      <dsp:nvSpPr>
        <dsp:cNvPr id="0" name=""/>
        <dsp:cNvSpPr/>
      </dsp:nvSpPr>
      <dsp:spPr>
        <a:xfrm>
          <a:off x="1197094" y="1998175"/>
          <a:ext cx="2057194" cy="114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05CFF-CA42-441A-B5A7-65A5B2BDA9C7}">
      <dsp:nvSpPr>
        <dsp:cNvPr id="0" name=""/>
        <dsp:cNvSpPr/>
      </dsp:nvSpPr>
      <dsp:spPr>
        <a:xfrm rot="5400000">
          <a:off x="5923842" y="123812"/>
          <a:ext cx="1904809" cy="165718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Инвесторы</a:t>
          </a:r>
          <a:endParaRPr lang="en-US" sz="1900" kern="1200" dirty="0"/>
        </a:p>
      </dsp:txBody>
      <dsp:txXfrm rot="-5400000">
        <a:off x="6305899" y="296833"/>
        <a:ext cx="1140694" cy="1311143"/>
      </dsp:txXfrm>
    </dsp:sp>
    <dsp:sp modelId="{79B8D307-A907-4A60-861C-A46373832A21}">
      <dsp:nvSpPr>
        <dsp:cNvPr id="0" name=""/>
        <dsp:cNvSpPr/>
      </dsp:nvSpPr>
      <dsp:spPr>
        <a:xfrm rot="5400000">
          <a:off x="4097357" y="3357828"/>
          <a:ext cx="1904809" cy="165718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Широкая общественность</a:t>
          </a:r>
          <a:endParaRPr lang="en-US" sz="1100" kern="1200" dirty="0"/>
        </a:p>
      </dsp:txBody>
      <dsp:txXfrm rot="-5400000">
        <a:off x="4479414" y="3530849"/>
        <a:ext cx="1140694" cy="1311143"/>
      </dsp:txXfrm>
    </dsp:sp>
    <dsp:sp modelId="{334E7F53-5765-49F4-9C21-5D0A82BDDE65}">
      <dsp:nvSpPr>
        <dsp:cNvPr id="0" name=""/>
        <dsp:cNvSpPr/>
      </dsp:nvSpPr>
      <dsp:spPr>
        <a:xfrm>
          <a:off x="5928642" y="3614977"/>
          <a:ext cx="2125767" cy="114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CCA38-E36E-4F67-9AE9-EF842A9E266E}">
      <dsp:nvSpPr>
        <dsp:cNvPr id="0" name=""/>
        <dsp:cNvSpPr/>
      </dsp:nvSpPr>
      <dsp:spPr>
        <a:xfrm rot="5400000">
          <a:off x="739271" y="2194084"/>
          <a:ext cx="1904809" cy="165718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24 команды</a:t>
          </a:r>
          <a:endParaRPr lang="en-US" sz="2300" kern="1200" dirty="0"/>
        </a:p>
      </dsp:txBody>
      <dsp:txXfrm rot="-5400000">
        <a:off x="1121328" y="2367105"/>
        <a:ext cx="1140694" cy="1311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4688-7F27-497B-BE9D-4EA21B09CF3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4688-7F27-497B-BE9D-4EA21B09CF3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4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4688-7F27-497B-BE9D-4EA21B09CF3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6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4688-7F27-497B-BE9D-4EA21B09CF3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1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4688-7F27-497B-BE9D-4EA21B09CF3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3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4688-7F27-497B-BE9D-4EA21B09CF3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4688-7F27-497B-BE9D-4EA21B09CF3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9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4688-7F27-497B-BE9D-4EA21B09CF3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5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4688-7F27-497B-BE9D-4EA21B09CF3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3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4688-7F27-497B-BE9D-4EA21B09CF3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3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4688-7F27-497B-BE9D-4EA21B09CF3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1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D4688-7F27-497B-BE9D-4EA21B09CF3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673E2-8FF8-4986-BBCD-8649CD79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9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hyperlink" Target="http://&#1084;&#1084;&#1089;&#1086;.&#1088;&#1092;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9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1400"/>
            <a:ext cx="9144000" cy="7200800"/>
          </a:xfrm>
          <a:prstGeom prst="rect">
            <a:avLst/>
          </a:prstGeom>
          <a:solidFill>
            <a:srgbClr val="0016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Sasha\Desktop\Аспирантура\Инновации в образовании\Лого\Логотип КИВО\KIVO 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1" y="0"/>
            <a:ext cx="7503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7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Sasha\Desktop\Аспирантура\Инновации в образовании\Лого\Web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27384"/>
            <a:ext cx="9288016" cy="17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12775" y="633272"/>
            <a:ext cx="7056784" cy="707496"/>
          </a:xfrm>
          <a:prstGeom prst="rect">
            <a:avLst/>
          </a:prstGeom>
          <a:solidFill>
            <a:srgbClr val="0016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6624736" cy="198562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42" y="1720387"/>
            <a:ext cx="9344382" cy="45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81746"/>
            <a:ext cx="9344382" cy="45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28799" y="6332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World Innovation </a:t>
            </a:r>
            <a:r>
              <a:rPr lang="en-US" sz="2800" dirty="0" smtClean="0">
                <a:solidFill>
                  <a:schemeClr val="bg1"/>
                </a:solidFill>
              </a:rPr>
              <a:t>Summit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for </a:t>
            </a:r>
            <a:r>
              <a:rPr lang="en-US" sz="2400" dirty="0" smtClean="0">
                <a:solidFill>
                  <a:schemeClr val="bg1"/>
                </a:solidFill>
              </a:rPr>
              <a:t>Education WISE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92334" cy="2129639"/>
          </a:xfrm>
        </p:spPr>
        <p:txBody>
          <a:bodyPr/>
          <a:lstStyle/>
          <a:p>
            <a:r>
              <a:rPr lang="ru-RU" dirty="0" smtClean="0"/>
              <a:t>Конкурс инноваций в образовании (КИвО)</a:t>
            </a:r>
            <a:endParaRPr lang="en-US" dirty="0"/>
          </a:p>
        </p:txBody>
      </p:sp>
      <p:pic>
        <p:nvPicPr>
          <p:cNvPr id="1035" name="Picture 11" descr="C:\Users\Sasha\Desktop\Аспирантура\Инновации в образовании\Лого\Web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27384"/>
            <a:ext cx="9288016" cy="17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28" y="1742376"/>
            <a:ext cx="6389440" cy="499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12775" y="633272"/>
            <a:ext cx="7056784" cy="707496"/>
          </a:xfrm>
          <a:prstGeom prst="rect">
            <a:avLst/>
          </a:prstGeom>
          <a:solidFill>
            <a:srgbClr val="0016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28799" y="6332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World Innovation </a:t>
            </a:r>
            <a:r>
              <a:rPr lang="en-US" sz="2800" dirty="0" smtClean="0">
                <a:solidFill>
                  <a:schemeClr val="bg1"/>
                </a:solidFill>
              </a:rPr>
              <a:t>Summit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for </a:t>
            </a:r>
            <a:r>
              <a:rPr lang="en-US" sz="2400" dirty="0" smtClean="0">
                <a:solidFill>
                  <a:schemeClr val="bg1"/>
                </a:solidFill>
              </a:rPr>
              <a:t>Education WISE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92334" cy="2129639"/>
          </a:xfrm>
        </p:spPr>
        <p:txBody>
          <a:bodyPr/>
          <a:lstStyle/>
          <a:p>
            <a:r>
              <a:rPr lang="ru-RU" dirty="0" smtClean="0"/>
              <a:t>Конкурс инноваций в образовании (КИвО)</a:t>
            </a:r>
            <a:endParaRPr lang="en-US" dirty="0"/>
          </a:p>
        </p:txBody>
      </p:sp>
      <p:pic>
        <p:nvPicPr>
          <p:cNvPr id="1035" name="Picture 11" descr="C:\Users\Sasha\Desktop\Аспирантура\Инновации в образовании\Лого\Web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27384"/>
            <a:ext cx="9288016" cy="17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720840"/>
            <a:ext cx="892899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b="1" dirty="0" smtClean="0"/>
              <a:t>КИвО 2015:</a:t>
            </a:r>
          </a:p>
          <a:p>
            <a:pPr marL="36000">
              <a:spcBef>
                <a:spcPts val="600"/>
              </a:spcBef>
              <a:spcAft>
                <a:spcPts val="600"/>
              </a:spcAft>
            </a:pP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* Включение КИвО в общую сетку расписания инновационных проектов </a:t>
            </a:r>
            <a:r>
              <a:rPr lang="ru-RU" sz="2900" dirty="0" smtClean="0"/>
              <a:t>2015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 smtClean="0"/>
              <a:t>* Прием заявок на русском и ангийском языке;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* </a:t>
            </a:r>
            <a:r>
              <a:rPr lang="ru-RU" sz="2900" dirty="0" smtClean="0"/>
              <a:t>Систематизация процедуры </a:t>
            </a:r>
            <a:r>
              <a:rPr lang="ru-RU" sz="2900" dirty="0"/>
              <a:t>оценки заявок;</a:t>
            </a:r>
            <a:br>
              <a:rPr lang="ru-RU" sz="2900" dirty="0"/>
            </a:br>
            <a:r>
              <a:rPr lang="ru-RU" sz="2900" dirty="0"/>
              <a:t>* Органицация </a:t>
            </a:r>
            <a:r>
              <a:rPr lang="ru-RU" sz="2900" dirty="0" smtClean="0"/>
              <a:t>открытых </a:t>
            </a:r>
            <a:r>
              <a:rPr lang="ru-RU" sz="2900" dirty="0"/>
              <a:t>мероприятий, по примеру круглого стола "Профессии будущего: образование. Инноваторы, аналитики, технологи" на площадке АСИ.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9190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1400"/>
            <a:ext cx="9144000" cy="7200800"/>
          </a:xfrm>
          <a:prstGeom prst="rect">
            <a:avLst/>
          </a:prstGeom>
          <a:solidFill>
            <a:srgbClr val="0016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Sasha\Desktop\Аспирантура\Инновации в образовании\Лого\Логотип КИВО\KIVO 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1" y="0"/>
            <a:ext cx="7503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4869160"/>
            <a:ext cx="8496944" cy="1988840"/>
          </a:xfrm>
          <a:prstGeom prst="rect">
            <a:avLst/>
          </a:prstGeom>
          <a:solidFill>
            <a:srgbClr val="0016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74474" y="4971769"/>
            <a:ext cx="8345998" cy="2129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</a:rPr>
              <a:t>Спасибо за внимание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1900" b="1" dirty="0" smtClean="0">
                <a:solidFill>
                  <a:schemeClr val="bg1"/>
                </a:solidFill>
              </a:rPr>
              <a:t>Директор Конкурса инноваций в образовании (КИвО)</a:t>
            </a:r>
          </a:p>
          <a:p>
            <a:pPr algn="r">
              <a:spcBef>
                <a:spcPts val="0"/>
              </a:spcBef>
            </a:pPr>
            <a:r>
              <a:rPr lang="ru-RU" sz="1900" b="1" dirty="0" smtClean="0">
                <a:solidFill>
                  <a:schemeClr val="bg1"/>
                </a:solidFill>
              </a:rPr>
              <a:t>Королева Диана</a:t>
            </a:r>
          </a:p>
          <a:p>
            <a:pPr algn="r">
              <a:spcBef>
                <a:spcPts val="0"/>
              </a:spcBef>
            </a:pPr>
            <a:r>
              <a:rPr lang="en-US" sz="1900" b="1" dirty="0" err="1" smtClean="0">
                <a:solidFill>
                  <a:schemeClr val="bg1"/>
                </a:solidFill>
              </a:rPr>
              <a:t>dkoroleva</a:t>
            </a:r>
            <a:r>
              <a:rPr lang="ru-RU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</a:rPr>
              <a:t>@hse.ru</a:t>
            </a:r>
            <a:r>
              <a:rPr lang="ru-RU" dirty="0"/>
              <a:t> </a:t>
            </a:r>
            <a:endParaRPr lang="en-US" dirty="0" smtClean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asha\Desktop\Аспирантура\Инновации в образовании\Лого\Лого партнеры\ais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957491"/>
            <a:ext cx="1615842" cy="6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sha\Desktop\Аспирантура\Инновации в образовании\Лого\Лого партнеры\logo_insitut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949280"/>
            <a:ext cx="907400" cy="90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92334" cy="2129639"/>
          </a:xfrm>
        </p:spPr>
        <p:txBody>
          <a:bodyPr/>
          <a:lstStyle/>
          <a:p>
            <a:r>
              <a:rPr lang="ru-RU" dirty="0" smtClean="0"/>
              <a:t>Конкурс инноваций в образовании (КИвО)</a:t>
            </a:r>
            <a:endParaRPr lang="en-US" dirty="0"/>
          </a:p>
        </p:txBody>
      </p:sp>
      <p:pic>
        <p:nvPicPr>
          <p:cNvPr id="1028" name="Picture 4" descr="C:\Users\Sasha\Desktop\Аспирантура\Инновации в образовании\Лого\Лого партнеры\Логотип_НИУ_ВШЭ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99195"/>
            <a:ext cx="697252" cy="67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asha\Desktop\Аспирантура\Инновации в образовании\Лого\Лого партнеры\logo RV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149758"/>
            <a:ext cx="1110802" cy="4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asha\Desktop\Аспирантура\Инновации в образовании\Лого\Лого партнеры\Роснан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38488"/>
            <a:ext cx="1218902" cy="35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asha\Desktop\Аспирантура\Инновации в образовании\Лого\Лого партнеры\Microsof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56462"/>
            <a:ext cx="15240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asha\Desktop\Аспирантура\Инновации в образовании\Лого\Лого партнеры\logo HSE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98" y="6080054"/>
            <a:ext cx="1325950" cy="51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251520" y="2811529"/>
            <a:ext cx="8784976" cy="2129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/>
              <a:t>1 </a:t>
            </a:r>
            <a:r>
              <a:rPr lang="ru-RU" b="1" dirty="0" smtClean="0"/>
              <a:t>этап</a:t>
            </a:r>
            <a:r>
              <a:rPr lang="en-US" dirty="0" smtClean="0"/>
              <a:t>, </a:t>
            </a:r>
            <a:r>
              <a:rPr lang="ru-RU" dirty="0" smtClean="0"/>
              <a:t>3 </a:t>
            </a:r>
            <a:r>
              <a:rPr lang="ru-RU" dirty="0"/>
              <a:t>апреля – 18 мая 2014: прием </a:t>
            </a:r>
            <a:r>
              <a:rPr lang="ru-RU" dirty="0" smtClean="0"/>
              <a:t>заявок</a:t>
            </a:r>
            <a:r>
              <a:rPr lang="en-US" dirty="0" smtClean="0"/>
              <a:t>;</a:t>
            </a:r>
          </a:p>
          <a:p>
            <a:pPr algn="l"/>
            <a:r>
              <a:rPr lang="ru-RU" b="1" dirty="0"/>
              <a:t>2 этап,</a:t>
            </a:r>
            <a:r>
              <a:rPr lang="ru-RU" dirty="0"/>
              <a:t> </a:t>
            </a:r>
            <a:r>
              <a:rPr lang="ru-RU" dirty="0" smtClean="0"/>
              <a:t>18 </a:t>
            </a:r>
            <a:r>
              <a:rPr lang="ru-RU" dirty="0"/>
              <a:t>- 20 июля </a:t>
            </a:r>
            <a:r>
              <a:rPr lang="ru-RU" dirty="0" smtClean="0"/>
              <a:t>201</a:t>
            </a:r>
            <a:r>
              <a:rPr lang="en-US" dirty="0" smtClean="0"/>
              <a:t>4:</a:t>
            </a:r>
            <a:r>
              <a:rPr lang="ru-RU" dirty="0" smtClean="0"/>
              <a:t>летняя школа</a:t>
            </a:r>
            <a:r>
              <a:rPr lang="en-US" dirty="0"/>
              <a:t> </a:t>
            </a:r>
            <a:r>
              <a:rPr lang="ru-RU" dirty="0" smtClean="0"/>
              <a:t>Москва</a:t>
            </a:r>
            <a:r>
              <a:rPr lang="en-US" dirty="0" smtClean="0"/>
              <a:t>;</a:t>
            </a:r>
          </a:p>
          <a:p>
            <a:pPr algn="l"/>
            <a:r>
              <a:rPr lang="ru-RU" b="1" dirty="0"/>
              <a:t>3 </a:t>
            </a:r>
            <a:r>
              <a:rPr lang="ru-RU" b="1" dirty="0" smtClean="0"/>
              <a:t>этап</a:t>
            </a:r>
            <a:r>
              <a:rPr lang="en-US" b="1" dirty="0" smtClean="0"/>
              <a:t>, </a:t>
            </a:r>
            <a:r>
              <a:rPr lang="en-US" dirty="0" smtClean="0"/>
              <a:t>9 </a:t>
            </a:r>
            <a:r>
              <a:rPr lang="ru-RU" dirty="0" smtClean="0"/>
              <a:t>октября</a:t>
            </a:r>
            <a:r>
              <a:rPr lang="en-US" dirty="0" smtClean="0"/>
              <a:t>: </a:t>
            </a:r>
            <a:r>
              <a:rPr lang="ru-RU" dirty="0" smtClean="0"/>
              <a:t>Финал Конкурса в </a:t>
            </a:r>
            <a:r>
              <a:rPr lang="ru-RU" dirty="0"/>
              <a:t>рамках </a:t>
            </a:r>
            <a:r>
              <a:rPr lang="ru-RU" dirty="0">
                <a:hlinkClick r:id="rId9"/>
              </a:rPr>
              <a:t>Московского международного салона образования (ММСО)</a:t>
            </a:r>
            <a:r>
              <a:rPr lang="ru-RU" dirty="0"/>
              <a:t> </a:t>
            </a:r>
            <a:endParaRPr lang="en-US" dirty="0" smtClean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1035" name="Picture 11" descr="C:\Users\Sasha\Desktop\Аспирантура\Инновации в образовании\Лого\Web-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27384"/>
            <a:ext cx="9288016" cy="17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107504" y="5373216"/>
            <a:ext cx="8784976" cy="667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/>
              <a:t>Партнеры и спонсоры</a:t>
            </a:r>
            <a:r>
              <a:rPr lang="en-US" sz="2000" b="1" dirty="0" smtClean="0"/>
              <a:t>:</a:t>
            </a:r>
            <a:r>
              <a:rPr lang="ru-RU" dirty="0"/>
              <a:t> </a:t>
            </a:r>
            <a:endParaRPr lang="en-US" dirty="0" smtClean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92334" cy="2129639"/>
          </a:xfrm>
        </p:spPr>
        <p:txBody>
          <a:bodyPr/>
          <a:lstStyle/>
          <a:p>
            <a:r>
              <a:rPr lang="ru-RU" dirty="0" smtClean="0"/>
              <a:t>Конкурс инноваций в образовании (КИвО)</a:t>
            </a:r>
            <a:endParaRPr lang="en-US" dirty="0"/>
          </a:p>
        </p:txBody>
      </p:sp>
      <p:pic>
        <p:nvPicPr>
          <p:cNvPr id="1035" name="Picture 11" descr="C:\Users\Sasha\Desktop\Аспирантура\Инновации в образовании\Лого\Web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27384"/>
            <a:ext cx="9288016" cy="17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57202"/>
            <a:ext cx="9144000" cy="512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9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sha\Desktop\Аспирантура\Инновации в образовании\Лого\Страны\Rus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646" y="1844824"/>
            <a:ext cx="2023850" cy="20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92334" cy="2129639"/>
          </a:xfrm>
        </p:spPr>
        <p:txBody>
          <a:bodyPr/>
          <a:lstStyle/>
          <a:p>
            <a:r>
              <a:rPr lang="ru-RU" dirty="0" smtClean="0"/>
              <a:t>Конкурс инноваций в образовании (КИвО)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02466" y="2451489"/>
            <a:ext cx="6473790" cy="2129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/>
              <a:t>57</a:t>
            </a:r>
            <a:r>
              <a:rPr lang="en-US" b="1" dirty="0" smtClean="0"/>
              <a:t>7</a:t>
            </a:r>
            <a:r>
              <a:rPr lang="ru-RU" b="1" dirty="0" smtClean="0"/>
              <a:t> </a:t>
            </a:r>
            <a:r>
              <a:rPr lang="ru-RU" b="1" dirty="0"/>
              <a:t>инновационных проектов из </a:t>
            </a:r>
            <a:r>
              <a:rPr lang="ru-RU" b="1" dirty="0" smtClean="0"/>
              <a:t>20</a:t>
            </a:r>
            <a:r>
              <a:rPr lang="en-US" b="1" dirty="0" smtClean="0"/>
              <a:t>3</a:t>
            </a:r>
            <a:r>
              <a:rPr lang="ru-RU" b="1" dirty="0" smtClean="0"/>
              <a:t> </a:t>
            </a:r>
            <a:r>
              <a:rPr lang="ru-RU" b="1" dirty="0"/>
              <a:t>городов 13 стран мира</a:t>
            </a:r>
            <a:r>
              <a:rPr lang="ru-RU" dirty="0"/>
              <a:t> </a:t>
            </a:r>
            <a:endParaRPr lang="en-US" dirty="0" smtClean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1035" name="Picture 11" descr="C:\Users\Sasha\Desktop\Аспирантура\Инновации в образовании\Лого\Web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27384"/>
            <a:ext cx="9288016" cy="17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sha\Desktop\Аспирантура\Инновации в образовании\Лого\Страны\СШ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26003"/>
            <a:ext cx="1797026" cy="134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sha\Desktop\Аспирантура\Инновации в образовании\Лого\Страны\Украин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65" y="3977660"/>
            <a:ext cx="1395556" cy="139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sha\Desktop\Аспирантура\Инновации в образовании\Лого\Страны\Герман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13" y="4011757"/>
            <a:ext cx="1361459" cy="1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62" y="3952059"/>
            <a:ext cx="1502032" cy="13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Sasha\Desktop\Аспирантура\Инновации в образовании\Лого\Страны\Kyrgyzsta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03585"/>
            <a:ext cx="1462938" cy="14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asha\Desktop\Аспирантура\Инновации в образовании\Лого\Страны\Финляндия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01" y="5373216"/>
            <a:ext cx="1393460" cy="13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Sasha\Desktop\Аспирантура\Инновации в образовании\Лого\Страны\Индия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12" y="5339978"/>
            <a:ext cx="1415008" cy="141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Sasha\Desktop\Аспирантура\Инновации в образовании\Лого\Страны\Lithuani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79" y="5357723"/>
            <a:ext cx="1463854" cy="146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Sasha\Desktop\Аспирантура\Инновации в образовании\Лого\Страны\Malaysi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150" y="5301208"/>
            <a:ext cx="1465322" cy="14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Sasha\Desktop\Аспирантура\Инновации в образовании\Лого\Страны\Swede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11054"/>
            <a:ext cx="1390154" cy="139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Sasha\Desktop\Аспирантура\Инновации в образовании\Лого\Страны\Франция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4" y="5451029"/>
            <a:ext cx="1362968" cy="136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Sasha\Desktop\Аспирантура\Инновации в образовании\Лого\Страны\Грузия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04" y="5394748"/>
            <a:ext cx="1418628" cy="141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9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92334" cy="2129639"/>
          </a:xfrm>
        </p:spPr>
        <p:txBody>
          <a:bodyPr/>
          <a:lstStyle/>
          <a:p>
            <a:r>
              <a:rPr lang="ru-RU" dirty="0" smtClean="0"/>
              <a:t>Конкурс инноваций в образовании (КИвО)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51520" y="2811529"/>
            <a:ext cx="8784976" cy="2129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en-US" dirty="0"/>
          </a:p>
        </p:txBody>
      </p:sp>
      <p:pic>
        <p:nvPicPr>
          <p:cNvPr id="1035" name="Picture 11" descr="C:\Users\Sasha\Desktop\Аспирантура\Инновации в образовании\Лого\Web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27384"/>
            <a:ext cx="9288016" cy="17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05637947"/>
              </p:ext>
            </p:extLst>
          </p:nvPr>
        </p:nvGraphicFramePr>
        <p:xfrm>
          <a:off x="0" y="1916832"/>
          <a:ext cx="9180512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ubtitle 2"/>
          <p:cNvSpPr txBox="1">
            <a:spLocks/>
          </p:cNvSpPr>
          <p:nvPr/>
        </p:nvSpPr>
        <p:spPr>
          <a:xfrm>
            <a:off x="3635896" y="2006795"/>
            <a:ext cx="1727176" cy="5581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C00000"/>
                </a:solidFill>
              </a:rPr>
              <a:t>577 проектов</a:t>
            </a:r>
            <a:endParaRPr lang="en-US" sz="2200" dirty="0" smtClean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en-US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635896" y="6273995"/>
            <a:ext cx="1727176" cy="558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C00000"/>
                </a:solidFill>
              </a:rPr>
              <a:t>28 проектов</a:t>
            </a:r>
            <a:endParaRPr lang="en-US" sz="2200" dirty="0" smtClean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92334" cy="2129639"/>
          </a:xfrm>
        </p:spPr>
        <p:txBody>
          <a:bodyPr/>
          <a:lstStyle/>
          <a:p>
            <a:r>
              <a:rPr lang="ru-RU" dirty="0" smtClean="0"/>
              <a:t>Конкурс инноваций в образовании (КИвО)</a:t>
            </a:r>
            <a:endParaRPr lang="en-US" dirty="0"/>
          </a:p>
        </p:txBody>
      </p:sp>
      <p:pic>
        <p:nvPicPr>
          <p:cNvPr id="1035" name="Picture 11" descr="C:\Users\Sasha\Desktop\Аспирантура\Инновации в образовании\Лого\Web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27384"/>
            <a:ext cx="9288016" cy="17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2" y="2420888"/>
            <a:ext cx="921166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0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Sasha\Desktop\Аспирантура\Инновации в образовании\Лого\Web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27384"/>
            <a:ext cx="9288016" cy="17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07504" y="1844824"/>
            <a:ext cx="8784976" cy="2129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Полуфиналисты</a:t>
            </a:r>
            <a:endParaRPr lang="ru-RU" dirty="0"/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asha\Desktop\Аспирантура\Инновации в образовании\Летняя школа\2014-07-18_ê¡Äía_ïÑG¡nn F¬«½á ñ½n »«½pS¿¡á½¿ßG«ó è«¡¬paßá ¿¡¡«óáµ¿¬ ó «íaáº«óá¡¿¿ (èêóÄ)_2î»\20140718_0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18868"/>
            <a:ext cx="7705992" cy="513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92334" cy="2129639"/>
          </a:xfrm>
        </p:spPr>
        <p:txBody>
          <a:bodyPr/>
          <a:lstStyle/>
          <a:p>
            <a:r>
              <a:rPr lang="ru-RU" dirty="0" smtClean="0"/>
              <a:t>Конкурс инноваций в образовании (КИвО)</a:t>
            </a:r>
            <a:endParaRPr lang="en-US" dirty="0"/>
          </a:p>
        </p:txBody>
      </p:sp>
      <p:pic>
        <p:nvPicPr>
          <p:cNvPr id="1035" name="Picture 11" descr="C:\Users\Sasha\Desktop\Аспирантура\Инновации в образовании\Лого\Web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27384"/>
            <a:ext cx="9288016" cy="17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07504" y="1844824"/>
            <a:ext cx="8784976" cy="2129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14800245"/>
              </p:ext>
            </p:extLst>
          </p:nvPr>
        </p:nvGraphicFramePr>
        <p:xfrm>
          <a:off x="-251117" y="1383866"/>
          <a:ext cx="9109520" cy="5441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28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92334" cy="2129639"/>
          </a:xfrm>
        </p:spPr>
        <p:txBody>
          <a:bodyPr/>
          <a:lstStyle/>
          <a:p>
            <a:r>
              <a:rPr lang="ru-RU" dirty="0" smtClean="0"/>
              <a:t>Конкурс инноваций в образовании (КИвО)</a:t>
            </a:r>
            <a:endParaRPr lang="en-US" dirty="0"/>
          </a:p>
        </p:txBody>
      </p:sp>
      <p:pic>
        <p:nvPicPr>
          <p:cNvPr id="1035" name="Picture 11" descr="C:\Users\Sasha\Desktop\Аспирантура\Инновации в образовании\Лого\Web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27384"/>
            <a:ext cx="9288016" cy="17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07504" y="1844824"/>
            <a:ext cx="8784976" cy="2129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06347290"/>
              </p:ext>
            </p:extLst>
          </p:nvPr>
        </p:nvGraphicFramePr>
        <p:xfrm>
          <a:off x="-107504" y="1718764"/>
          <a:ext cx="9251504" cy="513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45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165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</dc:creator>
  <cp:lastModifiedBy>R</cp:lastModifiedBy>
  <cp:revision>23</cp:revision>
  <dcterms:created xsi:type="dcterms:W3CDTF">2014-06-01T08:24:48Z</dcterms:created>
  <dcterms:modified xsi:type="dcterms:W3CDTF">2014-11-20T15:04:22Z</dcterms:modified>
</cp:coreProperties>
</file>