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7" r:id="rId3"/>
    <p:sldId id="258" r:id="rId4"/>
    <p:sldId id="268" r:id="rId5"/>
    <p:sldId id="262" r:id="rId6"/>
    <p:sldId id="272" r:id="rId7"/>
    <p:sldId id="27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F4DB-E144-4EA5-98DD-FF2409B04218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EE591-E0E0-42F4-8D04-CCE737C93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2990F-26FE-47F8-B871-95D5B184B7DB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7D8AD-31AD-44CF-8A34-0DD007896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49983-4DD5-4F01-A3BA-003BE7A21AA5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D1A5B-ACA2-4052-B6B6-CF44EC670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34B42-804C-4DE6-A246-FE17EC4BAC0C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DC9E3-E62C-456A-8286-482954E1E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21DEB-1C65-4C0F-8953-9C65E843F2CB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E25AD-97AB-491D-A81B-1C7B3F5A5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32F5D-FF03-47A6-B1AD-1B1E23AFA5C9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18394-64F8-422C-8BA2-B7D68E013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ADB95-B513-402C-A939-65FE8CB309C0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F55BA-EEE6-4B4D-B94F-57BD2896E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271C-A1E2-42C2-8357-63CDAAB16E72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6B245-A7C8-4120-9A16-CF7408F45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2C666-9112-4DD1-9148-A82A967F5D9A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F778D-C202-431F-BB30-9025A87BB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58CEE-8EDE-4DF9-9DB9-0841F849157A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58B42-DC9E-4A20-86A0-C23F6D964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861D8-B00A-4DF9-BCDD-1AB3E95BEFDC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10AAF-89E4-4E8A-9171-99675B1BC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C135BF4-5647-4586-A3AB-5A8892FC864C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36DDE98-335F-41B2-9EE1-C8F1B9B5E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219200" y="0"/>
            <a:ext cx="7467600" cy="1219200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ea typeface="ＭＳ Ｐゴシック"/>
                <a:cs typeface="ＭＳ Ｐゴシック"/>
              </a:rPr>
              <a:t>Дошкольники (средний вариант), тыс. чел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>
              <a:ea typeface="ＭＳ Ｐゴシック"/>
              <a:cs typeface="ＭＳ Ｐゴシック"/>
            </a:endParaRPr>
          </a:p>
        </p:txBody>
      </p:sp>
      <p:pic>
        <p:nvPicPr>
          <p:cNvPr id="17412" name="Диаграмма 4"/>
          <p:cNvPicPr>
            <a:picLocks noChangeArrowheads="1"/>
          </p:cNvPicPr>
          <p:nvPr/>
        </p:nvPicPr>
        <p:blipFill>
          <a:blip r:embed="rId4"/>
          <a:srcRect b="-43"/>
          <a:stretch>
            <a:fillRect/>
          </a:stretch>
        </p:blipFill>
        <p:spPr bwMode="auto">
          <a:xfrm>
            <a:off x="0" y="14478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r>
              <a:rPr lang="ru-RU" sz="3600" smtClean="0">
                <a:solidFill>
                  <a:schemeClr val="bg1"/>
                </a:solidFill>
                <a:ea typeface="ＭＳ Ｐゴシック"/>
                <a:cs typeface="ＭＳ Ｐゴシック"/>
              </a:rPr>
              <a:t>Ученики общеобразовательных учреждений (средний вариант), тыс. чел</a:t>
            </a:r>
            <a:r>
              <a:rPr lang="ru-RU" smtClean="0">
                <a:solidFill>
                  <a:schemeClr val="bg1"/>
                </a:solidFill>
                <a:ea typeface="ＭＳ Ｐゴシック"/>
                <a:cs typeface="ＭＳ Ｐゴシック"/>
              </a:rPr>
              <a:t>.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algn="just">
              <a:buFont typeface="Arial" charset="0"/>
              <a:buNone/>
            </a:pPr>
            <a:endParaRPr lang="ru-RU" smtClean="0">
              <a:solidFill>
                <a:schemeClr val="tx2"/>
              </a:solidFill>
              <a:ea typeface="ＭＳ Ｐゴシック"/>
              <a:cs typeface="ＭＳ Ｐゴシック"/>
            </a:endParaRPr>
          </a:p>
        </p:txBody>
      </p:sp>
      <p:pic>
        <p:nvPicPr>
          <p:cNvPr id="18436" name="Диаграмма 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716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ea typeface="ＭＳ Ｐゴシック"/>
                <a:cs typeface="ＭＳ Ｐゴシック"/>
              </a:rPr>
              <a:t>Студенты СПО (средний вариант), тыс. чел.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0" y="2590800"/>
            <a:ext cx="9144000" cy="3857625"/>
          </a:xfrm>
        </p:spPr>
        <p:txBody>
          <a:bodyPr/>
          <a:lstStyle/>
          <a:p>
            <a:pPr algn="just"/>
            <a:endParaRPr lang="ru-RU" sz="2400" smtClean="0">
              <a:ea typeface="ＭＳ Ｐゴシック"/>
              <a:cs typeface="ＭＳ Ｐゴシック"/>
            </a:endParaRPr>
          </a:p>
        </p:txBody>
      </p:sp>
      <p:pic>
        <p:nvPicPr>
          <p:cNvPr id="19460" name="Диаграмма 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4478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25538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ea typeface="ＭＳ Ｐゴシック"/>
                <a:cs typeface="ＭＳ Ｐゴシック"/>
              </a:rPr>
              <a:t>Студенты ВПО (средний вариант), тыс. чел </a:t>
            </a:r>
          </a:p>
        </p:txBody>
      </p:sp>
      <p:pic>
        <p:nvPicPr>
          <p:cNvPr id="20483" name="Диаграмма 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954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  <a:ea typeface="ＭＳ Ｐゴシック"/>
                <a:cs typeface="ＭＳ Ｐゴシック"/>
              </a:rPr>
              <a:t>Влияние рождаемости</a:t>
            </a:r>
          </a:p>
        </p:txBody>
      </p:sp>
      <p:sp>
        <p:nvSpPr>
          <p:cNvPr id="21507" name="Текст 3"/>
          <p:cNvSpPr>
            <a:spLocks noGrp="1"/>
          </p:cNvSpPr>
          <p:nvPr>
            <p:ph type="body" idx="1"/>
          </p:nvPr>
        </p:nvSpPr>
        <p:spPr>
          <a:xfrm>
            <a:off x="0" y="1295400"/>
            <a:ext cx="4497388" cy="381000"/>
          </a:xfrm>
        </p:spPr>
        <p:txBody>
          <a:bodyPr/>
          <a:lstStyle/>
          <a:p>
            <a:r>
              <a:rPr lang="ru-RU" smtClean="0">
                <a:ea typeface="ＭＳ Ｐゴシック"/>
                <a:cs typeface="ＭＳ Ｐゴシック"/>
              </a:rPr>
              <a:t>Дошкольные</a:t>
            </a:r>
          </a:p>
        </p:txBody>
      </p:sp>
      <p:sp>
        <p:nvSpPr>
          <p:cNvPr id="21508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495800" cy="457200"/>
          </a:xfrm>
        </p:spPr>
        <p:txBody>
          <a:bodyPr/>
          <a:lstStyle/>
          <a:p>
            <a:r>
              <a:rPr lang="ru-RU" smtClean="0">
                <a:ea typeface="ＭＳ Ｐゴシック"/>
                <a:cs typeface="ＭＳ Ｐゴシック"/>
              </a:rPr>
              <a:t>Общеобразовательные</a:t>
            </a:r>
          </a:p>
        </p:txBody>
      </p:sp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1510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76400"/>
            <a:ext cx="45847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151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59300" y="1676400"/>
            <a:ext cx="458470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  <a:ea typeface="ＭＳ Ｐゴシック"/>
                <a:cs typeface="ＭＳ Ｐゴシック"/>
              </a:rPr>
              <a:t>Влияние миграции</a:t>
            </a:r>
          </a:p>
        </p:txBody>
      </p:sp>
      <p:sp>
        <p:nvSpPr>
          <p:cNvPr id="22531" name="Текст 3"/>
          <p:cNvSpPr>
            <a:spLocks noGrp="1"/>
          </p:cNvSpPr>
          <p:nvPr>
            <p:ph type="body" idx="1"/>
          </p:nvPr>
        </p:nvSpPr>
        <p:spPr>
          <a:xfrm>
            <a:off x="0" y="1295400"/>
            <a:ext cx="4497388" cy="381000"/>
          </a:xfrm>
        </p:spPr>
        <p:txBody>
          <a:bodyPr/>
          <a:lstStyle/>
          <a:p>
            <a:r>
              <a:rPr lang="ru-RU" smtClean="0">
                <a:ea typeface="ＭＳ Ｐゴシック"/>
                <a:cs typeface="ＭＳ Ｐゴシック"/>
              </a:rPr>
              <a:t>Дошкольные</a:t>
            </a:r>
          </a:p>
        </p:txBody>
      </p:sp>
      <p:sp>
        <p:nvSpPr>
          <p:cNvPr id="22532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495800" cy="457200"/>
          </a:xfrm>
        </p:spPr>
        <p:txBody>
          <a:bodyPr/>
          <a:lstStyle/>
          <a:p>
            <a:r>
              <a:rPr lang="ru-RU" smtClean="0">
                <a:ea typeface="ＭＳ Ｐゴシック"/>
                <a:cs typeface="ＭＳ Ｐゴシック"/>
              </a:rPr>
              <a:t>Высшие</a:t>
            </a:r>
          </a:p>
        </p:txBody>
      </p:sp>
      <p:sp>
        <p:nvSpPr>
          <p:cNvPr id="2253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36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76400"/>
            <a:ext cx="458470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3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59300" y="1676400"/>
            <a:ext cx="458470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ea typeface="ＭＳ Ｐゴシック"/>
                <a:cs typeface="ＭＳ Ｐゴシック"/>
              </a:rPr>
              <a:t>Влияние комплексное («крайние точки» прогноза</a:t>
            </a:r>
          </a:p>
        </p:txBody>
      </p:sp>
      <p:sp>
        <p:nvSpPr>
          <p:cNvPr id="23555" name="Текст 3"/>
          <p:cNvSpPr>
            <a:spLocks noGrp="1"/>
          </p:cNvSpPr>
          <p:nvPr>
            <p:ph type="body" idx="1"/>
          </p:nvPr>
        </p:nvSpPr>
        <p:spPr>
          <a:xfrm>
            <a:off x="0" y="1295400"/>
            <a:ext cx="4497388" cy="381000"/>
          </a:xfrm>
        </p:spPr>
        <p:txBody>
          <a:bodyPr/>
          <a:lstStyle/>
          <a:p>
            <a:r>
              <a:rPr lang="ru-RU" smtClean="0">
                <a:ea typeface="ＭＳ Ｐゴシック"/>
                <a:cs typeface="ＭＳ Ｐゴシック"/>
              </a:rPr>
              <a:t>Дошкольные</a:t>
            </a:r>
          </a:p>
        </p:txBody>
      </p:sp>
      <p:sp>
        <p:nvSpPr>
          <p:cNvPr id="23556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495800" cy="457200"/>
          </a:xfrm>
        </p:spPr>
        <p:txBody>
          <a:bodyPr/>
          <a:lstStyle/>
          <a:p>
            <a:r>
              <a:rPr lang="ru-RU" smtClean="0">
                <a:ea typeface="ＭＳ Ｐゴシック"/>
                <a:cs typeface="ＭＳ Ｐゴシック"/>
              </a:rPr>
              <a:t>Высшие</a:t>
            </a:r>
          </a:p>
        </p:txBody>
      </p:sp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3562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76400"/>
            <a:ext cx="458470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3564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59300" y="1676400"/>
            <a:ext cx="458470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39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ＭＳ Ｐゴシック</vt:lpstr>
      <vt:lpstr>Office Theme</vt:lpstr>
      <vt:lpstr>Дошкольники (средний вариант), тыс. чел</vt:lpstr>
      <vt:lpstr>Ученики общеобразовательных учреждений (средний вариант), тыс. чел.</vt:lpstr>
      <vt:lpstr>Студенты СПО (средний вариант), тыс. чел.</vt:lpstr>
      <vt:lpstr>Студенты ВПО (средний вариант), тыс. чел </vt:lpstr>
      <vt:lpstr>Влияние рождаемости</vt:lpstr>
      <vt:lpstr>Влияние миграции</vt:lpstr>
      <vt:lpstr>Влияние комплексное («крайние точки» прогноза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NRU – Higher School of Economics full-time Master’s Programme:  Population and development</dc:title>
  <dc:creator>Светлана</dc:creator>
  <cp:lastModifiedBy>USER</cp:lastModifiedBy>
  <cp:revision>30</cp:revision>
  <dcterms:created xsi:type="dcterms:W3CDTF">2014-11-02T06:52:55Z</dcterms:created>
  <dcterms:modified xsi:type="dcterms:W3CDTF">2015-05-14T14:24:00Z</dcterms:modified>
</cp:coreProperties>
</file>