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8" r:id="rId2"/>
    <p:sldId id="466" r:id="rId3"/>
    <p:sldId id="377" r:id="rId4"/>
    <p:sldId id="403" r:id="rId5"/>
    <p:sldId id="421" r:id="rId6"/>
    <p:sldId id="422" r:id="rId7"/>
    <p:sldId id="423" r:id="rId8"/>
    <p:sldId id="405" r:id="rId9"/>
    <p:sldId id="401" r:id="rId10"/>
    <p:sldId id="473" r:id="rId11"/>
    <p:sldId id="418" r:id="rId12"/>
    <p:sldId id="464" r:id="rId13"/>
    <p:sldId id="458" r:id="rId14"/>
    <p:sldId id="459" r:id="rId15"/>
    <p:sldId id="469" r:id="rId16"/>
    <p:sldId id="468" r:id="rId17"/>
    <p:sldId id="460" r:id="rId18"/>
    <p:sldId id="474" r:id="rId19"/>
    <p:sldId id="430" r:id="rId20"/>
    <p:sldId id="407" r:id="rId2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olyn Trager Kliman" initials="CT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8" autoAdjust="0"/>
    <p:restoredTop sz="89946" autoAdjust="0"/>
  </p:normalViewPr>
  <p:slideViewPr>
    <p:cSldViewPr>
      <p:cViewPr varScale="1">
        <p:scale>
          <a:sx n="61" d="100"/>
          <a:sy n="61" d="100"/>
        </p:scale>
        <p:origin x="141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3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Maciej.Jakubowski\AppData\Local\Microsoft\Windows\Temporary%20Internet%20Files\Content.Outlook\LK7CLF9V\Zeszyt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Maciej.Jakubowski\AppData\Local\Microsoft\Windows\Temporary%20Internet%20Files\Content.Outlook\LK7CLF9V\Zeszyt1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Users\Maciej.Jakubowski\AppData\Local\Microsoft\Windows\Temporary%20Internet%20Files\Content.Outlook\LK7CLF9V\Zeszyt1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ciek\Dropbox\Evidence%20Institute\polish%20reforms\Poland%20in%20PISA%20with%20201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ciej.jakubowski\Dropbox\robota%20CV%20prezentacje\gimnazja%20i%20PISA\PISA%202012\MAIN%20TABLES%20JAN201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ciej.jakubowski\Dropbox\moje%20papery\2013\brussels%20tracking%20paper%202013\structure%20of%20the%20polish%20system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ciek\Dysk%20Google\Raporty\OECD\PISA%202015\PISA%202015%20jakubowski%20slid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ciek\Dysk%20Google\Raporty\OECD\PISA%202015\PISA%202015%20jakubowski%20slid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'Table V.2.1'!$C$1</c:f>
              <c:strCache>
                <c:ptCount val="1"/>
                <c:pt idx="0">
                  <c:v>READING 2000</c:v>
                </c:pt>
              </c:strCache>
            </c:strRef>
          </c:tx>
          <c:spPr>
            <a:ln w="28575">
              <a:noFill/>
            </a:ln>
          </c:spPr>
          <c:dPt>
            <c:idx val="19"/>
            <c:bubble3D val="0"/>
            <c:extLst>
              <c:ext xmlns:c16="http://schemas.microsoft.com/office/drawing/2014/chart" uri="{C3380CC4-5D6E-409C-BE32-E72D297353CC}">
                <c16:uniqueId val="{00000000-1103-495D-BCB2-931227323312}"/>
              </c:ext>
            </c:extLst>
          </c:dPt>
          <c:xVal>
            <c:numRef>
              <c:f>'Table V.2.1'!$B$2:$B$26</c:f>
              <c:numCache>
                <c:formatCode>0</c:formatCode>
                <c:ptCount val="25"/>
                <c:pt idx="0">
                  <c:v>2221.3274200000001</c:v>
                </c:pt>
                <c:pt idx="1">
                  <c:v>5796.7035400000004</c:v>
                </c:pt>
                <c:pt idx="2">
                  <c:v>1933.52936</c:v>
                </c:pt>
                <c:pt idx="3">
                  <c:v>4080.5695799999994</c:v>
                </c:pt>
                <c:pt idx="4">
                  <c:v>4651.0575800000006</c:v>
                </c:pt>
                <c:pt idx="5">
                  <c:v>1472.1218199999998</c:v>
                </c:pt>
                <c:pt idx="6">
                  <c:v>590.86770399999978</c:v>
                </c:pt>
                <c:pt idx="7">
                  <c:v>6667.1278600000014</c:v>
                </c:pt>
                <c:pt idx="8">
                  <c:v>4762.3284800000001</c:v>
                </c:pt>
                <c:pt idx="9">
                  <c:v>5570.9065200000014</c:v>
                </c:pt>
                <c:pt idx="10">
                  <c:v>732.15506799999969</c:v>
                </c:pt>
                <c:pt idx="11">
                  <c:v>1593.4515800000001</c:v>
                </c:pt>
                <c:pt idx="12">
                  <c:v>5923.4525000000003</c:v>
                </c:pt>
                <c:pt idx="13">
                  <c:v>4453.3608800000002</c:v>
                </c:pt>
                <c:pt idx="14">
                  <c:v>3377.7527600000003</c:v>
                </c:pt>
                <c:pt idx="15">
                  <c:v>1937.4843199999998</c:v>
                </c:pt>
                <c:pt idx="16">
                  <c:v>3907.0328599999993</c:v>
                </c:pt>
                <c:pt idx="17">
                  <c:v>1867.0141599999999</c:v>
                </c:pt>
                <c:pt idx="18">
                  <c:v>1040.2935199999999</c:v>
                </c:pt>
                <c:pt idx="19">
                  <c:v>6124.7142800000001</c:v>
                </c:pt>
                <c:pt idx="20">
                  <c:v>3535.96756</c:v>
                </c:pt>
                <c:pt idx="21">
                  <c:v>1532.6152199999999</c:v>
                </c:pt>
                <c:pt idx="22">
                  <c:v>786.33787599999971</c:v>
                </c:pt>
                <c:pt idx="23">
                  <c:v>4340.1129000000019</c:v>
                </c:pt>
                <c:pt idx="24">
                  <c:v>3305.9612399999996</c:v>
                </c:pt>
              </c:numCache>
            </c:numRef>
          </c:xVal>
          <c:yVal>
            <c:numRef>
              <c:f>'Table V.2.1'!$C$2:$C$26</c:f>
              <c:numCache>
                <c:formatCode>0</c:formatCode>
                <c:ptCount val="25"/>
                <c:pt idx="0">
                  <c:v>528.27850441782414</c:v>
                </c:pt>
                <c:pt idx="1">
                  <c:v>507.12589052998607</c:v>
                </c:pt>
                <c:pt idx="2">
                  <c:v>534.3127190631136</c:v>
                </c:pt>
                <c:pt idx="3">
                  <c:v>409.5567820256291</c:v>
                </c:pt>
                <c:pt idx="4">
                  <c:v>491.57703210576796</c:v>
                </c:pt>
                <c:pt idx="5">
                  <c:v>496.87096632112576</c:v>
                </c:pt>
                <c:pt idx="6">
                  <c:v>546.4691446229574</c:v>
                </c:pt>
                <c:pt idx="7">
                  <c:v>483.99082376623528</c:v>
                </c:pt>
                <c:pt idx="8">
                  <c:v>473.7988514869138</c:v>
                </c:pt>
                <c:pt idx="9">
                  <c:v>479.96677781718165</c:v>
                </c:pt>
                <c:pt idx="10">
                  <c:v>506.93046147790784</c:v>
                </c:pt>
                <c:pt idx="11">
                  <c:v>526.668649337734</c:v>
                </c:pt>
                <c:pt idx="12">
                  <c:v>452.17240396985972</c:v>
                </c:pt>
                <c:pt idx="13">
                  <c:v>487.46964533873125</c:v>
                </c:pt>
                <c:pt idx="14">
                  <c:v>522.23492849496097</c:v>
                </c:pt>
                <c:pt idx="15">
                  <c:v>524.75429891335114</c:v>
                </c:pt>
                <c:pt idx="16">
                  <c:v>421.96063018038626</c:v>
                </c:pt>
                <c:pt idx="17">
                  <c:v>528.79973211704385</c:v>
                </c:pt>
                <c:pt idx="18">
                  <c:v>505.28098876447251</c:v>
                </c:pt>
                <c:pt idx="19">
                  <c:v>479.12168796032796</c:v>
                </c:pt>
                <c:pt idx="20">
                  <c:v>470.15462206587421</c:v>
                </c:pt>
                <c:pt idx="21">
                  <c:v>492.5529691600949</c:v>
                </c:pt>
                <c:pt idx="22">
                  <c:v>516.33118577908442</c:v>
                </c:pt>
                <c:pt idx="23">
                  <c:v>494.37161923035075</c:v>
                </c:pt>
                <c:pt idx="24">
                  <c:v>504.41969124528373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103-495D-BCB2-9312273233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9369632"/>
        <c:axId val="239363360"/>
      </c:scatterChart>
      <c:valAx>
        <c:axId val="239369632"/>
        <c:scaling>
          <c:orientation val="maxMin"/>
          <c:max val="7000"/>
        </c:scaling>
        <c:delete val="0"/>
        <c:axPos val="b"/>
        <c:title>
          <c:tx>
            <c:rich>
              <a:bodyPr/>
              <a:lstStyle/>
              <a:p>
                <a:pPr>
                  <a:defRPr lang="pl-PL"/>
                </a:pPr>
                <a:r>
                  <a:rPr lang="pl-PL" sz="1600" dirty="0" err="1"/>
                  <a:t>Between-school</a:t>
                </a:r>
                <a:r>
                  <a:rPr lang="pl-PL" sz="1600" baseline="0" dirty="0"/>
                  <a:t> </a:t>
                </a:r>
                <a:r>
                  <a:rPr lang="pl-PL" sz="1600" baseline="0" dirty="0" err="1"/>
                  <a:t>variance</a:t>
                </a:r>
                <a:endParaRPr lang="pl-PL" sz="1600" dirty="0"/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lang="pl-PL"/>
            </a:pPr>
            <a:endParaRPr lang="pl-PL"/>
          </a:p>
        </c:txPr>
        <c:crossAx val="239363360"/>
        <c:crosses val="autoZero"/>
        <c:crossBetween val="midCat"/>
      </c:valAx>
      <c:valAx>
        <c:axId val="239363360"/>
        <c:scaling>
          <c:orientation val="minMax"/>
          <c:min val="400"/>
        </c:scaling>
        <c:delete val="0"/>
        <c:axPos val="r"/>
        <c:majorGridlines/>
        <c:title>
          <c:tx>
            <c:rich>
              <a:bodyPr rot="-5400000" vert="horz"/>
              <a:lstStyle/>
              <a:p>
                <a:pPr>
                  <a:defRPr lang="pl-PL" sz="1100"/>
                </a:pPr>
                <a:r>
                  <a:rPr lang="pl-PL" sz="1600" dirty="0"/>
                  <a:t>Country</a:t>
                </a:r>
                <a:r>
                  <a:rPr lang="pl-PL" sz="1600" baseline="0" dirty="0"/>
                  <a:t> </a:t>
                </a:r>
                <a:r>
                  <a:rPr lang="pl-PL" sz="1600" baseline="0" dirty="0" err="1"/>
                  <a:t>average</a:t>
                </a:r>
                <a:r>
                  <a:rPr lang="pl-PL" sz="1600" baseline="0" dirty="0"/>
                  <a:t> in </a:t>
                </a:r>
                <a:r>
                  <a:rPr lang="pl-PL" sz="1600" baseline="0" dirty="0" err="1"/>
                  <a:t>reading</a:t>
                </a:r>
                <a:endParaRPr lang="pl-PL" sz="1600" dirty="0"/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lang="pl-PL"/>
            </a:pPr>
            <a:endParaRPr lang="pl-PL"/>
          </a:p>
        </c:txPr>
        <c:crossAx val="239369632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'Table V.2.1'!$C$1</c:f>
              <c:strCache>
                <c:ptCount val="1"/>
                <c:pt idx="0">
                  <c:v>READING 2000</c:v>
                </c:pt>
              </c:strCache>
            </c:strRef>
          </c:tx>
          <c:spPr>
            <a:ln w="28575">
              <a:noFill/>
            </a:ln>
          </c:spPr>
          <c:dPt>
            <c:idx val="19"/>
            <c:marker>
              <c:symbol val="square"/>
              <c:size val="10"/>
              <c:spPr>
                <a:solidFill>
                  <a:srgbClr val="FF0000"/>
                </a:solidFill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10DF-48F4-B890-815FBAF9D508}"/>
              </c:ext>
            </c:extLst>
          </c:dPt>
          <c:xVal>
            <c:numRef>
              <c:f>'Table V.2.1'!$B$2:$B$26</c:f>
              <c:numCache>
                <c:formatCode>0</c:formatCode>
                <c:ptCount val="25"/>
                <c:pt idx="0">
                  <c:v>2221.3274200000001</c:v>
                </c:pt>
                <c:pt idx="1">
                  <c:v>5796.7035400000004</c:v>
                </c:pt>
                <c:pt idx="2">
                  <c:v>1933.52936</c:v>
                </c:pt>
                <c:pt idx="3">
                  <c:v>4080.5695799999994</c:v>
                </c:pt>
                <c:pt idx="4">
                  <c:v>4651.0575800000006</c:v>
                </c:pt>
                <c:pt idx="5">
                  <c:v>1472.1218199999998</c:v>
                </c:pt>
                <c:pt idx="6">
                  <c:v>590.86770399999978</c:v>
                </c:pt>
                <c:pt idx="7">
                  <c:v>6667.1278600000014</c:v>
                </c:pt>
                <c:pt idx="8">
                  <c:v>4762.3284800000001</c:v>
                </c:pt>
                <c:pt idx="9">
                  <c:v>5570.9065200000014</c:v>
                </c:pt>
                <c:pt idx="10">
                  <c:v>732.15506799999969</c:v>
                </c:pt>
                <c:pt idx="11">
                  <c:v>1593.4515800000001</c:v>
                </c:pt>
                <c:pt idx="12">
                  <c:v>5923.4525000000003</c:v>
                </c:pt>
                <c:pt idx="13">
                  <c:v>4453.3608800000002</c:v>
                </c:pt>
                <c:pt idx="14">
                  <c:v>3377.7527600000003</c:v>
                </c:pt>
                <c:pt idx="15">
                  <c:v>1937.4843199999998</c:v>
                </c:pt>
                <c:pt idx="16">
                  <c:v>3907.0328599999993</c:v>
                </c:pt>
                <c:pt idx="17">
                  <c:v>1867.0141599999999</c:v>
                </c:pt>
                <c:pt idx="18">
                  <c:v>1040.2935199999999</c:v>
                </c:pt>
                <c:pt idx="19">
                  <c:v>6124.7142800000001</c:v>
                </c:pt>
                <c:pt idx="20">
                  <c:v>3535.96756</c:v>
                </c:pt>
                <c:pt idx="21">
                  <c:v>1532.6152199999999</c:v>
                </c:pt>
                <c:pt idx="22">
                  <c:v>786.33787599999971</c:v>
                </c:pt>
                <c:pt idx="23">
                  <c:v>4340.1129000000019</c:v>
                </c:pt>
                <c:pt idx="24">
                  <c:v>3305.9612399999996</c:v>
                </c:pt>
              </c:numCache>
            </c:numRef>
          </c:xVal>
          <c:yVal>
            <c:numRef>
              <c:f>'Table V.2.1'!$C$2:$C$26</c:f>
              <c:numCache>
                <c:formatCode>0</c:formatCode>
                <c:ptCount val="25"/>
                <c:pt idx="0">
                  <c:v>528.27850441782414</c:v>
                </c:pt>
                <c:pt idx="1">
                  <c:v>507.12589052998607</c:v>
                </c:pt>
                <c:pt idx="2">
                  <c:v>534.3127190631136</c:v>
                </c:pt>
                <c:pt idx="3">
                  <c:v>409.5567820256291</c:v>
                </c:pt>
                <c:pt idx="4">
                  <c:v>491.57703210576796</c:v>
                </c:pt>
                <c:pt idx="5">
                  <c:v>496.87096632112576</c:v>
                </c:pt>
                <c:pt idx="6">
                  <c:v>546.4691446229574</c:v>
                </c:pt>
                <c:pt idx="7">
                  <c:v>483.99082376623528</c:v>
                </c:pt>
                <c:pt idx="8">
                  <c:v>473.7988514869138</c:v>
                </c:pt>
                <c:pt idx="9">
                  <c:v>479.96677781718165</c:v>
                </c:pt>
                <c:pt idx="10">
                  <c:v>506.93046147790784</c:v>
                </c:pt>
                <c:pt idx="11">
                  <c:v>526.668649337734</c:v>
                </c:pt>
                <c:pt idx="12">
                  <c:v>452.17240396985972</c:v>
                </c:pt>
                <c:pt idx="13">
                  <c:v>487.46964533873125</c:v>
                </c:pt>
                <c:pt idx="14">
                  <c:v>522.23492849496097</c:v>
                </c:pt>
                <c:pt idx="15">
                  <c:v>524.75429891335114</c:v>
                </c:pt>
                <c:pt idx="16">
                  <c:v>421.96063018038626</c:v>
                </c:pt>
                <c:pt idx="17">
                  <c:v>528.79973211704385</c:v>
                </c:pt>
                <c:pt idx="18">
                  <c:v>505.28098876447251</c:v>
                </c:pt>
                <c:pt idx="19">
                  <c:v>479.12168796032796</c:v>
                </c:pt>
                <c:pt idx="20">
                  <c:v>470.15462206587421</c:v>
                </c:pt>
                <c:pt idx="21">
                  <c:v>492.5529691600949</c:v>
                </c:pt>
                <c:pt idx="22">
                  <c:v>516.33118577908442</c:v>
                </c:pt>
                <c:pt idx="23">
                  <c:v>494.37161923035075</c:v>
                </c:pt>
                <c:pt idx="24">
                  <c:v>504.41969124528373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0DF-48F4-B890-815FBAF9D5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9367280"/>
        <c:axId val="239368064"/>
      </c:scatterChart>
      <c:valAx>
        <c:axId val="239367280"/>
        <c:scaling>
          <c:orientation val="maxMin"/>
          <c:max val="7000"/>
        </c:scaling>
        <c:delete val="0"/>
        <c:axPos val="b"/>
        <c:title>
          <c:tx>
            <c:rich>
              <a:bodyPr/>
              <a:lstStyle/>
              <a:p>
                <a:pPr>
                  <a:defRPr lang="pl-PL"/>
                </a:pPr>
                <a:r>
                  <a:rPr lang="pl-PL" sz="1800" b="1" i="0" baseline="0" dirty="0" err="1">
                    <a:effectLst/>
                  </a:rPr>
                  <a:t>Between-school</a:t>
                </a:r>
                <a:r>
                  <a:rPr lang="pl-PL" sz="1800" b="1" i="0" baseline="0" dirty="0">
                    <a:effectLst/>
                  </a:rPr>
                  <a:t> </a:t>
                </a:r>
                <a:r>
                  <a:rPr lang="pl-PL" sz="1800" b="1" i="0" baseline="0" dirty="0" err="1">
                    <a:effectLst/>
                  </a:rPr>
                  <a:t>variance</a:t>
                </a:r>
                <a:endParaRPr lang="pl-PL" sz="1600" dirty="0">
                  <a:effectLst/>
                </a:endParaRP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lang="pl-PL"/>
            </a:pPr>
            <a:endParaRPr lang="pl-PL"/>
          </a:p>
        </c:txPr>
        <c:crossAx val="239368064"/>
        <c:crosses val="autoZero"/>
        <c:crossBetween val="midCat"/>
      </c:valAx>
      <c:valAx>
        <c:axId val="239368064"/>
        <c:scaling>
          <c:orientation val="minMax"/>
          <c:min val="400"/>
        </c:scaling>
        <c:delete val="0"/>
        <c:axPos val="r"/>
        <c:majorGridlines/>
        <c:title>
          <c:tx>
            <c:rich>
              <a:bodyPr rot="-5400000" vert="horz"/>
              <a:lstStyle/>
              <a:p>
                <a:pPr>
                  <a:defRPr lang="pl-PL" sz="1100"/>
                </a:pPr>
                <a:r>
                  <a:rPr lang="pl-PL" sz="1800" b="1" i="0" baseline="0" dirty="0">
                    <a:effectLst/>
                  </a:rPr>
                  <a:t>Country </a:t>
                </a:r>
                <a:r>
                  <a:rPr lang="pl-PL" sz="1800" b="1" i="0" baseline="0" dirty="0" err="1">
                    <a:effectLst/>
                  </a:rPr>
                  <a:t>average</a:t>
                </a:r>
                <a:r>
                  <a:rPr lang="pl-PL" sz="1800" b="1" i="0" baseline="0" dirty="0">
                    <a:effectLst/>
                  </a:rPr>
                  <a:t> in </a:t>
                </a:r>
                <a:r>
                  <a:rPr lang="pl-PL" sz="1800" b="1" i="0" baseline="0" dirty="0" err="1">
                    <a:effectLst/>
                  </a:rPr>
                  <a:t>reading</a:t>
                </a:r>
                <a:endParaRPr lang="pl-PL" sz="1600" dirty="0">
                  <a:effectLst/>
                </a:endParaRP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lang="pl-PL"/>
            </a:pPr>
            <a:endParaRPr lang="pl-PL"/>
          </a:p>
        </c:txPr>
        <c:crossAx val="239367280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421090215586144E-2"/>
          <c:y val="1.5607388649190205E-2"/>
          <c:w val="0.82824673837021823"/>
          <c:h val="0.86295676864908977"/>
        </c:manualLayout>
      </c:layout>
      <c:scatterChart>
        <c:scatterStyle val="lineMarker"/>
        <c:varyColors val="0"/>
        <c:ser>
          <c:idx val="0"/>
          <c:order val="0"/>
          <c:tx>
            <c:strRef>
              <c:f>'Table V.2.1'!$C$1</c:f>
              <c:strCache>
                <c:ptCount val="1"/>
                <c:pt idx="0">
                  <c:v>READING 2000</c:v>
                </c:pt>
              </c:strCache>
            </c:strRef>
          </c:tx>
          <c:spPr>
            <a:ln w="28575">
              <a:noFill/>
            </a:ln>
          </c:spPr>
          <c:xVal>
            <c:numRef>
              <c:f>'Table V.2.1'!$E$2:$E$26</c:f>
              <c:numCache>
                <c:formatCode>0</c:formatCode>
                <c:ptCount val="25"/>
                <c:pt idx="0">
                  <c:v>2692.2215600000004</c:v>
                </c:pt>
                <c:pt idx="1">
                  <c:v>5343.3965000000026</c:v>
                </c:pt>
                <c:pt idx="2">
                  <c:v>1876.7216600000004</c:v>
                </c:pt>
                <c:pt idx="3">
                  <c:v>4893.1083000000008</c:v>
                </c:pt>
                <c:pt idx="4">
                  <c:v>4249.0879799999993</c:v>
                </c:pt>
                <c:pt idx="5">
                  <c:v>1134.3681199999999</c:v>
                </c:pt>
                <c:pt idx="6">
                  <c:v>664.66474600000004</c:v>
                </c:pt>
                <c:pt idx="7">
                  <c:v>5890.3164600000018</c:v>
                </c:pt>
                <c:pt idx="8">
                  <c:v>4744.9656600000017</c:v>
                </c:pt>
                <c:pt idx="9">
                  <c:v>5845.5413600000002</c:v>
                </c:pt>
                <c:pt idx="10">
                  <c:v>1347.7320199999999</c:v>
                </c:pt>
                <c:pt idx="11">
                  <c:v>2804.666099999999</c:v>
                </c:pt>
                <c:pt idx="12">
                  <c:v>6250.3914800000002</c:v>
                </c:pt>
                <c:pt idx="13">
                  <c:v>6695.27142</c:v>
                </c:pt>
                <c:pt idx="14">
                  <c:v>5086.6040200000025</c:v>
                </c:pt>
                <c:pt idx="15">
                  <c:v>2741.4601200000002</c:v>
                </c:pt>
                <c:pt idx="16">
                  <c:v>3583.4168799999998</c:v>
                </c:pt>
                <c:pt idx="17">
                  <c:v>2621.9295600000005</c:v>
                </c:pt>
                <c:pt idx="18">
                  <c:v>873.71601599999997</c:v>
                </c:pt>
                <c:pt idx="19">
                  <c:v>1585.1508799999999</c:v>
                </c:pt>
                <c:pt idx="20">
                  <c:v>2565.4560799999999</c:v>
                </c:pt>
                <c:pt idx="21">
                  <c:v>1690.4028800000001</c:v>
                </c:pt>
                <c:pt idx="22">
                  <c:v>1876.5712599999999</c:v>
                </c:pt>
                <c:pt idx="23">
                  <c:v>2739.7935000000002</c:v>
                </c:pt>
                <c:pt idx="24">
                  <c:v>3637.9092599999994</c:v>
                </c:pt>
              </c:numCache>
            </c:numRef>
          </c:xVal>
          <c:yVal>
            <c:numRef>
              <c:f>'Table V.2.1'!$F$2:$F$26</c:f>
              <c:numCache>
                <c:formatCode>0</c:formatCode>
                <c:ptCount val="25"/>
                <c:pt idx="0">
                  <c:v>514.90065635699523</c:v>
                </c:pt>
                <c:pt idx="1">
                  <c:v>505.94576623754722</c:v>
                </c:pt>
                <c:pt idx="2">
                  <c:v>524.24184496605596</c:v>
                </c:pt>
                <c:pt idx="3">
                  <c:v>449.36960196833132</c:v>
                </c:pt>
                <c:pt idx="4">
                  <c:v>478.18673385022947</c:v>
                </c:pt>
                <c:pt idx="5">
                  <c:v>494.91617934892798</c:v>
                </c:pt>
                <c:pt idx="6">
                  <c:v>535.87797531407091</c:v>
                </c:pt>
                <c:pt idx="7">
                  <c:v>497.30505383873356</c:v>
                </c:pt>
                <c:pt idx="8">
                  <c:v>482.77622956030029</c:v>
                </c:pt>
                <c:pt idx="9">
                  <c:v>494.17873550972826</c:v>
                </c:pt>
                <c:pt idx="10">
                  <c:v>500.28339223574017</c:v>
                </c:pt>
                <c:pt idx="11">
                  <c:v>495.63909369902893</c:v>
                </c:pt>
                <c:pt idx="12">
                  <c:v>473.98993078126125</c:v>
                </c:pt>
                <c:pt idx="13">
                  <c:v>486.05109151179551</c:v>
                </c:pt>
                <c:pt idx="14">
                  <c:v>519.8577294464086</c:v>
                </c:pt>
                <c:pt idx="15">
                  <c:v>539.2674892930404</c:v>
                </c:pt>
                <c:pt idx="16">
                  <c:v>425.26530952011166</c:v>
                </c:pt>
                <c:pt idx="17">
                  <c:v>520.87999825857969</c:v>
                </c:pt>
                <c:pt idx="18">
                  <c:v>503.2300285905219</c:v>
                </c:pt>
                <c:pt idx="19">
                  <c:v>500.47846843732054</c:v>
                </c:pt>
                <c:pt idx="20">
                  <c:v>489.33490350263236</c:v>
                </c:pt>
                <c:pt idx="21">
                  <c:v>481.04233971327653</c:v>
                </c:pt>
                <c:pt idx="22">
                  <c:v>497.44944308804634</c:v>
                </c:pt>
                <c:pt idx="23">
                  <c:v>500.50023587047235</c:v>
                </c:pt>
                <c:pt idx="24">
                  <c:v>499.82681345984167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964-4261-B383-89E506B641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9365712"/>
        <c:axId val="239364144"/>
      </c:scatterChart>
      <c:valAx>
        <c:axId val="239365712"/>
        <c:scaling>
          <c:orientation val="maxMin"/>
          <c:max val="7000"/>
        </c:scaling>
        <c:delete val="0"/>
        <c:axPos val="b"/>
        <c:title>
          <c:tx>
            <c:rich>
              <a:bodyPr/>
              <a:lstStyle/>
              <a:p>
                <a:pPr>
                  <a:defRPr lang="pl-PL" sz="1100"/>
                </a:pPr>
                <a:r>
                  <a:rPr lang="pl-PL" sz="1800" b="1" i="0" baseline="0" dirty="0" err="1">
                    <a:effectLst/>
                  </a:rPr>
                  <a:t>Between-school</a:t>
                </a:r>
                <a:r>
                  <a:rPr lang="pl-PL" sz="1800" b="1" i="0" baseline="0" dirty="0">
                    <a:effectLst/>
                  </a:rPr>
                  <a:t> </a:t>
                </a:r>
                <a:r>
                  <a:rPr lang="pl-PL" sz="1800" b="1" i="0" baseline="0" dirty="0" err="1">
                    <a:effectLst/>
                  </a:rPr>
                  <a:t>variance</a:t>
                </a:r>
                <a:endParaRPr lang="pl-PL" dirty="0">
                  <a:effectLst/>
                </a:endParaRP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lang="pl-PL"/>
            </a:pPr>
            <a:endParaRPr lang="pl-PL"/>
          </a:p>
        </c:txPr>
        <c:crossAx val="239364144"/>
        <c:crosses val="autoZero"/>
        <c:crossBetween val="midCat"/>
      </c:valAx>
      <c:valAx>
        <c:axId val="239364144"/>
        <c:scaling>
          <c:orientation val="minMax"/>
          <c:min val="400"/>
        </c:scaling>
        <c:delete val="0"/>
        <c:axPos val="r"/>
        <c:majorGridlines/>
        <c:title>
          <c:tx>
            <c:rich>
              <a:bodyPr rot="-5400000" vert="horz"/>
              <a:lstStyle/>
              <a:p>
                <a:pPr>
                  <a:defRPr lang="pl-PL" sz="1400"/>
                </a:pPr>
                <a:r>
                  <a:rPr lang="pl-PL" sz="1800" b="1" i="0" baseline="0" dirty="0">
                    <a:effectLst/>
                  </a:rPr>
                  <a:t>Country </a:t>
                </a:r>
                <a:r>
                  <a:rPr lang="pl-PL" sz="1800" b="1" i="0" baseline="0" dirty="0" err="1">
                    <a:effectLst/>
                  </a:rPr>
                  <a:t>average</a:t>
                </a:r>
                <a:r>
                  <a:rPr lang="pl-PL" sz="1800" b="1" i="0" baseline="0" dirty="0">
                    <a:effectLst/>
                  </a:rPr>
                  <a:t> in </a:t>
                </a:r>
                <a:r>
                  <a:rPr lang="pl-PL" sz="1800" b="1" i="0" baseline="0" dirty="0" err="1">
                    <a:effectLst/>
                  </a:rPr>
                  <a:t>reading</a:t>
                </a:r>
                <a:endParaRPr lang="pl-PL" dirty="0">
                  <a:effectLst/>
                </a:endParaRP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lang="pl-PL"/>
            </a:pPr>
            <a:endParaRPr lang="pl-PL"/>
          </a:p>
        </c:txPr>
        <c:crossAx val="239365712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'Poland in PISA excel wyjres'!$E$2</c:f>
              <c:strCache>
                <c:ptCount val="1"/>
                <c:pt idx="0">
                  <c:v>reading</c:v>
                </c:pt>
              </c:strCache>
            </c:strRef>
          </c:tx>
          <c:spPr>
            <a:ln w="19050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'Poland in PISA excel wyjres'!$D$3:$D$8</c:f>
              <c:numCache>
                <c:formatCode>General</c:formatCode>
                <c:ptCount val="6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2009</c:v>
                </c:pt>
                <c:pt idx="4">
                  <c:v>2012</c:v>
                </c:pt>
                <c:pt idx="5">
                  <c:v>2015</c:v>
                </c:pt>
              </c:numCache>
            </c:numRef>
          </c:xVal>
          <c:yVal>
            <c:numRef>
              <c:f>'Poland in PISA excel wyjres'!$E$3:$E$8</c:f>
              <c:numCache>
                <c:formatCode>General</c:formatCode>
                <c:ptCount val="6"/>
                <c:pt idx="0">
                  <c:v>479</c:v>
                </c:pt>
                <c:pt idx="1">
                  <c:v>491</c:v>
                </c:pt>
                <c:pt idx="2">
                  <c:v>499</c:v>
                </c:pt>
                <c:pt idx="3">
                  <c:v>500</c:v>
                </c:pt>
                <c:pt idx="4">
                  <c:v>518</c:v>
                </c:pt>
                <c:pt idx="5">
                  <c:v>506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81A-40DD-AA33-AA0D997ECF22}"/>
            </c:ext>
          </c:extLst>
        </c:ser>
        <c:ser>
          <c:idx val="1"/>
          <c:order val="1"/>
          <c:tx>
            <c:strRef>
              <c:f>'Poland in PISA excel wyjres'!$F$2</c:f>
              <c:strCache>
                <c:ptCount val="1"/>
                <c:pt idx="0">
                  <c:v>mathematics</c:v>
                </c:pt>
              </c:strCache>
            </c:strRef>
          </c:tx>
          <c:spPr>
            <a:ln w="19050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'Poland in PISA excel wyjres'!$D$3:$D$8</c:f>
              <c:numCache>
                <c:formatCode>General</c:formatCode>
                <c:ptCount val="6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2009</c:v>
                </c:pt>
                <c:pt idx="4">
                  <c:v>2012</c:v>
                </c:pt>
                <c:pt idx="5">
                  <c:v>2015</c:v>
                </c:pt>
              </c:numCache>
            </c:numRef>
          </c:xVal>
          <c:yVal>
            <c:numRef>
              <c:f>'Poland in PISA excel wyjres'!$F$3:$F$8</c:f>
              <c:numCache>
                <c:formatCode>General</c:formatCode>
                <c:ptCount val="6"/>
                <c:pt idx="0">
                  <c:v>470</c:v>
                </c:pt>
                <c:pt idx="1">
                  <c:v>490</c:v>
                </c:pt>
                <c:pt idx="2">
                  <c:v>493</c:v>
                </c:pt>
                <c:pt idx="3">
                  <c:v>497</c:v>
                </c:pt>
                <c:pt idx="4">
                  <c:v>518</c:v>
                </c:pt>
                <c:pt idx="5">
                  <c:v>504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81A-40DD-AA33-AA0D997ECF22}"/>
            </c:ext>
          </c:extLst>
        </c:ser>
        <c:ser>
          <c:idx val="2"/>
          <c:order val="2"/>
          <c:tx>
            <c:strRef>
              <c:f>'Poland in PISA excel wyjres'!$G$2</c:f>
              <c:strCache>
                <c:ptCount val="1"/>
                <c:pt idx="0">
                  <c:v>science</c:v>
                </c:pt>
              </c:strCache>
            </c:strRef>
          </c:tx>
          <c:spPr>
            <a:ln w="19050" cap="rnd">
              <a:solidFill>
                <a:srgbClr val="00B05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'Poland in PISA excel wyjres'!$D$3:$D$8</c:f>
              <c:numCache>
                <c:formatCode>General</c:formatCode>
                <c:ptCount val="6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2009</c:v>
                </c:pt>
                <c:pt idx="4">
                  <c:v>2012</c:v>
                </c:pt>
                <c:pt idx="5">
                  <c:v>2015</c:v>
                </c:pt>
              </c:numCache>
            </c:numRef>
          </c:xVal>
          <c:yVal>
            <c:numRef>
              <c:f>'Poland in PISA excel wyjres'!$G$3:$G$8</c:f>
              <c:numCache>
                <c:formatCode>General</c:formatCode>
                <c:ptCount val="6"/>
                <c:pt idx="0">
                  <c:v>483</c:v>
                </c:pt>
                <c:pt idx="1">
                  <c:v>498</c:v>
                </c:pt>
                <c:pt idx="2">
                  <c:v>498</c:v>
                </c:pt>
                <c:pt idx="3">
                  <c:v>504</c:v>
                </c:pt>
                <c:pt idx="4">
                  <c:v>526</c:v>
                </c:pt>
                <c:pt idx="5">
                  <c:v>501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81A-40DD-AA33-AA0D997ECF22}"/>
            </c:ext>
          </c:extLst>
        </c:ser>
        <c:ser>
          <c:idx val="3"/>
          <c:order val="3"/>
          <c:tx>
            <c:strRef>
              <c:f>'Poland in PISA excel wyjres'!$H$2</c:f>
              <c:strCache>
                <c:ptCount val="1"/>
                <c:pt idx="0">
                  <c:v>OECD</c:v>
                </c:pt>
              </c:strCache>
            </c:strRef>
          </c:tx>
          <c:spPr>
            <a:ln w="19050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'Poland in PISA excel wyjres'!$D$3:$D$8</c:f>
              <c:numCache>
                <c:formatCode>General</c:formatCode>
                <c:ptCount val="6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2009</c:v>
                </c:pt>
                <c:pt idx="4">
                  <c:v>2012</c:v>
                </c:pt>
                <c:pt idx="5">
                  <c:v>2015</c:v>
                </c:pt>
              </c:numCache>
            </c:numRef>
          </c:xVal>
          <c:yVal>
            <c:numRef>
              <c:f>'Poland in PISA excel wyjres'!$H$3:$H$8</c:f>
              <c:numCache>
                <c:formatCode>General</c:formatCode>
                <c:ptCount val="6"/>
                <c:pt idx="0">
                  <c:v>500</c:v>
                </c:pt>
                <c:pt idx="1">
                  <c:v>500</c:v>
                </c:pt>
                <c:pt idx="2">
                  <c:v>500</c:v>
                </c:pt>
                <c:pt idx="3">
                  <c:v>500</c:v>
                </c:pt>
                <c:pt idx="4">
                  <c:v>500</c:v>
                </c:pt>
                <c:pt idx="5">
                  <c:v>500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81A-40DD-AA33-AA0D997ECF22}"/>
            </c:ext>
          </c:extLst>
        </c:ser>
        <c:ser>
          <c:idx val="4"/>
          <c:order val="4"/>
          <c:tx>
            <c:strRef>
              <c:f>'Poland in PISA excel wyjres'!$I$2</c:f>
              <c:strCache>
                <c:ptCount val="1"/>
                <c:pt idx="0">
                  <c:v>average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4"/>
            <c:marker>
              <c:symbol val="circle"/>
              <c:size val="5"/>
              <c:spPr>
                <a:noFill/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381A-40DD-AA33-AA0D997ECF22}"/>
              </c:ext>
            </c:extLst>
          </c:dPt>
          <c:trendline>
            <c:spPr>
              <a:ln w="38100" cap="rnd">
                <a:solidFill>
                  <a:schemeClr val="accent6">
                    <a:lumMod val="75000"/>
                  </a:schemeClr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'Poland in PISA excel wyjres'!$D$3:$D$8</c:f>
              <c:numCache>
                <c:formatCode>General</c:formatCode>
                <c:ptCount val="6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2009</c:v>
                </c:pt>
                <c:pt idx="4">
                  <c:v>2012</c:v>
                </c:pt>
                <c:pt idx="5">
                  <c:v>2015</c:v>
                </c:pt>
              </c:numCache>
            </c:numRef>
          </c:xVal>
          <c:yVal>
            <c:numRef>
              <c:f>'Poland in PISA excel wyjres'!$I$3:$I$8</c:f>
              <c:numCache>
                <c:formatCode>General</c:formatCode>
                <c:ptCount val="6"/>
                <c:pt idx="0">
                  <c:v>477.33333333333331</c:v>
                </c:pt>
                <c:pt idx="1">
                  <c:v>493</c:v>
                </c:pt>
                <c:pt idx="2">
                  <c:v>496.66666666666669</c:v>
                </c:pt>
                <c:pt idx="3">
                  <c:v>500.33333333333331</c:v>
                </c:pt>
                <c:pt idx="4">
                  <c:v>520.66666666666663</c:v>
                </c:pt>
                <c:pt idx="5">
                  <c:v>503.66666666666669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381A-40DD-AA33-AA0D997ECF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737551"/>
        <c:axId val="413140623"/>
      </c:scatterChart>
      <c:valAx>
        <c:axId val="208737551"/>
        <c:scaling>
          <c:orientation val="minMax"/>
          <c:max val="2015"/>
          <c:min val="2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13140623"/>
        <c:crosses val="autoZero"/>
        <c:crossBetween val="midCat"/>
      </c:valAx>
      <c:valAx>
        <c:axId val="4131406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873755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egendEntry>
        <c:idx val="5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'all trends POL ENG'!$A$30</c:f>
              <c:strCache>
                <c:ptCount val="1"/>
                <c:pt idx="0">
                  <c:v>low achievers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'all trends POL ENG'!$B$29:$C$29</c:f>
              <c:strCache>
                <c:ptCount val="2"/>
                <c:pt idx="0">
                  <c:v>progress in reading:                           from 2000 to 2009</c:v>
                </c:pt>
                <c:pt idx="1">
                  <c:v>progress in mathematics:                      from 2003 to 2012</c:v>
                </c:pt>
              </c:strCache>
            </c:strRef>
          </c:cat>
          <c:val>
            <c:numRef>
              <c:f>'all trends POL ENG'!$B$30:$C$30</c:f>
              <c:numCache>
                <c:formatCode>0</c:formatCode>
                <c:ptCount val="2"/>
                <c:pt idx="0">
                  <c:v>27.29400000000647</c:v>
                </c:pt>
                <c:pt idx="1">
                  <c:v>25.61925999999994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56-49E3-AC1D-587472B3E844}"/>
            </c:ext>
          </c:extLst>
        </c:ser>
        <c:ser>
          <c:idx val="1"/>
          <c:order val="1"/>
          <c:tx>
            <c:strRef>
              <c:f>'all trends POL ENG'!$A$31</c:f>
              <c:strCache>
                <c:ptCount val="1"/>
                <c:pt idx="0">
                  <c:v>high achievers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'all trends POL ENG'!$B$29:$C$29</c:f>
              <c:strCache>
                <c:ptCount val="2"/>
                <c:pt idx="0">
                  <c:v>progress in reading:                           from 2000 to 2009</c:v>
                </c:pt>
                <c:pt idx="1">
                  <c:v>progress in mathematics:                      from 2003 to 2012</c:v>
                </c:pt>
              </c:strCache>
            </c:strRef>
          </c:cat>
          <c:val>
            <c:numRef>
              <c:f>'all trends POL ENG'!$B$31:$C$31</c:f>
              <c:numCache>
                <c:formatCode>0</c:formatCode>
                <c:ptCount val="2"/>
                <c:pt idx="0">
                  <c:v>13.848000000011551</c:v>
                </c:pt>
                <c:pt idx="1">
                  <c:v>27.036959999999791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56-49E3-AC1D-587472B3E8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3940920"/>
        <c:axId val="2143943992"/>
      </c:barChart>
      <c:catAx>
        <c:axId val="2143940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pl-PL"/>
          </a:p>
        </c:txPr>
        <c:crossAx val="2143943992"/>
        <c:crosses val="autoZero"/>
        <c:auto val="1"/>
        <c:lblAlgn val="ctr"/>
        <c:lblOffset val="100"/>
        <c:noMultiLvlLbl val="0"/>
      </c:catAx>
      <c:valAx>
        <c:axId val="214394399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2143940920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2400" b="1"/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Arkusz2!$B$4</c:f>
              <c:strCache>
                <c:ptCount val="1"/>
                <c:pt idx="0">
                  <c:v>General secondary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pl-PL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Arkusz2!$C$2:$E$3</c:f>
              <c:strCache>
                <c:ptCount val="3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</c:strCache>
            </c:strRef>
          </c:cat>
          <c:val>
            <c:numRef>
              <c:f>Arkusz2!$C$4:$E$4</c:f>
              <c:numCache>
                <c:formatCode>0</c:formatCode>
                <c:ptCount val="3"/>
                <c:pt idx="0">
                  <c:v>543.4</c:v>
                </c:pt>
                <c:pt idx="1">
                  <c:v>516.4</c:v>
                </c:pt>
                <c:pt idx="2">
                  <c:v>532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CB-4C41-A33D-6A3393AC5FB1}"/>
            </c:ext>
          </c:extLst>
        </c:ser>
        <c:ser>
          <c:idx val="2"/>
          <c:order val="1"/>
          <c:tx>
            <c:strRef>
              <c:f>Arkusz2!$B$5</c:f>
              <c:strCache>
                <c:ptCount val="1"/>
                <c:pt idx="0">
                  <c:v>Vocational secondary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pl-PL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Arkusz2!$C$2:$E$3</c:f>
              <c:strCache>
                <c:ptCount val="3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</c:strCache>
            </c:strRef>
          </c:cat>
          <c:val>
            <c:numRef>
              <c:f>Arkusz2!$C$5:$E$5</c:f>
              <c:numCache>
                <c:formatCode>0</c:formatCode>
                <c:ptCount val="3"/>
                <c:pt idx="0">
                  <c:v>478.4</c:v>
                </c:pt>
                <c:pt idx="1">
                  <c:v>478.5</c:v>
                </c:pt>
                <c:pt idx="2">
                  <c:v>498.2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CB-4C41-A33D-6A3393AC5FB1}"/>
            </c:ext>
          </c:extLst>
        </c:ser>
        <c:ser>
          <c:idx val="3"/>
          <c:order val="2"/>
          <c:tx>
            <c:strRef>
              <c:f>Arkusz2!$B$6</c:f>
              <c:strCache>
                <c:ptCount val="1"/>
                <c:pt idx="0">
                  <c:v>Basic vocational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pl-PL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Arkusz2!$C$2:$E$3</c:f>
              <c:strCache>
                <c:ptCount val="3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</c:strCache>
            </c:strRef>
          </c:cat>
          <c:val>
            <c:numRef>
              <c:f>Arkusz2!$C$6:$E$6</c:f>
              <c:numCache>
                <c:formatCode>0</c:formatCode>
                <c:ptCount val="3"/>
                <c:pt idx="0">
                  <c:v>357.6</c:v>
                </c:pt>
                <c:pt idx="1">
                  <c:v>453.3</c:v>
                </c:pt>
                <c:pt idx="2">
                  <c:v>473.5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ACB-4C41-A33D-6A3393AC5F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6963936"/>
        <c:axId val="276964328"/>
      </c:lineChart>
      <c:catAx>
        <c:axId val="276963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pl-PL" b="1"/>
            </a:pPr>
            <a:endParaRPr lang="pl-PL"/>
          </a:p>
        </c:txPr>
        <c:crossAx val="276964328"/>
        <c:crosses val="autoZero"/>
        <c:auto val="0"/>
        <c:lblAlgn val="ctr"/>
        <c:lblOffset val="100"/>
        <c:noMultiLvlLbl val="0"/>
      </c:catAx>
      <c:valAx>
        <c:axId val="276964328"/>
        <c:scaling>
          <c:orientation val="minMax"/>
          <c:min val="3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lang="pl-PL"/>
            </a:pPr>
            <a:endParaRPr lang="pl-PL"/>
          </a:p>
        </c:txPr>
        <c:crossAx val="27696393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lang="pl-PL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306-4691-BE18-03AF7AA890C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306-4691-BE18-03AF7AA890C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306-4691-BE18-03AF7AA890C3}"/>
              </c:ext>
            </c:extLst>
          </c:dPt>
          <c:cat>
            <c:multiLvlStrRef>
              <c:f>'paper vs computer'!$B$7:$C$12</c:f>
              <c:multiLvlStrCache>
                <c:ptCount val="6"/>
                <c:lvl>
                  <c:pt idx="0">
                    <c:v>paper</c:v>
                  </c:pt>
                  <c:pt idx="1">
                    <c:v>computer</c:v>
                  </c:pt>
                  <c:pt idx="2">
                    <c:v>paper</c:v>
                  </c:pt>
                  <c:pt idx="3">
                    <c:v>computer</c:v>
                  </c:pt>
                  <c:pt idx="4">
                    <c:v>paper</c:v>
                  </c:pt>
                  <c:pt idx="5">
                    <c:v>computer</c:v>
                  </c:pt>
                </c:lvl>
                <c:lvl>
                  <c:pt idx="0">
                    <c:v>PISA 2009</c:v>
                  </c:pt>
                  <c:pt idx="2">
                    <c:v>PISA 2012</c:v>
                  </c:pt>
                  <c:pt idx="4">
                    <c:v>PISA 2015</c:v>
                  </c:pt>
                </c:lvl>
              </c:multiLvlStrCache>
            </c:multiLvlStrRef>
          </c:cat>
          <c:val>
            <c:numRef>
              <c:f>'paper vs computer'!$D$7:$D$12</c:f>
              <c:numCache>
                <c:formatCode>General</c:formatCode>
                <c:ptCount val="6"/>
                <c:pt idx="0">
                  <c:v>500</c:v>
                </c:pt>
                <c:pt idx="1">
                  <c:v>464</c:v>
                </c:pt>
                <c:pt idx="2">
                  <c:v>518</c:v>
                </c:pt>
                <c:pt idx="3">
                  <c:v>489</c:v>
                </c:pt>
                <c:pt idx="5">
                  <c:v>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306-4691-BE18-03AF7AA890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9094408"/>
        <c:axId val="609095720"/>
      </c:barChart>
      <c:catAx>
        <c:axId val="609094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09095720"/>
        <c:crosses val="autoZero"/>
        <c:auto val="1"/>
        <c:lblAlgn val="ctr"/>
        <c:lblOffset val="100"/>
        <c:noMultiLvlLbl val="0"/>
      </c:catAx>
      <c:valAx>
        <c:axId val="609095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09094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 err="1"/>
              <a:t>Expecting</a:t>
            </a:r>
            <a:r>
              <a:rPr lang="pl-PL" dirty="0"/>
              <a:t> to </a:t>
            </a:r>
            <a:r>
              <a:rPr lang="pl-PL" dirty="0" err="1"/>
              <a:t>work</a:t>
            </a:r>
            <a:r>
              <a:rPr lang="pl-PL" dirty="0"/>
              <a:t> in ICT</a:t>
            </a:r>
          </a:p>
        </c:rich>
      </c:tx>
      <c:layout>
        <c:manualLayout>
          <c:xMode val="edge"/>
          <c:yMode val="edge"/>
          <c:x val="0.27734435129697765"/>
          <c:y val="3.02347358230037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B84-475C-BDCD-060CFA3A83A0}"/>
              </c:ext>
            </c:extLst>
          </c:dPt>
          <c:cat>
            <c:multiLvlStrRef>
              <c:f>'career expectations'!$C$13:$D$16</c:f>
              <c:multiLvlStrCache>
                <c:ptCount val="4"/>
                <c:lvl>
                  <c:pt idx="0">
                    <c:v>girls</c:v>
                  </c:pt>
                  <c:pt idx="1">
                    <c:v>boys</c:v>
                  </c:pt>
                  <c:pt idx="2">
                    <c:v>girls</c:v>
                  </c:pt>
                  <c:pt idx="3">
                    <c:v>boys</c:v>
                  </c:pt>
                </c:lvl>
                <c:lvl>
                  <c:pt idx="0">
                    <c:v>OECD</c:v>
                  </c:pt>
                  <c:pt idx="2">
                    <c:v>Poland</c:v>
                  </c:pt>
                </c:lvl>
              </c:multiLvlStrCache>
            </c:multiLvlStrRef>
          </c:cat>
          <c:val>
            <c:numRef>
              <c:f>'career expectations'!$E$13:$E$16</c:f>
              <c:numCache>
                <c:formatCode>0%</c:formatCode>
                <c:ptCount val="4"/>
                <c:pt idx="0">
                  <c:v>4.0000000000000001E-3</c:v>
                </c:pt>
                <c:pt idx="1">
                  <c:v>4.8000000000000001E-2</c:v>
                </c:pt>
                <c:pt idx="2">
                  <c:v>0</c:v>
                </c:pt>
                <c:pt idx="3">
                  <c:v>2.5999999999999999E-2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84-475C-BDCD-060CFA3A83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8454624"/>
        <c:axId val="568456920"/>
      </c:barChart>
      <c:catAx>
        <c:axId val="56845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68456920"/>
        <c:crosses val="autoZero"/>
        <c:auto val="1"/>
        <c:lblAlgn val="ctr"/>
        <c:lblOffset val="100"/>
        <c:noMultiLvlLbl val="0"/>
      </c:catAx>
      <c:valAx>
        <c:axId val="568456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68454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47D053-C4FE-4964-8B6C-994BDACCB517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0787BD20-2D18-4489-B7B4-724DC832B49E}">
      <dgm:prSet phldrT="[Tekst]" custT="1"/>
      <dgm:spPr/>
      <dgm:t>
        <a:bodyPr/>
        <a:lstStyle/>
        <a:p>
          <a:r>
            <a:rPr lang="pl-PL" sz="1400" b="1" dirty="0"/>
            <a:t> </a:t>
          </a:r>
          <a:r>
            <a:rPr lang="pl-PL" sz="1400" b="1" dirty="0" err="1"/>
            <a:t>before</a:t>
          </a:r>
          <a:r>
            <a:rPr lang="pl-PL" sz="1400" b="1" dirty="0"/>
            <a:t> 1990:</a:t>
          </a:r>
        </a:p>
        <a:p>
          <a:r>
            <a:rPr lang="pl-PL" sz="1400" dirty="0"/>
            <a:t>FIMS 1964</a:t>
          </a:r>
        </a:p>
        <a:p>
          <a:r>
            <a:rPr lang="pl-PL" sz="1400" dirty="0"/>
            <a:t>FISS 1970</a:t>
          </a:r>
        </a:p>
        <a:p>
          <a:r>
            <a:rPr lang="pl-PL" sz="1400" dirty="0"/>
            <a:t>SIMS 1980</a:t>
          </a:r>
        </a:p>
        <a:p>
          <a:r>
            <a:rPr lang="pl-PL" sz="1400" dirty="0"/>
            <a:t>SISS 1983</a:t>
          </a:r>
        </a:p>
      </dgm:t>
    </dgm:pt>
    <dgm:pt modelId="{8D4DFE0B-8FF9-4081-8806-22FFFC7424C8}" type="parTrans" cxnId="{A377FA45-9B81-49B1-A176-98B5B7F2E99F}">
      <dgm:prSet/>
      <dgm:spPr/>
      <dgm:t>
        <a:bodyPr/>
        <a:lstStyle/>
        <a:p>
          <a:endParaRPr lang="pl-PL"/>
        </a:p>
      </dgm:t>
    </dgm:pt>
    <dgm:pt modelId="{58A096D0-98A9-439A-9FF5-B4E1B9843CDC}" type="sibTrans" cxnId="{A377FA45-9B81-49B1-A176-98B5B7F2E99F}">
      <dgm:prSet/>
      <dgm:spPr/>
      <dgm:t>
        <a:bodyPr/>
        <a:lstStyle/>
        <a:p>
          <a:endParaRPr lang="pl-PL"/>
        </a:p>
      </dgm:t>
    </dgm:pt>
    <dgm:pt modelId="{4E36FA51-54B1-42D1-9E38-683C3D909090}">
      <dgm:prSet phldrT="[Tekst]" custT="1"/>
      <dgm:spPr/>
      <dgm:t>
        <a:bodyPr/>
        <a:lstStyle/>
        <a:p>
          <a:r>
            <a:rPr lang="pl-PL" sz="1400" b="1" dirty="0"/>
            <a:t>2000s:</a:t>
          </a:r>
        </a:p>
        <a:p>
          <a:r>
            <a:rPr lang="pl-PL" sz="1400" dirty="0"/>
            <a:t>PIRLS 2001 </a:t>
          </a:r>
          <a:r>
            <a:rPr lang="pl-PL" sz="1400" dirty="0">
              <a:solidFill>
                <a:schemeClr val="bg2"/>
              </a:solidFill>
              <a:highlight>
                <a:srgbClr val="0000FF"/>
              </a:highlight>
            </a:rPr>
            <a:t>PIRLS 2006</a:t>
          </a:r>
          <a:endParaRPr lang="pl-PL" sz="1400" dirty="0">
            <a:highlight>
              <a:srgbClr val="0000FF"/>
            </a:highlight>
          </a:endParaRPr>
        </a:p>
        <a:p>
          <a:r>
            <a:rPr lang="pl-PL" sz="1400" dirty="0"/>
            <a:t>TIMSS 2003 TIMSS 2007</a:t>
          </a:r>
        </a:p>
        <a:p>
          <a:r>
            <a:rPr lang="pl-PL" sz="1400" dirty="0">
              <a:solidFill>
                <a:schemeClr val="bg2"/>
              </a:solidFill>
              <a:highlight>
                <a:srgbClr val="0000FF"/>
              </a:highlight>
            </a:rPr>
            <a:t>TALIS 2008</a:t>
          </a:r>
        </a:p>
        <a:p>
          <a:r>
            <a:rPr lang="pl-PL" sz="1400" dirty="0">
              <a:solidFill>
                <a:schemeClr val="bg2"/>
              </a:solidFill>
              <a:highlight>
                <a:srgbClr val="0000FF"/>
              </a:highlight>
            </a:rPr>
            <a:t>TED S-M</a:t>
          </a:r>
        </a:p>
        <a:p>
          <a:r>
            <a:rPr lang="pl-PL" sz="1400" dirty="0">
              <a:solidFill>
                <a:schemeClr val="bg2"/>
              </a:solidFill>
              <a:highlight>
                <a:srgbClr val="0000FF"/>
              </a:highlight>
            </a:rPr>
            <a:t>ICCS 2009</a:t>
          </a:r>
        </a:p>
        <a:p>
          <a:r>
            <a:rPr lang="pl-PL" sz="1400" dirty="0">
              <a:solidFill>
                <a:schemeClr val="bg2"/>
              </a:solidFill>
              <a:highlight>
                <a:srgbClr val="008000"/>
              </a:highlight>
            </a:rPr>
            <a:t>PISA 2000 PISA 2003</a:t>
          </a:r>
        </a:p>
        <a:p>
          <a:r>
            <a:rPr lang="pl-PL" sz="1400" dirty="0">
              <a:solidFill>
                <a:schemeClr val="bg2"/>
              </a:solidFill>
              <a:highlight>
                <a:srgbClr val="008000"/>
              </a:highlight>
            </a:rPr>
            <a:t>PISA 2006 PISA 2009</a:t>
          </a:r>
        </a:p>
      </dgm:t>
    </dgm:pt>
    <dgm:pt modelId="{63CD6B3E-A6F5-407D-A1BF-697BB79549AF}" type="parTrans" cxnId="{9C58B25C-A1E1-4C2B-9720-07FEEB735BB4}">
      <dgm:prSet/>
      <dgm:spPr/>
      <dgm:t>
        <a:bodyPr/>
        <a:lstStyle/>
        <a:p>
          <a:endParaRPr lang="pl-PL"/>
        </a:p>
      </dgm:t>
    </dgm:pt>
    <dgm:pt modelId="{4F787CB3-C90F-4E21-9918-D857EA4F7103}" type="sibTrans" cxnId="{9C58B25C-A1E1-4C2B-9720-07FEEB735BB4}">
      <dgm:prSet/>
      <dgm:spPr/>
      <dgm:t>
        <a:bodyPr/>
        <a:lstStyle/>
        <a:p>
          <a:endParaRPr lang="pl-PL"/>
        </a:p>
      </dgm:t>
    </dgm:pt>
    <dgm:pt modelId="{79247F77-BA98-4180-8520-D2A7F905846A}">
      <dgm:prSet phldrT="[Tekst]" custT="1"/>
      <dgm:spPr/>
      <dgm:t>
        <a:bodyPr/>
        <a:lstStyle/>
        <a:p>
          <a:r>
            <a:rPr lang="pl-PL" sz="1400" b="1" dirty="0"/>
            <a:t>2010+</a:t>
          </a:r>
        </a:p>
        <a:p>
          <a:r>
            <a:rPr lang="pl-PL" sz="1400" dirty="0">
              <a:solidFill>
                <a:schemeClr val="bg2"/>
              </a:solidFill>
              <a:highlight>
                <a:srgbClr val="0000FF"/>
              </a:highlight>
            </a:rPr>
            <a:t>TALIS 2013</a:t>
          </a:r>
          <a:r>
            <a:rPr lang="pl-PL" sz="1400" dirty="0">
              <a:solidFill>
                <a:schemeClr val="bg2"/>
              </a:solidFill>
            </a:rPr>
            <a:t> </a:t>
          </a:r>
          <a:r>
            <a:rPr lang="pl-PL" sz="1400" dirty="0">
              <a:solidFill>
                <a:schemeClr val="tx1"/>
              </a:solidFill>
            </a:rPr>
            <a:t>TALIS 2018</a:t>
          </a:r>
        </a:p>
        <a:p>
          <a:r>
            <a:rPr lang="pl-PL" sz="1400" dirty="0">
              <a:solidFill>
                <a:schemeClr val="bg2"/>
              </a:solidFill>
              <a:highlight>
                <a:srgbClr val="0000FF"/>
              </a:highlight>
            </a:rPr>
            <a:t>ESLC 2012</a:t>
          </a:r>
        </a:p>
        <a:p>
          <a:r>
            <a:rPr lang="pl-PL" sz="1400" dirty="0">
              <a:solidFill>
                <a:schemeClr val="bg2"/>
              </a:solidFill>
              <a:highlight>
                <a:srgbClr val="0000FF"/>
              </a:highlight>
            </a:rPr>
            <a:t>ICILS 2013</a:t>
          </a:r>
          <a:r>
            <a:rPr lang="pl-PL" sz="1400" dirty="0">
              <a:solidFill>
                <a:schemeClr val="bg2"/>
              </a:solidFill>
            </a:rPr>
            <a:t> </a:t>
          </a:r>
          <a:r>
            <a:rPr lang="pl-PL" sz="1400" dirty="0">
              <a:solidFill>
                <a:schemeClr val="tx1"/>
              </a:solidFill>
            </a:rPr>
            <a:t>ICILS 2018</a:t>
          </a:r>
        </a:p>
        <a:p>
          <a:r>
            <a:rPr lang="pl-PL" sz="1400" dirty="0">
              <a:solidFill>
                <a:schemeClr val="bg2"/>
              </a:solidFill>
              <a:highlight>
                <a:srgbClr val="0000FF"/>
              </a:highlight>
            </a:rPr>
            <a:t>TIMSS 2011 TIMSS 2015</a:t>
          </a:r>
        </a:p>
        <a:p>
          <a:r>
            <a:rPr lang="pl-PL" sz="1400" dirty="0">
              <a:solidFill>
                <a:schemeClr val="bg2"/>
              </a:solidFill>
              <a:highlight>
                <a:srgbClr val="0000FF"/>
              </a:highlight>
            </a:rPr>
            <a:t>PIRLS 2011 PIRLS 2016</a:t>
          </a:r>
        </a:p>
        <a:p>
          <a:r>
            <a:rPr lang="pl-PL" sz="1400" dirty="0">
              <a:solidFill>
                <a:schemeClr val="bg2"/>
              </a:solidFill>
              <a:highlight>
                <a:srgbClr val="008000"/>
              </a:highlight>
            </a:rPr>
            <a:t>PISA 2012 PISA 2015 PISA 2018</a:t>
          </a:r>
        </a:p>
      </dgm:t>
    </dgm:pt>
    <dgm:pt modelId="{48A44744-65DA-46E3-92FC-AE370D1568B6}" type="parTrans" cxnId="{D076DA58-9A31-4C46-BD79-05AA98315217}">
      <dgm:prSet/>
      <dgm:spPr/>
      <dgm:t>
        <a:bodyPr/>
        <a:lstStyle/>
        <a:p>
          <a:endParaRPr lang="pl-PL"/>
        </a:p>
      </dgm:t>
    </dgm:pt>
    <dgm:pt modelId="{41F31315-66B9-43AA-B7CD-9620EA46EF3B}" type="sibTrans" cxnId="{D076DA58-9A31-4C46-BD79-05AA98315217}">
      <dgm:prSet/>
      <dgm:spPr/>
      <dgm:t>
        <a:bodyPr/>
        <a:lstStyle/>
        <a:p>
          <a:endParaRPr lang="pl-PL"/>
        </a:p>
      </dgm:t>
    </dgm:pt>
    <dgm:pt modelId="{FB4BD5E5-9082-42FA-81DB-A2506E8CF719}">
      <dgm:prSet phldrT="[Tekst]" custT="1"/>
      <dgm:spPr/>
      <dgm:t>
        <a:bodyPr/>
        <a:lstStyle/>
        <a:p>
          <a:r>
            <a:rPr lang="pl-PL" sz="1400" b="1" dirty="0"/>
            <a:t>1990s:</a:t>
          </a:r>
        </a:p>
        <a:p>
          <a:r>
            <a:rPr lang="pl-PL" sz="1400" dirty="0"/>
            <a:t>Reading L</a:t>
          </a:r>
        </a:p>
        <a:p>
          <a:r>
            <a:rPr lang="pl-PL" sz="1400" dirty="0"/>
            <a:t>TIMSS 1995</a:t>
          </a:r>
        </a:p>
        <a:p>
          <a:r>
            <a:rPr lang="pl-PL" sz="1400" dirty="0">
              <a:solidFill>
                <a:schemeClr val="bg2"/>
              </a:solidFill>
              <a:highlight>
                <a:srgbClr val="0000FF"/>
              </a:highlight>
            </a:rPr>
            <a:t>IALS</a:t>
          </a:r>
        </a:p>
        <a:p>
          <a:r>
            <a:rPr lang="pl-PL" sz="1400" dirty="0">
              <a:solidFill>
                <a:schemeClr val="bg2"/>
              </a:solidFill>
              <a:highlight>
                <a:srgbClr val="0000FF"/>
              </a:highlight>
            </a:rPr>
            <a:t>CIVIC</a:t>
          </a:r>
        </a:p>
      </dgm:t>
    </dgm:pt>
    <dgm:pt modelId="{C0868738-DB49-42CD-8049-9389F78C9650}" type="parTrans" cxnId="{B0356510-B4C9-43DC-9D48-374898FE60D4}">
      <dgm:prSet/>
      <dgm:spPr/>
      <dgm:t>
        <a:bodyPr/>
        <a:lstStyle/>
        <a:p>
          <a:endParaRPr lang="pl-PL"/>
        </a:p>
      </dgm:t>
    </dgm:pt>
    <dgm:pt modelId="{9B2F2911-D3E7-4B3A-8298-C1DCC6B36499}" type="sibTrans" cxnId="{B0356510-B4C9-43DC-9D48-374898FE60D4}">
      <dgm:prSet/>
      <dgm:spPr/>
      <dgm:t>
        <a:bodyPr/>
        <a:lstStyle/>
        <a:p>
          <a:endParaRPr lang="pl-PL"/>
        </a:p>
      </dgm:t>
    </dgm:pt>
    <dgm:pt modelId="{B35C93D7-1626-4F25-A878-62AA43682901}" type="pres">
      <dgm:prSet presAssocID="{5F47D053-C4FE-4964-8B6C-994BDACCB517}" presName="Name0" presStyleCnt="0">
        <dgm:presLayoutVars>
          <dgm:dir/>
          <dgm:resizeHandles val="exact"/>
        </dgm:presLayoutVars>
      </dgm:prSet>
      <dgm:spPr/>
    </dgm:pt>
    <dgm:pt modelId="{91CDDC27-AD41-482D-B534-C32BFE059C94}" type="pres">
      <dgm:prSet presAssocID="{5F47D053-C4FE-4964-8B6C-994BDACCB517}" presName="arrow" presStyleLbl="bgShp" presStyleIdx="0" presStyleCnt="1" custScaleX="76999" custScaleY="23629"/>
      <dgm:spPr/>
    </dgm:pt>
    <dgm:pt modelId="{3478EF39-8555-4295-A206-C75815B1E0DD}" type="pres">
      <dgm:prSet presAssocID="{5F47D053-C4FE-4964-8B6C-994BDACCB517}" presName="points" presStyleCnt="0"/>
      <dgm:spPr/>
    </dgm:pt>
    <dgm:pt modelId="{E9CE2F43-D2EC-45BD-A0D1-083C7EFC6295}" type="pres">
      <dgm:prSet presAssocID="{0787BD20-2D18-4489-B7B4-724DC832B49E}" presName="compositeA" presStyleCnt="0"/>
      <dgm:spPr/>
    </dgm:pt>
    <dgm:pt modelId="{0A0FAB88-45CD-411B-ACAB-6E0A1829E61B}" type="pres">
      <dgm:prSet presAssocID="{0787BD20-2D18-4489-B7B4-724DC832B49E}" presName="textA" presStyleLbl="revTx" presStyleIdx="0" presStyleCnt="4" custScaleX="172049">
        <dgm:presLayoutVars>
          <dgm:bulletEnabled val="1"/>
        </dgm:presLayoutVars>
      </dgm:prSet>
      <dgm:spPr/>
    </dgm:pt>
    <dgm:pt modelId="{7C1418A3-09B6-4CB1-B10A-90CA73EA0C0D}" type="pres">
      <dgm:prSet presAssocID="{0787BD20-2D18-4489-B7B4-724DC832B49E}" presName="circleA" presStyleLbl="node1" presStyleIdx="0" presStyleCnt="4"/>
      <dgm:spPr/>
    </dgm:pt>
    <dgm:pt modelId="{A5DC74D4-8998-475E-8E73-05A431F461A4}" type="pres">
      <dgm:prSet presAssocID="{0787BD20-2D18-4489-B7B4-724DC832B49E}" presName="spaceA" presStyleCnt="0"/>
      <dgm:spPr/>
    </dgm:pt>
    <dgm:pt modelId="{BAC788CF-88E3-48B6-9281-58A34FD586C2}" type="pres">
      <dgm:prSet presAssocID="{58A096D0-98A9-439A-9FF5-B4E1B9843CDC}" presName="space" presStyleCnt="0"/>
      <dgm:spPr/>
    </dgm:pt>
    <dgm:pt modelId="{42A97EAF-AC98-4D89-8EBF-FCA7ABFEC87D}" type="pres">
      <dgm:prSet presAssocID="{FB4BD5E5-9082-42FA-81DB-A2506E8CF719}" presName="compositeB" presStyleCnt="0"/>
      <dgm:spPr/>
    </dgm:pt>
    <dgm:pt modelId="{8C6F9AE0-4FE0-495A-A106-AF31FF4BFDAF}" type="pres">
      <dgm:prSet presAssocID="{FB4BD5E5-9082-42FA-81DB-A2506E8CF719}" presName="textB" presStyleLbl="revTx" presStyleIdx="1" presStyleCnt="4" custScaleX="148513">
        <dgm:presLayoutVars>
          <dgm:bulletEnabled val="1"/>
        </dgm:presLayoutVars>
      </dgm:prSet>
      <dgm:spPr/>
    </dgm:pt>
    <dgm:pt modelId="{CB99AC59-A40B-4556-B706-0E69D7C53CA8}" type="pres">
      <dgm:prSet presAssocID="{FB4BD5E5-9082-42FA-81DB-A2506E8CF719}" presName="circleB" presStyleLbl="node1" presStyleIdx="1" presStyleCnt="4"/>
      <dgm:spPr/>
    </dgm:pt>
    <dgm:pt modelId="{405F94B2-11DA-493E-8AEB-5AA98F2F85AF}" type="pres">
      <dgm:prSet presAssocID="{FB4BD5E5-9082-42FA-81DB-A2506E8CF719}" presName="spaceB" presStyleCnt="0"/>
      <dgm:spPr/>
    </dgm:pt>
    <dgm:pt modelId="{0139E981-01F3-4398-B14F-5C3F96C19059}" type="pres">
      <dgm:prSet presAssocID="{9B2F2911-D3E7-4B3A-8298-C1DCC6B36499}" presName="space" presStyleCnt="0"/>
      <dgm:spPr/>
    </dgm:pt>
    <dgm:pt modelId="{AEBED3CB-642E-4244-B3F0-39516A41C80D}" type="pres">
      <dgm:prSet presAssocID="{4E36FA51-54B1-42D1-9E38-683C3D909090}" presName="compositeA" presStyleCnt="0"/>
      <dgm:spPr/>
    </dgm:pt>
    <dgm:pt modelId="{52609DE8-0020-4CE9-80D1-63CD9C4300ED}" type="pres">
      <dgm:prSet presAssocID="{4E36FA51-54B1-42D1-9E38-683C3D909090}" presName="textA" presStyleLbl="revTx" presStyleIdx="2" presStyleCnt="4" custScaleX="234048">
        <dgm:presLayoutVars>
          <dgm:bulletEnabled val="1"/>
        </dgm:presLayoutVars>
      </dgm:prSet>
      <dgm:spPr/>
    </dgm:pt>
    <dgm:pt modelId="{1A32DF58-6D9B-4108-9DD2-702061294F95}" type="pres">
      <dgm:prSet presAssocID="{4E36FA51-54B1-42D1-9E38-683C3D909090}" presName="circleA" presStyleLbl="node1" presStyleIdx="2" presStyleCnt="4"/>
      <dgm:spPr/>
    </dgm:pt>
    <dgm:pt modelId="{B7B4C03B-195B-495E-802D-B8969347B968}" type="pres">
      <dgm:prSet presAssocID="{4E36FA51-54B1-42D1-9E38-683C3D909090}" presName="spaceA" presStyleCnt="0"/>
      <dgm:spPr/>
    </dgm:pt>
    <dgm:pt modelId="{42505B81-D95D-4C7D-93E3-006E300658A8}" type="pres">
      <dgm:prSet presAssocID="{4F787CB3-C90F-4E21-9918-D857EA4F7103}" presName="space" presStyleCnt="0"/>
      <dgm:spPr/>
    </dgm:pt>
    <dgm:pt modelId="{25DF783D-6087-4080-929D-F2F2379003F1}" type="pres">
      <dgm:prSet presAssocID="{79247F77-BA98-4180-8520-D2A7F905846A}" presName="compositeB" presStyleCnt="0"/>
      <dgm:spPr/>
    </dgm:pt>
    <dgm:pt modelId="{89E6716B-2637-444B-92A7-C531D79662E9}" type="pres">
      <dgm:prSet presAssocID="{79247F77-BA98-4180-8520-D2A7F905846A}" presName="textB" presStyleLbl="revTx" presStyleIdx="3" presStyleCnt="4" custScaleX="313520">
        <dgm:presLayoutVars>
          <dgm:bulletEnabled val="1"/>
        </dgm:presLayoutVars>
      </dgm:prSet>
      <dgm:spPr/>
    </dgm:pt>
    <dgm:pt modelId="{15B1645F-B71C-4954-A0E7-AAA525277E76}" type="pres">
      <dgm:prSet presAssocID="{79247F77-BA98-4180-8520-D2A7F905846A}" presName="circleB" presStyleLbl="node1" presStyleIdx="3" presStyleCnt="4"/>
      <dgm:spPr/>
    </dgm:pt>
    <dgm:pt modelId="{52B45AE7-6EA9-45EA-A16C-E5F5441CCD18}" type="pres">
      <dgm:prSet presAssocID="{79247F77-BA98-4180-8520-D2A7F905846A}" presName="spaceB" presStyleCnt="0"/>
      <dgm:spPr/>
    </dgm:pt>
  </dgm:ptLst>
  <dgm:cxnLst>
    <dgm:cxn modelId="{B0356510-B4C9-43DC-9D48-374898FE60D4}" srcId="{5F47D053-C4FE-4964-8B6C-994BDACCB517}" destId="{FB4BD5E5-9082-42FA-81DB-A2506E8CF719}" srcOrd="1" destOrd="0" parTransId="{C0868738-DB49-42CD-8049-9389F78C9650}" sibTransId="{9B2F2911-D3E7-4B3A-8298-C1DCC6B36499}"/>
    <dgm:cxn modelId="{3BB17737-350D-4617-96A9-AB3AC1B90024}" type="presOf" srcId="{79247F77-BA98-4180-8520-D2A7F905846A}" destId="{89E6716B-2637-444B-92A7-C531D79662E9}" srcOrd="0" destOrd="0" presId="urn:microsoft.com/office/officeart/2005/8/layout/hProcess11"/>
    <dgm:cxn modelId="{9C58B25C-A1E1-4C2B-9720-07FEEB735BB4}" srcId="{5F47D053-C4FE-4964-8B6C-994BDACCB517}" destId="{4E36FA51-54B1-42D1-9E38-683C3D909090}" srcOrd="2" destOrd="0" parTransId="{63CD6B3E-A6F5-407D-A1BF-697BB79549AF}" sibTransId="{4F787CB3-C90F-4E21-9918-D857EA4F7103}"/>
    <dgm:cxn modelId="{A377FA45-9B81-49B1-A176-98B5B7F2E99F}" srcId="{5F47D053-C4FE-4964-8B6C-994BDACCB517}" destId="{0787BD20-2D18-4489-B7B4-724DC832B49E}" srcOrd="0" destOrd="0" parTransId="{8D4DFE0B-8FF9-4081-8806-22FFFC7424C8}" sibTransId="{58A096D0-98A9-439A-9FF5-B4E1B9843CDC}"/>
    <dgm:cxn modelId="{20FAE54C-64B5-44E8-A2D8-AF0A70E43107}" type="presOf" srcId="{FB4BD5E5-9082-42FA-81DB-A2506E8CF719}" destId="{8C6F9AE0-4FE0-495A-A106-AF31FF4BFDAF}" srcOrd="0" destOrd="0" presId="urn:microsoft.com/office/officeart/2005/8/layout/hProcess11"/>
    <dgm:cxn modelId="{572CB854-5140-4BA1-9B7A-A5A8ED715379}" type="presOf" srcId="{5F47D053-C4FE-4964-8B6C-994BDACCB517}" destId="{B35C93D7-1626-4F25-A878-62AA43682901}" srcOrd="0" destOrd="0" presId="urn:microsoft.com/office/officeart/2005/8/layout/hProcess11"/>
    <dgm:cxn modelId="{D076DA58-9A31-4C46-BD79-05AA98315217}" srcId="{5F47D053-C4FE-4964-8B6C-994BDACCB517}" destId="{79247F77-BA98-4180-8520-D2A7F905846A}" srcOrd="3" destOrd="0" parTransId="{48A44744-65DA-46E3-92FC-AE370D1568B6}" sibTransId="{41F31315-66B9-43AA-B7CD-9620EA46EF3B}"/>
    <dgm:cxn modelId="{253B1759-6E93-4B23-BD93-9B3ED767AF99}" type="presOf" srcId="{4E36FA51-54B1-42D1-9E38-683C3D909090}" destId="{52609DE8-0020-4CE9-80D1-63CD9C4300ED}" srcOrd="0" destOrd="0" presId="urn:microsoft.com/office/officeart/2005/8/layout/hProcess11"/>
    <dgm:cxn modelId="{B75587AA-93E9-46E9-BCAB-50DE8DDE30FB}" type="presOf" srcId="{0787BD20-2D18-4489-B7B4-724DC832B49E}" destId="{0A0FAB88-45CD-411B-ACAB-6E0A1829E61B}" srcOrd="0" destOrd="0" presId="urn:microsoft.com/office/officeart/2005/8/layout/hProcess11"/>
    <dgm:cxn modelId="{64F5B330-F188-4FE9-9710-8406B28455AD}" type="presParOf" srcId="{B35C93D7-1626-4F25-A878-62AA43682901}" destId="{91CDDC27-AD41-482D-B534-C32BFE059C94}" srcOrd="0" destOrd="0" presId="urn:microsoft.com/office/officeart/2005/8/layout/hProcess11"/>
    <dgm:cxn modelId="{69B04995-28F3-4521-A299-D44B933B7F05}" type="presParOf" srcId="{B35C93D7-1626-4F25-A878-62AA43682901}" destId="{3478EF39-8555-4295-A206-C75815B1E0DD}" srcOrd="1" destOrd="0" presId="urn:microsoft.com/office/officeart/2005/8/layout/hProcess11"/>
    <dgm:cxn modelId="{8C686A43-2FEE-4FA4-899F-A6001574A3F1}" type="presParOf" srcId="{3478EF39-8555-4295-A206-C75815B1E0DD}" destId="{E9CE2F43-D2EC-45BD-A0D1-083C7EFC6295}" srcOrd="0" destOrd="0" presId="urn:microsoft.com/office/officeart/2005/8/layout/hProcess11"/>
    <dgm:cxn modelId="{981B18CA-EF80-454D-8F3A-52890B026655}" type="presParOf" srcId="{E9CE2F43-D2EC-45BD-A0D1-083C7EFC6295}" destId="{0A0FAB88-45CD-411B-ACAB-6E0A1829E61B}" srcOrd="0" destOrd="0" presId="urn:microsoft.com/office/officeart/2005/8/layout/hProcess11"/>
    <dgm:cxn modelId="{000DD036-F361-492A-8EE5-EFF0B4C0D2BC}" type="presParOf" srcId="{E9CE2F43-D2EC-45BD-A0D1-083C7EFC6295}" destId="{7C1418A3-09B6-4CB1-B10A-90CA73EA0C0D}" srcOrd="1" destOrd="0" presId="urn:microsoft.com/office/officeart/2005/8/layout/hProcess11"/>
    <dgm:cxn modelId="{2B21AC75-5502-4F1B-A078-37B5DBC9EF4B}" type="presParOf" srcId="{E9CE2F43-D2EC-45BD-A0D1-083C7EFC6295}" destId="{A5DC74D4-8998-475E-8E73-05A431F461A4}" srcOrd="2" destOrd="0" presId="urn:microsoft.com/office/officeart/2005/8/layout/hProcess11"/>
    <dgm:cxn modelId="{6B9E129E-7020-43DC-90A5-495B189415A4}" type="presParOf" srcId="{3478EF39-8555-4295-A206-C75815B1E0DD}" destId="{BAC788CF-88E3-48B6-9281-58A34FD586C2}" srcOrd="1" destOrd="0" presId="urn:microsoft.com/office/officeart/2005/8/layout/hProcess11"/>
    <dgm:cxn modelId="{178178D3-A4BD-4CF9-AD22-66DA8AF3A909}" type="presParOf" srcId="{3478EF39-8555-4295-A206-C75815B1E0DD}" destId="{42A97EAF-AC98-4D89-8EBF-FCA7ABFEC87D}" srcOrd="2" destOrd="0" presId="urn:microsoft.com/office/officeart/2005/8/layout/hProcess11"/>
    <dgm:cxn modelId="{4D595657-E4B5-4DB4-A09B-FFB1EC98CDFD}" type="presParOf" srcId="{42A97EAF-AC98-4D89-8EBF-FCA7ABFEC87D}" destId="{8C6F9AE0-4FE0-495A-A106-AF31FF4BFDAF}" srcOrd="0" destOrd="0" presId="urn:microsoft.com/office/officeart/2005/8/layout/hProcess11"/>
    <dgm:cxn modelId="{EC18615D-D7F6-46D4-A08E-A7043394EA9E}" type="presParOf" srcId="{42A97EAF-AC98-4D89-8EBF-FCA7ABFEC87D}" destId="{CB99AC59-A40B-4556-B706-0E69D7C53CA8}" srcOrd="1" destOrd="0" presId="urn:microsoft.com/office/officeart/2005/8/layout/hProcess11"/>
    <dgm:cxn modelId="{2ED89F2D-19AC-471B-9C58-905D74D98EA0}" type="presParOf" srcId="{42A97EAF-AC98-4D89-8EBF-FCA7ABFEC87D}" destId="{405F94B2-11DA-493E-8AEB-5AA98F2F85AF}" srcOrd="2" destOrd="0" presId="urn:microsoft.com/office/officeart/2005/8/layout/hProcess11"/>
    <dgm:cxn modelId="{8E0CF7F6-4BFB-4D9B-96D8-1516E38E4C59}" type="presParOf" srcId="{3478EF39-8555-4295-A206-C75815B1E0DD}" destId="{0139E981-01F3-4398-B14F-5C3F96C19059}" srcOrd="3" destOrd="0" presId="urn:microsoft.com/office/officeart/2005/8/layout/hProcess11"/>
    <dgm:cxn modelId="{1A73C7C7-2CA7-486D-987F-E88EBFD4BA1C}" type="presParOf" srcId="{3478EF39-8555-4295-A206-C75815B1E0DD}" destId="{AEBED3CB-642E-4244-B3F0-39516A41C80D}" srcOrd="4" destOrd="0" presId="urn:microsoft.com/office/officeart/2005/8/layout/hProcess11"/>
    <dgm:cxn modelId="{7A76572E-82F8-4ACB-88F5-C95BF8D738A0}" type="presParOf" srcId="{AEBED3CB-642E-4244-B3F0-39516A41C80D}" destId="{52609DE8-0020-4CE9-80D1-63CD9C4300ED}" srcOrd="0" destOrd="0" presId="urn:microsoft.com/office/officeart/2005/8/layout/hProcess11"/>
    <dgm:cxn modelId="{09CBD91E-32D7-4352-BC35-2765D037C2F1}" type="presParOf" srcId="{AEBED3CB-642E-4244-B3F0-39516A41C80D}" destId="{1A32DF58-6D9B-4108-9DD2-702061294F95}" srcOrd="1" destOrd="0" presId="urn:microsoft.com/office/officeart/2005/8/layout/hProcess11"/>
    <dgm:cxn modelId="{AD1A81CD-4FEF-4FAF-B054-4BA0650EE7FF}" type="presParOf" srcId="{AEBED3CB-642E-4244-B3F0-39516A41C80D}" destId="{B7B4C03B-195B-495E-802D-B8969347B968}" srcOrd="2" destOrd="0" presId="urn:microsoft.com/office/officeart/2005/8/layout/hProcess11"/>
    <dgm:cxn modelId="{B92DA221-6F2A-45D1-AF96-0A08969A49E9}" type="presParOf" srcId="{3478EF39-8555-4295-A206-C75815B1E0DD}" destId="{42505B81-D95D-4C7D-93E3-006E300658A8}" srcOrd="5" destOrd="0" presId="urn:microsoft.com/office/officeart/2005/8/layout/hProcess11"/>
    <dgm:cxn modelId="{46F76E96-30BD-403E-8AE3-9FC3AEC494EE}" type="presParOf" srcId="{3478EF39-8555-4295-A206-C75815B1E0DD}" destId="{25DF783D-6087-4080-929D-F2F2379003F1}" srcOrd="6" destOrd="0" presId="urn:microsoft.com/office/officeart/2005/8/layout/hProcess11"/>
    <dgm:cxn modelId="{7F78E26C-9330-4348-B8F3-FEE0A4E9EF98}" type="presParOf" srcId="{25DF783D-6087-4080-929D-F2F2379003F1}" destId="{89E6716B-2637-444B-92A7-C531D79662E9}" srcOrd="0" destOrd="0" presId="urn:microsoft.com/office/officeart/2005/8/layout/hProcess11"/>
    <dgm:cxn modelId="{6212FEA5-3214-4EE6-973C-088C358B7853}" type="presParOf" srcId="{25DF783D-6087-4080-929D-F2F2379003F1}" destId="{15B1645F-B71C-4954-A0E7-AAA525277E76}" srcOrd="1" destOrd="0" presId="urn:microsoft.com/office/officeart/2005/8/layout/hProcess11"/>
    <dgm:cxn modelId="{C3ABE664-F5CE-4E03-8292-B325B06EFBC8}" type="presParOf" srcId="{25DF783D-6087-4080-929D-F2F2379003F1}" destId="{52B45AE7-6EA9-45EA-A16C-E5F5441CCD1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E7EB73-1BC7-4834-B0B0-AB6ACCB9B301}" type="doc">
      <dgm:prSet loTypeId="urn:microsoft.com/office/officeart/2011/layout/Circle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96FBABA-5D02-4B65-86EC-AA8753F9D67C}">
      <dgm:prSet phldrT="[Tekst]"/>
      <dgm:spPr/>
      <dgm:t>
        <a:bodyPr/>
        <a:lstStyle/>
        <a:p>
          <a:r>
            <a:rPr lang="pl-PL" dirty="0"/>
            <a:t>PISA2000</a:t>
          </a:r>
        </a:p>
      </dgm:t>
    </dgm:pt>
    <dgm:pt modelId="{14B3289D-8360-4DDD-803B-9511A1AD5E6A}" type="parTrans" cxnId="{19181BC8-D44A-4E6A-9C7F-C6D4D24F9C37}">
      <dgm:prSet/>
      <dgm:spPr/>
      <dgm:t>
        <a:bodyPr/>
        <a:lstStyle/>
        <a:p>
          <a:endParaRPr lang="pl-PL"/>
        </a:p>
      </dgm:t>
    </dgm:pt>
    <dgm:pt modelId="{8064A428-5DFE-4F03-9BF2-0FA4B2C7918B}" type="sibTrans" cxnId="{19181BC8-D44A-4E6A-9C7F-C6D4D24F9C37}">
      <dgm:prSet/>
      <dgm:spPr/>
      <dgm:t>
        <a:bodyPr/>
        <a:lstStyle/>
        <a:p>
          <a:endParaRPr lang="pl-PL"/>
        </a:p>
      </dgm:t>
    </dgm:pt>
    <dgm:pt modelId="{AF0D192B-4AD3-4CA0-B8A9-F33B114B72F4}">
      <dgm:prSet phldrT="[Tekst]"/>
      <dgm:spPr/>
      <dgm:t>
        <a:bodyPr/>
        <a:lstStyle/>
        <a:p>
          <a:r>
            <a:rPr lang="pl-PL" dirty="0"/>
            <a:t>PISA2003</a:t>
          </a:r>
        </a:p>
      </dgm:t>
    </dgm:pt>
    <dgm:pt modelId="{181A1A24-AAFE-4A5F-8535-4BB0A9FB7FB4}" type="parTrans" cxnId="{FCF06F67-8265-4B8F-AD3C-BEB7E2853463}">
      <dgm:prSet/>
      <dgm:spPr/>
      <dgm:t>
        <a:bodyPr/>
        <a:lstStyle/>
        <a:p>
          <a:endParaRPr lang="pl-PL"/>
        </a:p>
      </dgm:t>
    </dgm:pt>
    <dgm:pt modelId="{C7340152-3B47-4306-B75A-F048C0ECB0FD}" type="sibTrans" cxnId="{FCF06F67-8265-4B8F-AD3C-BEB7E2853463}">
      <dgm:prSet/>
      <dgm:spPr/>
      <dgm:t>
        <a:bodyPr/>
        <a:lstStyle/>
        <a:p>
          <a:endParaRPr lang="pl-PL"/>
        </a:p>
      </dgm:t>
    </dgm:pt>
    <dgm:pt modelId="{3AA12C19-C6C1-4211-ACE2-97417FD0279B}">
      <dgm:prSet phldrT="[Tekst]"/>
      <dgm:spPr/>
      <dgm:t>
        <a:bodyPr/>
        <a:lstStyle/>
        <a:p>
          <a:r>
            <a:rPr lang="pl-PL" dirty="0"/>
            <a:t>PISA2006</a:t>
          </a:r>
        </a:p>
      </dgm:t>
    </dgm:pt>
    <dgm:pt modelId="{F2E6BB3A-5A2E-42E3-B880-3BB662C2DC91}" type="parTrans" cxnId="{6E755DFE-0248-493D-95D3-F79CB41BF73A}">
      <dgm:prSet/>
      <dgm:spPr/>
      <dgm:t>
        <a:bodyPr/>
        <a:lstStyle/>
        <a:p>
          <a:endParaRPr lang="pl-PL"/>
        </a:p>
      </dgm:t>
    </dgm:pt>
    <dgm:pt modelId="{742EFF36-18EF-4BCA-B663-03E7A58035C3}" type="sibTrans" cxnId="{6E755DFE-0248-493D-95D3-F79CB41BF73A}">
      <dgm:prSet/>
      <dgm:spPr/>
      <dgm:t>
        <a:bodyPr/>
        <a:lstStyle/>
        <a:p>
          <a:endParaRPr lang="pl-PL"/>
        </a:p>
      </dgm:t>
    </dgm:pt>
    <dgm:pt modelId="{2C02008C-B287-46F1-96F4-1D2CBF30D71A}">
      <dgm:prSet phldrT="[Tekst]"/>
      <dgm:spPr/>
      <dgm:t>
        <a:bodyPr/>
        <a:lstStyle/>
        <a:p>
          <a:r>
            <a:rPr lang="pl-PL" dirty="0"/>
            <a:t>PISA2012</a:t>
          </a:r>
        </a:p>
      </dgm:t>
    </dgm:pt>
    <dgm:pt modelId="{F251CA4E-FD6B-4770-9974-E47F9FF4BF79}" type="parTrans" cxnId="{D7D9F83E-11C1-4020-AA78-A74C6152C3C4}">
      <dgm:prSet/>
      <dgm:spPr/>
      <dgm:t>
        <a:bodyPr/>
        <a:lstStyle/>
        <a:p>
          <a:endParaRPr lang="pl-PL"/>
        </a:p>
      </dgm:t>
    </dgm:pt>
    <dgm:pt modelId="{E90CCF6D-3934-4E84-A56B-A511F7ECF1FD}" type="sibTrans" cxnId="{D7D9F83E-11C1-4020-AA78-A74C6152C3C4}">
      <dgm:prSet/>
      <dgm:spPr/>
      <dgm:t>
        <a:bodyPr/>
        <a:lstStyle/>
        <a:p>
          <a:endParaRPr lang="pl-PL"/>
        </a:p>
      </dgm:t>
    </dgm:pt>
    <dgm:pt modelId="{CDF27AEB-E244-4412-BE68-A148E7AF78EF}">
      <dgm:prSet phldrT="[Tekst]"/>
      <dgm:spPr/>
      <dgm:t>
        <a:bodyPr/>
        <a:lstStyle/>
        <a:p>
          <a:r>
            <a:rPr lang="pl-PL" dirty="0"/>
            <a:t>PISA2009</a:t>
          </a:r>
        </a:p>
      </dgm:t>
    </dgm:pt>
    <dgm:pt modelId="{53755DC8-7C17-4DC5-9DF3-24B47DF55869}" type="parTrans" cxnId="{5AB0706D-02F7-45A7-902E-7894E643594B}">
      <dgm:prSet/>
      <dgm:spPr/>
      <dgm:t>
        <a:bodyPr/>
        <a:lstStyle/>
        <a:p>
          <a:endParaRPr lang="pl-PL"/>
        </a:p>
      </dgm:t>
    </dgm:pt>
    <dgm:pt modelId="{2AFC82B5-B421-464B-9EB7-5E90B4455980}" type="sibTrans" cxnId="{5AB0706D-02F7-45A7-902E-7894E643594B}">
      <dgm:prSet/>
      <dgm:spPr/>
      <dgm:t>
        <a:bodyPr/>
        <a:lstStyle/>
        <a:p>
          <a:endParaRPr lang="pl-PL"/>
        </a:p>
      </dgm:t>
    </dgm:pt>
    <dgm:pt modelId="{EBFC92E8-11C3-42CD-8574-6F1C463653DE}" type="pres">
      <dgm:prSet presAssocID="{3CE7EB73-1BC7-4834-B0B0-AB6ACCB9B301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D8A7CB05-6DC0-4C56-B8E9-5CE89B862065}" type="pres">
      <dgm:prSet presAssocID="{2C02008C-B287-46F1-96F4-1D2CBF30D71A}" presName="Accent5" presStyleCnt="0"/>
      <dgm:spPr/>
    </dgm:pt>
    <dgm:pt modelId="{A30F3363-04A6-449D-B905-0087D284DBD7}" type="pres">
      <dgm:prSet presAssocID="{2C02008C-B287-46F1-96F4-1D2CBF30D71A}" presName="Accent" presStyleLbl="node1" presStyleIdx="0" presStyleCnt="5"/>
      <dgm:spPr/>
    </dgm:pt>
    <dgm:pt modelId="{38AF0ADD-AEFB-4127-989C-06D340055507}" type="pres">
      <dgm:prSet presAssocID="{2C02008C-B287-46F1-96F4-1D2CBF30D71A}" presName="ParentBackground5" presStyleCnt="0"/>
      <dgm:spPr/>
    </dgm:pt>
    <dgm:pt modelId="{6FD447D3-D0FB-447C-A494-F47F894A3C8C}" type="pres">
      <dgm:prSet presAssocID="{2C02008C-B287-46F1-96F4-1D2CBF30D71A}" presName="ParentBackground" presStyleLbl="fgAcc1" presStyleIdx="0" presStyleCnt="5"/>
      <dgm:spPr/>
    </dgm:pt>
    <dgm:pt modelId="{2B9062E9-CC9A-4025-8F56-BA64E5C13F05}" type="pres">
      <dgm:prSet presAssocID="{2C02008C-B287-46F1-96F4-1D2CBF30D71A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B69BD45-281E-46DE-9ECE-849F305A22CC}" type="pres">
      <dgm:prSet presAssocID="{CDF27AEB-E244-4412-BE68-A148E7AF78EF}" presName="Accent4" presStyleCnt="0"/>
      <dgm:spPr/>
    </dgm:pt>
    <dgm:pt modelId="{940203B4-56BC-42A6-8DC7-73FA0E9293B1}" type="pres">
      <dgm:prSet presAssocID="{CDF27AEB-E244-4412-BE68-A148E7AF78EF}" presName="Accent" presStyleLbl="node1" presStyleIdx="1" presStyleCnt="5"/>
      <dgm:spPr/>
    </dgm:pt>
    <dgm:pt modelId="{71E18C77-E2BE-410A-8103-D4A185A78A5C}" type="pres">
      <dgm:prSet presAssocID="{CDF27AEB-E244-4412-BE68-A148E7AF78EF}" presName="ParentBackground4" presStyleCnt="0"/>
      <dgm:spPr/>
    </dgm:pt>
    <dgm:pt modelId="{0B65E187-B467-4576-9EFF-731F225A98D1}" type="pres">
      <dgm:prSet presAssocID="{CDF27AEB-E244-4412-BE68-A148E7AF78EF}" presName="ParentBackground" presStyleLbl="fgAcc1" presStyleIdx="1" presStyleCnt="5"/>
      <dgm:spPr/>
    </dgm:pt>
    <dgm:pt modelId="{C6805576-2C1B-4058-AEEB-B90D44688BF8}" type="pres">
      <dgm:prSet presAssocID="{CDF27AEB-E244-4412-BE68-A148E7AF78EF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16D74268-607B-4453-A4BE-22518BA49A08}" type="pres">
      <dgm:prSet presAssocID="{3AA12C19-C6C1-4211-ACE2-97417FD0279B}" presName="Accent3" presStyleCnt="0"/>
      <dgm:spPr/>
    </dgm:pt>
    <dgm:pt modelId="{1D98AD3A-7CC0-4877-8EFD-02AF864ED665}" type="pres">
      <dgm:prSet presAssocID="{3AA12C19-C6C1-4211-ACE2-97417FD0279B}" presName="Accent" presStyleLbl="node1" presStyleIdx="2" presStyleCnt="5"/>
      <dgm:spPr/>
    </dgm:pt>
    <dgm:pt modelId="{3BDB36C9-D304-4ECE-B664-F536A30E1E35}" type="pres">
      <dgm:prSet presAssocID="{3AA12C19-C6C1-4211-ACE2-97417FD0279B}" presName="ParentBackground3" presStyleCnt="0"/>
      <dgm:spPr/>
    </dgm:pt>
    <dgm:pt modelId="{B77D37F0-731C-41CE-8BFA-8A62CEE1F6FE}" type="pres">
      <dgm:prSet presAssocID="{3AA12C19-C6C1-4211-ACE2-97417FD0279B}" presName="ParentBackground" presStyleLbl="fgAcc1" presStyleIdx="2" presStyleCnt="5"/>
      <dgm:spPr/>
    </dgm:pt>
    <dgm:pt modelId="{A16934CC-067D-430F-A2BC-8FBBA3340D32}" type="pres">
      <dgm:prSet presAssocID="{3AA12C19-C6C1-4211-ACE2-97417FD0279B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5771A72-7355-4264-8951-3A5B9525B0F7}" type="pres">
      <dgm:prSet presAssocID="{AF0D192B-4AD3-4CA0-B8A9-F33B114B72F4}" presName="Accent2" presStyleCnt="0"/>
      <dgm:spPr/>
    </dgm:pt>
    <dgm:pt modelId="{0E9A047F-87FD-4E57-A6BF-E86EBEC68C77}" type="pres">
      <dgm:prSet presAssocID="{AF0D192B-4AD3-4CA0-B8A9-F33B114B72F4}" presName="Accent" presStyleLbl="node1" presStyleIdx="3" presStyleCnt="5"/>
      <dgm:spPr/>
    </dgm:pt>
    <dgm:pt modelId="{A1A9B9E3-551B-4413-AA61-5450035ED65C}" type="pres">
      <dgm:prSet presAssocID="{AF0D192B-4AD3-4CA0-B8A9-F33B114B72F4}" presName="ParentBackground2" presStyleCnt="0"/>
      <dgm:spPr/>
    </dgm:pt>
    <dgm:pt modelId="{A394847B-46F1-4F26-98F7-C6EDED32D9F4}" type="pres">
      <dgm:prSet presAssocID="{AF0D192B-4AD3-4CA0-B8A9-F33B114B72F4}" presName="ParentBackground" presStyleLbl="fgAcc1" presStyleIdx="3" presStyleCnt="5"/>
      <dgm:spPr/>
    </dgm:pt>
    <dgm:pt modelId="{1D760299-3BAD-405C-B845-71F57F804AA0}" type="pres">
      <dgm:prSet presAssocID="{AF0D192B-4AD3-4CA0-B8A9-F33B114B72F4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054CB18-69BE-49AD-88BA-965236A5D376}" type="pres">
      <dgm:prSet presAssocID="{196FBABA-5D02-4B65-86EC-AA8753F9D67C}" presName="Accent1" presStyleCnt="0"/>
      <dgm:spPr/>
    </dgm:pt>
    <dgm:pt modelId="{B9B52E50-9F0A-4481-B33F-21C9B7137C8B}" type="pres">
      <dgm:prSet presAssocID="{196FBABA-5D02-4B65-86EC-AA8753F9D67C}" presName="Accent" presStyleLbl="node1" presStyleIdx="4" presStyleCnt="5"/>
      <dgm:spPr/>
    </dgm:pt>
    <dgm:pt modelId="{581F9E0A-80FC-4A5E-93F8-4D66DCAA8D7E}" type="pres">
      <dgm:prSet presAssocID="{196FBABA-5D02-4B65-86EC-AA8753F9D67C}" presName="ParentBackground1" presStyleCnt="0"/>
      <dgm:spPr/>
    </dgm:pt>
    <dgm:pt modelId="{09ABC52E-2558-4F91-B48C-403CCEB7FCD8}" type="pres">
      <dgm:prSet presAssocID="{196FBABA-5D02-4B65-86EC-AA8753F9D67C}" presName="ParentBackground" presStyleLbl="fgAcc1" presStyleIdx="4" presStyleCnt="5"/>
      <dgm:spPr/>
    </dgm:pt>
    <dgm:pt modelId="{6ABFC75A-BDB8-4053-8215-3E778E3E4C9C}" type="pres">
      <dgm:prSet presAssocID="{196FBABA-5D02-4B65-86EC-AA8753F9D67C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48281909-1ED8-43B8-8836-3C981AB6449D}" type="presOf" srcId="{3AA12C19-C6C1-4211-ACE2-97417FD0279B}" destId="{A16934CC-067D-430F-A2BC-8FBBA3340D32}" srcOrd="1" destOrd="0" presId="urn:microsoft.com/office/officeart/2011/layout/CircleProcess"/>
    <dgm:cxn modelId="{1D52CD26-1803-4391-90BC-307E84580065}" type="presOf" srcId="{2C02008C-B287-46F1-96F4-1D2CBF30D71A}" destId="{2B9062E9-CC9A-4025-8F56-BA64E5C13F05}" srcOrd="1" destOrd="0" presId="urn:microsoft.com/office/officeart/2011/layout/CircleProcess"/>
    <dgm:cxn modelId="{C0B7F127-366A-48BE-BC82-7F84B235C426}" type="presOf" srcId="{AF0D192B-4AD3-4CA0-B8A9-F33B114B72F4}" destId="{A394847B-46F1-4F26-98F7-C6EDED32D9F4}" srcOrd="0" destOrd="0" presId="urn:microsoft.com/office/officeart/2011/layout/CircleProcess"/>
    <dgm:cxn modelId="{D7D9F83E-11C1-4020-AA78-A74C6152C3C4}" srcId="{3CE7EB73-1BC7-4834-B0B0-AB6ACCB9B301}" destId="{2C02008C-B287-46F1-96F4-1D2CBF30D71A}" srcOrd="4" destOrd="0" parTransId="{F251CA4E-FD6B-4770-9974-E47F9FF4BF79}" sibTransId="{E90CCF6D-3934-4E84-A56B-A511F7ECF1FD}"/>
    <dgm:cxn modelId="{FCF06F67-8265-4B8F-AD3C-BEB7E2853463}" srcId="{3CE7EB73-1BC7-4834-B0B0-AB6ACCB9B301}" destId="{AF0D192B-4AD3-4CA0-B8A9-F33B114B72F4}" srcOrd="1" destOrd="0" parTransId="{181A1A24-AAFE-4A5F-8535-4BB0A9FB7FB4}" sibTransId="{C7340152-3B47-4306-B75A-F048C0ECB0FD}"/>
    <dgm:cxn modelId="{5AB0706D-02F7-45A7-902E-7894E643594B}" srcId="{3CE7EB73-1BC7-4834-B0B0-AB6ACCB9B301}" destId="{CDF27AEB-E244-4412-BE68-A148E7AF78EF}" srcOrd="3" destOrd="0" parTransId="{53755DC8-7C17-4DC5-9DF3-24B47DF55869}" sibTransId="{2AFC82B5-B421-464B-9EB7-5E90B4455980}"/>
    <dgm:cxn modelId="{61FE5B51-CE14-48C6-8C2B-6450E97A4B0F}" type="presOf" srcId="{CDF27AEB-E244-4412-BE68-A148E7AF78EF}" destId="{0B65E187-B467-4576-9EFF-731F225A98D1}" srcOrd="0" destOrd="0" presId="urn:microsoft.com/office/officeart/2011/layout/CircleProcess"/>
    <dgm:cxn modelId="{4CB93B77-A5FA-48E9-9A46-F3FA4B671BD8}" type="presOf" srcId="{196FBABA-5D02-4B65-86EC-AA8753F9D67C}" destId="{09ABC52E-2558-4F91-B48C-403CCEB7FCD8}" srcOrd="0" destOrd="0" presId="urn:microsoft.com/office/officeart/2011/layout/CircleProcess"/>
    <dgm:cxn modelId="{3AD6187D-E213-4614-8698-EDC92386ED13}" type="presOf" srcId="{CDF27AEB-E244-4412-BE68-A148E7AF78EF}" destId="{C6805576-2C1B-4058-AEEB-B90D44688BF8}" srcOrd="1" destOrd="0" presId="urn:microsoft.com/office/officeart/2011/layout/CircleProcess"/>
    <dgm:cxn modelId="{57D758B1-4A0D-42C0-B28E-2B201BCE7CDF}" type="presOf" srcId="{3CE7EB73-1BC7-4834-B0B0-AB6ACCB9B301}" destId="{EBFC92E8-11C3-42CD-8574-6F1C463653DE}" srcOrd="0" destOrd="0" presId="urn:microsoft.com/office/officeart/2011/layout/CircleProcess"/>
    <dgm:cxn modelId="{F96511BD-CA85-4E03-823D-8420C0B8167C}" type="presOf" srcId="{AF0D192B-4AD3-4CA0-B8A9-F33B114B72F4}" destId="{1D760299-3BAD-405C-B845-71F57F804AA0}" srcOrd="1" destOrd="0" presId="urn:microsoft.com/office/officeart/2011/layout/CircleProcess"/>
    <dgm:cxn modelId="{19181BC8-D44A-4E6A-9C7F-C6D4D24F9C37}" srcId="{3CE7EB73-1BC7-4834-B0B0-AB6ACCB9B301}" destId="{196FBABA-5D02-4B65-86EC-AA8753F9D67C}" srcOrd="0" destOrd="0" parTransId="{14B3289D-8360-4DDD-803B-9511A1AD5E6A}" sibTransId="{8064A428-5DFE-4F03-9BF2-0FA4B2C7918B}"/>
    <dgm:cxn modelId="{BAE852D2-4152-4F4D-A527-5EF40FE0A64F}" type="presOf" srcId="{3AA12C19-C6C1-4211-ACE2-97417FD0279B}" destId="{B77D37F0-731C-41CE-8BFA-8A62CEE1F6FE}" srcOrd="0" destOrd="0" presId="urn:microsoft.com/office/officeart/2011/layout/CircleProcess"/>
    <dgm:cxn modelId="{570E19D7-C852-4845-8766-1329ACFE7638}" type="presOf" srcId="{2C02008C-B287-46F1-96F4-1D2CBF30D71A}" destId="{6FD447D3-D0FB-447C-A494-F47F894A3C8C}" srcOrd="0" destOrd="0" presId="urn:microsoft.com/office/officeart/2011/layout/CircleProcess"/>
    <dgm:cxn modelId="{0C73B3E2-BDFA-4AD0-8DDA-BC3467815AC7}" type="presOf" srcId="{196FBABA-5D02-4B65-86EC-AA8753F9D67C}" destId="{6ABFC75A-BDB8-4053-8215-3E778E3E4C9C}" srcOrd="1" destOrd="0" presId="urn:microsoft.com/office/officeart/2011/layout/CircleProcess"/>
    <dgm:cxn modelId="{6E755DFE-0248-493D-95D3-F79CB41BF73A}" srcId="{3CE7EB73-1BC7-4834-B0B0-AB6ACCB9B301}" destId="{3AA12C19-C6C1-4211-ACE2-97417FD0279B}" srcOrd="2" destOrd="0" parTransId="{F2E6BB3A-5A2E-42E3-B880-3BB662C2DC91}" sibTransId="{742EFF36-18EF-4BCA-B663-03E7A58035C3}"/>
    <dgm:cxn modelId="{86A3E37C-E5CD-447F-A472-A1ACC1D67C17}" type="presParOf" srcId="{EBFC92E8-11C3-42CD-8574-6F1C463653DE}" destId="{D8A7CB05-6DC0-4C56-B8E9-5CE89B862065}" srcOrd="0" destOrd="0" presId="urn:microsoft.com/office/officeart/2011/layout/CircleProcess"/>
    <dgm:cxn modelId="{B7BF998B-F887-4104-AAAC-75904B7F0DA0}" type="presParOf" srcId="{D8A7CB05-6DC0-4C56-B8E9-5CE89B862065}" destId="{A30F3363-04A6-449D-B905-0087D284DBD7}" srcOrd="0" destOrd="0" presId="urn:microsoft.com/office/officeart/2011/layout/CircleProcess"/>
    <dgm:cxn modelId="{1FFB5947-F8E9-4E99-B22F-CA048F58EA0A}" type="presParOf" srcId="{EBFC92E8-11C3-42CD-8574-6F1C463653DE}" destId="{38AF0ADD-AEFB-4127-989C-06D340055507}" srcOrd="1" destOrd="0" presId="urn:microsoft.com/office/officeart/2011/layout/CircleProcess"/>
    <dgm:cxn modelId="{9327E76A-F7D9-4D15-BBC4-E1D402F6708E}" type="presParOf" srcId="{38AF0ADD-AEFB-4127-989C-06D340055507}" destId="{6FD447D3-D0FB-447C-A494-F47F894A3C8C}" srcOrd="0" destOrd="0" presId="urn:microsoft.com/office/officeart/2011/layout/CircleProcess"/>
    <dgm:cxn modelId="{118875E1-F7F3-446C-A0A6-9CEB05A1F73F}" type="presParOf" srcId="{EBFC92E8-11C3-42CD-8574-6F1C463653DE}" destId="{2B9062E9-CC9A-4025-8F56-BA64E5C13F05}" srcOrd="2" destOrd="0" presId="urn:microsoft.com/office/officeart/2011/layout/CircleProcess"/>
    <dgm:cxn modelId="{D57E6A84-4FBA-44C4-80C5-EB86B0C8BFA3}" type="presParOf" srcId="{EBFC92E8-11C3-42CD-8574-6F1C463653DE}" destId="{FB69BD45-281E-46DE-9ECE-849F305A22CC}" srcOrd="3" destOrd="0" presId="urn:microsoft.com/office/officeart/2011/layout/CircleProcess"/>
    <dgm:cxn modelId="{06971821-7E8B-4D48-B00A-A9436B47BF13}" type="presParOf" srcId="{FB69BD45-281E-46DE-9ECE-849F305A22CC}" destId="{940203B4-56BC-42A6-8DC7-73FA0E9293B1}" srcOrd="0" destOrd="0" presId="urn:microsoft.com/office/officeart/2011/layout/CircleProcess"/>
    <dgm:cxn modelId="{EB6F36AF-5E1D-42D8-ACB5-B7D143B5F353}" type="presParOf" srcId="{EBFC92E8-11C3-42CD-8574-6F1C463653DE}" destId="{71E18C77-E2BE-410A-8103-D4A185A78A5C}" srcOrd="4" destOrd="0" presId="urn:microsoft.com/office/officeart/2011/layout/CircleProcess"/>
    <dgm:cxn modelId="{5C13F62E-1384-4DFF-969D-06C4D10F56BB}" type="presParOf" srcId="{71E18C77-E2BE-410A-8103-D4A185A78A5C}" destId="{0B65E187-B467-4576-9EFF-731F225A98D1}" srcOrd="0" destOrd="0" presId="urn:microsoft.com/office/officeart/2011/layout/CircleProcess"/>
    <dgm:cxn modelId="{CE081976-CD49-4547-A5A9-4F1B4413BD7D}" type="presParOf" srcId="{EBFC92E8-11C3-42CD-8574-6F1C463653DE}" destId="{C6805576-2C1B-4058-AEEB-B90D44688BF8}" srcOrd="5" destOrd="0" presId="urn:microsoft.com/office/officeart/2011/layout/CircleProcess"/>
    <dgm:cxn modelId="{61FFF3DC-2DB5-4CED-9517-9031919ED210}" type="presParOf" srcId="{EBFC92E8-11C3-42CD-8574-6F1C463653DE}" destId="{16D74268-607B-4453-A4BE-22518BA49A08}" srcOrd="6" destOrd="0" presId="urn:microsoft.com/office/officeart/2011/layout/CircleProcess"/>
    <dgm:cxn modelId="{F5002D95-8925-4450-8739-5078E15B9E65}" type="presParOf" srcId="{16D74268-607B-4453-A4BE-22518BA49A08}" destId="{1D98AD3A-7CC0-4877-8EFD-02AF864ED665}" srcOrd="0" destOrd="0" presId="urn:microsoft.com/office/officeart/2011/layout/CircleProcess"/>
    <dgm:cxn modelId="{BB50E0C6-AC5E-4363-94FF-2D0E5CC87C9C}" type="presParOf" srcId="{EBFC92E8-11C3-42CD-8574-6F1C463653DE}" destId="{3BDB36C9-D304-4ECE-B664-F536A30E1E35}" srcOrd="7" destOrd="0" presId="urn:microsoft.com/office/officeart/2011/layout/CircleProcess"/>
    <dgm:cxn modelId="{FBF27B8D-1C3B-4BC5-8C4A-65663C6AA1C4}" type="presParOf" srcId="{3BDB36C9-D304-4ECE-B664-F536A30E1E35}" destId="{B77D37F0-731C-41CE-8BFA-8A62CEE1F6FE}" srcOrd="0" destOrd="0" presId="urn:microsoft.com/office/officeart/2011/layout/CircleProcess"/>
    <dgm:cxn modelId="{7320C0D2-09B9-41A0-BF67-F88AAC9C9531}" type="presParOf" srcId="{EBFC92E8-11C3-42CD-8574-6F1C463653DE}" destId="{A16934CC-067D-430F-A2BC-8FBBA3340D32}" srcOrd="8" destOrd="0" presId="urn:microsoft.com/office/officeart/2011/layout/CircleProcess"/>
    <dgm:cxn modelId="{D424FE08-7526-4581-BFA5-9686E6CB78E7}" type="presParOf" srcId="{EBFC92E8-11C3-42CD-8574-6F1C463653DE}" destId="{D5771A72-7355-4264-8951-3A5B9525B0F7}" srcOrd="9" destOrd="0" presId="urn:microsoft.com/office/officeart/2011/layout/CircleProcess"/>
    <dgm:cxn modelId="{ACCD4B7B-A192-4D25-8ECA-CA73EAD13EFA}" type="presParOf" srcId="{D5771A72-7355-4264-8951-3A5B9525B0F7}" destId="{0E9A047F-87FD-4E57-A6BF-E86EBEC68C77}" srcOrd="0" destOrd="0" presId="urn:microsoft.com/office/officeart/2011/layout/CircleProcess"/>
    <dgm:cxn modelId="{A5D56DFD-2E0B-46CA-892A-7D8977BF3783}" type="presParOf" srcId="{EBFC92E8-11C3-42CD-8574-6F1C463653DE}" destId="{A1A9B9E3-551B-4413-AA61-5450035ED65C}" srcOrd="10" destOrd="0" presId="urn:microsoft.com/office/officeart/2011/layout/CircleProcess"/>
    <dgm:cxn modelId="{170320C9-3627-436E-B2AB-8B8FEB6169C4}" type="presParOf" srcId="{A1A9B9E3-551B-4413-AA61-5450035ED65C}" destId="{A394847B-46F1-4F26-98F7-C6EDED32D9F4}" srcOrd="0" destOrd="0" presId="urn:microsoft.com/office/officeart/2011/layout/CircleProcess"/>
    <dgm:cxn modelId="{232E759C-7950-44D4-9232-5C07319FCA41}" type="presParOf" srcId="{EBFC92E8-11C3-42CD-8574-6F1C463653DE}" destId="{1D760299-3BAD-405C-B845-71F57F804AA0}" srcOrd="11" destOrd="0" presId="urn:microsoft.com/office/officeart/2011/layout/CircleProcess"/>
    <dgm:cxn modelId="{B07B74AA-9703-486B-8DE5-37DD2DDFA3DB}" type="presParOf" srcId="{EBFC92E8-11C3-42CD-8574-6F1C463653DE}" destId="{9054CB18-69BE-49AD-88BA-965236A5D376}" srcOrd="12" destOrd="0" presId="urn:microsoft.com/office/officeart/2011/layout/CircleProcess"/>
    <dgm:cxn modelId="{8C07AA7B-2741-4E26-945A-64893C4868C5}" type="presParOf" srcId="{9054CB18-69BE-49AD-88BA-965236A5D376}" destId="{B9B52E50-9F0A-4481-B33F-21C9B7137C8B}" srcOrd="0" destOrd="0" presId="urn:microsoft.com/office/officeart/2011/layout/CircleProcess"/>
    <dgm:cxn modelId="{85C96027-387C-46D9-A755-1B98F4883619}" type="presParOf" srcId="{EBFC92E8-11C3-42CD-8574-6F1C463653DE}" destId="{581F9E0A-80FC-4A5E-93F8-4D66DCAA8D7E}" srcOrd="13" destOrd="0" presId="urn:microsoft.com/office/officeart/2011/layout/CircleProcess"/>
    <dgm:cxn modelId="{108E9658-A392-401C-BDB8-65EFBB8D2827}" type="presParOf" srcId="{581F9E0A-80FC-4A5E-93F8-4D66DCAA8D7E}" destId="{09ABC52E-2558-4F91-B48C-403CCEB7FCD8}" srcOrd="0" destOrd="0" presId="urn:microsoft.com/office/officeart/2011/layout/CircleProcess"/>
    <dgm:cxn modelId="{E9472379-9D14-488F-83AB-70D8A57EDB86}" type="presParOf" srcId="{EBFC92E8-11C3-42CD-8574-6F1C463653DE}" destId="{6ABFC75A-BDB8-4053-8215-3E778E3E4C9C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7ACA60-CDE8-4055-8A89-7196BCA6228E}" type="doc">
      <dgm:prSet loTypeId="urn:microsoft.com/office/officeart/2005/8/layout/chevron2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37C5670B-33F0-40F0-96C3-4B2BB83FEE63}">
      <dgm:prSet phldrT="[Tekst]"/>
      <dgm:spPr/>
      <dgm:t>
        <a:bodyPr/>
        <a:lstStyle/>
        <a:p>
          <a:r>
            <a:rPr lang="pl-PL" dirty="0"/>
            <a:t>1999</a:t>
          </a:r>
        </a:p>
      </dgm:t>
    </dgm:pt>
    <dgm:pt modelId="{7E740B61-244F-4430-BC5C-7C064D746974}" type="parTrans" cxnId="{5D961A84-9A71-488A-85C7-E097BE1E4E1F}">
      <dgm:prSet/>
      <dgm:spPr/>
      <dgm:t>
        <a:bodyPr/>
        <a:lstStyle/>
        <a:p>
          <a:endParaRPr lang="pl-PL"/>
        </a:p>
      </dgm:t>
    </dgm:pt>
    <dgm:pt modelId="{2B497088-F21A-478F-8E8E-5198A9C6CEC0}" type="sibTrans" cxnId="{5D961A84-9A71-488A-85C7-E097BE1E4E1F}">
      <dgm:prSet/>
      <dgm:spPr/>
      <dgm:t>
        <a:bodyPr/>
        <a:lstStyle/>
        <a:p>
          <a:endParaRPr lang="pl-PL"/>
        </a:p>
      </dgm:t>
    </dgm:pt>
    <dgm:pt modelId="{2CE1C898-EB5C-4B24-BF4E-307D7BC292C5}">
      <dgm:prSet phldrT="[Tekst]"/>
      <dgm:spPr/>
      <dgm:t>
        <a:bodyPr/>
        <a:lstStyle/>
        <a:p>
          <a:r>
            <a:rPr lang="pl-PL" dirty="0"/>
            <a:t>REFORM</a:t>
          </a:r>
        </a:p>
      </dgm:t>
    </dgm:pt>
    <dgm:pt modelId="{826B79AC-72FB-42DF-9487-2734BA5D62AA}" type="parTrans" cxnId="{B0A3C11C-7989-478F-B001-96BE700F6565}">
      <dgm:prSet/>
      <dgm:spPr/>
      <dgm:t>
        <a:bodyPr/>
        <a:lstStyle/>
        <a:p>
          <a:endParaRPr lang="pl-PL"/>
        </a:p>
      </dgm:t>
    </dgm:pt>
    <dgm:pt modelId="{64E5D7A0-532C-4020-AAC4-4D0FAD65C237}" type="sibTrans" cxnId="{B0A3C11C-7989-478F-B001-96BE700F6565}">
      <dgm:prSet/>
      <dgm:spPr/>
      <dgm:t>
        <a:bodyPr/>
        <a:lstStyle/>
        <a:p>
          <a:endParaRPr lang="pl-PL"/>
        </a:p>
      </dgm:t>
    </dgm:pt>
    <dgm:pt modelId="{BB8AD017-3C71-4740-9F38-F2C2253B0E47}" type="pres">
      <dgm:prSet presAssocID="{EB7ACA60-CDE8-4055-8A89-7196BCA6228E}" presName="linearFlow" presStyleCnt="0">
        <dgm:presLayoutVars>
          <dgm:dir/>
          <dgm:animLvl val="lvl"/>
          <dgm:resizeHandles val="exact"/>
        </dgm:presLayoutVars>
      </dgm:prSet>
      <dgm:spPr/>
    </dgm:pt>
    <dgm:pt modelId="{24496DC5-161C-4192-8C37-29D4CA62F0D7}" type="pres">
      <dgm:prSet presAssocID="{37C5670B-33F0-40F0-96C3-4B2BB83FEE63}" presName="composite" presStyleCnt="0"/>
      <dgm:spPr/>
    </dgm:pt>
    <dgm:pt modelId="{6FC27E1F-D9D1-42A4-B860-15028C1C1D89}" type="pres">
      <dgm:prSet presAssocID="{37C5670B-33F0-40F0-96C3-4B2BB83FEE63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523FD622-AFBE-440E-9ED5-58315C163E19}" type="pres">
      <dgm:prSet presAssocID="{37C5670B-33F0-40F0-96C3-4B2BB83FEE63}" presName="descendantText" presStyleLbl="alignAcc1" presStyleIdx="0" presStyleCnt="2">
        <dgm:presLayoutVars>
          <dgm:bulletEnabled val="1"/>
        </dgm:presLayoutVars>
      </dgm:prSet>
      <dgm:spPr>
        <a:noFill/>
        <a:ln>
          <a:noFill/>
        </a:ln>
      </dgm:spPr>
    </dgm:pt>
    <dgm:pt modelId="{3686F6D7-9161-4BB4-A865-FE12E2B5C26A}" type="pres">
      <dgm:prSet presAssocID="{2B497088-F21A-478F-8E8E-5198A9C6CEC0}" presName="sp" presStyleCnt="0"/>
      <dgm:spPr/>
    </dgm:pt>
    <dgm:pt modelId="{55692505-DBF1-46A2-AE26-19E12206987A}" type="pres">
      <dgm:prSet presAssocID="{2CE1C898-EB5C-4B24-BF4E-307D7BC292C5}" presName="composite" presStyleCnt="0"/>
      <dgm:spPr/>
    </dgm:pt>
    <dgm:pt modelId="{4D510922-05FF-44E2-8E44-C1F36BCD19A1}" type="pres">
      <dgm:prSet presAssocID="{2CE1C898-EB5C-4B24-BF4E-307D7BC292C5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FBD176E2-B2CA-433B-B902-17E31856C3B6}" type="pres">
      <dgm:prSet presAssocID="{2CE1C898-EB5C-4B24-BF4E-307D7BC292C5}" presName="descendantText" presStyleLbl="alignAcc1" presStyleIdx="1" presStyleCnt="2" custFlipVert="0" custFlipHor="0" custScaleX="4462" custScaleY="6979" custLinFactNeighborX="-8296" custLinFactNeighborY="545">
        <dgm:presLayoutVars>
          <dgm:bulletEnabled val="1"/>
        </dgm:presLayoutVars>
      </dgm:prSet>
      <dgm:spPr>
        <a:noFill/>
      </dgm:spPr>
    </dgm:pt>
  </dgm:ptLst>
  <dgm:cxnLst>
    <dgm:cxn modelId="{B0A3C11C-7989-478F-B001-96BE700F6565}" srcId="{EB7ACA60-CDE8-4055-8A89-7196BCA6228E}" destId="{2CE1C898-EB5C-4B24-BF4E-307D7BC292C5}" srcOrd="1" destOrd="0" parTransId="{826B79AC-72FB-42DF-9487-2734BA5D62AA}" sibTransId="{64E5D7A0-532C-4020-AAC4-4D0FAD65C237}"/>
    <dgm:cxn modelId="{D9EB4061-4EFD-4FFC-971F-388FE89F8B5D}" type="presOf" srcId="{37C5670B-33F0-40F0-96C3-4B2BB83FEE63}" destId="{6FC27E1F-D9D1-42A4-B860-15028C1C1D89}" srcOrd="0" destOrd="0" presId="urn:microsoft.com/office/officeart/2005/8/layout/chevron2"/>
    <dgm:cxn modelId="{B82E2F59-B9CB-46EE-80EB-FCE4BBBC0DA2}" type="presOf" srcId="{EB7ACA60-CDE8-4055-8A89-7196BCA6228E}" destId="{BB8AD017-3C71-4740-9F38-F2C2253B0E47}" srcOrd="0" destOrd="0" presId="urn:microsoft.com/office/officeart/2005/8/layout/chevron2"/>
    <dgm:cxn modelId="{5D961A84-9A71-488A-85C7-E097BE1E4E1F}" srcId="{EB7ACA60-CDE8-4055-8A89-7196BCA6228E}" destId="{37C5670B-33F0-40F0-96C3-4B2BB83FEE63}" srcOrd="0" destOrd="0" parTransId="{7E740B61-244F-4430-BC5C-7C064D746974}" sibTransId="{2B497088-F21A-478F-8E8E-5198A9C6CEC0}"/>
    <dgm:cxn modelId="{67C947A6-BEC3-43B0-9508-007EEDCDB0A4}" type="presOf" srcId="{2CE1C898-EB5C-4B24-BF4E-307D7BC292C5}" destId="{4D510922-05FF-44E2-8E44-C1F36BCD19A1}" srcOrd="0" destOrd="0" presId="urn:microsoft.com/office/officeart/2005/8/layout/chevron2"/>
    <dgm:cxn modelId="{594D969F-FB90-4217-8E67-A052D8F4110E}" type="presParOf" srcId="{BB8AD017-3C71-4740-9F38-F2C2253B0E47}" destId="{24496DC5-161C-4192-8C37-29D4CA62F0D7}" srcOrd="0" destOrd="0" presId="urn:microsoft.com/office/officeart/2005/8/layout/chevron2"/>
    <dgm:cxn modelId="{DAF179FF-2F8F-4C8C-8DDD-E24DF502D7AC}" type="presParOf" srcId="{24496DC5-161C-4192-8C37-29D4CA62F0D7}" destId="{6FC27E1F-D9D1-42A4-B860-15028C1C1D89}" srcOrd="0" destOrd="0" presId="urn:microsoft.com/office/officeart/2005/8/layout/chevron2"/>
    <dgm:cxn modelId="{8B17A4F1-2733-4D32-995C-E9D859F3A426}" type="presParOf" srcId="{24496DC5-161C-4192-8C37-29D4CA62F0D7}" destId="{523FD622-AFBE-440E-9ED5-58315C163E19}" srcOrd="1" destOrd="0" presId="urn:microsoft.com/office/officeart/2005/8/layout/chevron2"/>
    <dgm:cxn modelId="{388E6D38-6C40-4E3D-96E5-7E3D57F93B4A}" type="presParOf" srcId="{BB8AD017-3C71-4740-9F38-F2C2253B0E47}" destId="{3686F6D7-9161-4BB4-A865-FE12E2B5C26A}" srcOrd="1" destOrd="0" presId="urn:microsoft.com/office/officeart/2005/8/layout/chevron2"/>
    <dgm:cxn modelId="{BA6A6E0E-7188-456B-843B-663C3374629F}" type="presParOf" srcId="{BB8AD017-3C71-4740-9F38-F2C2253B0E47}" destId="{55692505-DBF1-46A2-AE26-19E12206987A}" srcOrd="2" destOrd="0" presId="urn:microsoft.com/office/officeart/2005/8/layout/chevron2"/>
    <dgm:cxn modelId="{8D3B0EEB-DB92-43A6-B910-2350AEDD5D67}" type="presParOf" srcId="{55692505-DBF1-46A2-AE26-19E12206987A}" destId="{4D510922-05FF-44E2-8E44-C1F36BCD19A1}" srcOrd="0" destOrd="0" presId="urn:microsoft.com/office/officeart/2005/8/layout/chevron2"/>
    <dgm:cxn modelId="{346AC953-B14D-4DEC-917A-50C07E836A31}" type="presParOf" srcId="{55692505-DBF1-46A2-AE26-19E12206987A}" destId="{FBD176E2-B2CA-433B-B902-17E31856C3B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7ACA60-CDE8-4055-8A89-7196BCA6228E}" type="doc">
      <dgm:prSet loTypeId="urn:microsoft.com/office/officeart/2005/8/layout/chevron2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37C5670B-33F0-40F0-96C3-4B2BB83FEE63}">
      <dgm:prSet phldrT="[Tekst]"/>
      <dgm:spPr/>
      <dgm:t>
        <a:bodyPr/>
        <a:lstStyle/>
        <a:p>
          <a:r>
            <a:rPr lang="pl-PL" dirty="0"/>
            <a:t>2008</a:t>
          </a:r>
        </a:p>
      </dgm:t>
    </dgm:pt>
    <dgm:pt modelId="{7E740B61-244F-4430-BC5C-7C064D746974}" type="parTrans" cxnId="{5D961A84-9A71-488A-85C7-E097BE1E4E1F}">
      <dgm:prSet/>
      <dgm:spPr/>
      <dgm:t>
        <a:bodyPr/>
        <a:lstStyle/>
        <a:p>
          <a:endParaRPr lang="pl-PL"/>
        </a:p>
      </dgm:t>
    </dgm:pt>
    <dgm:pt modelId="{2B497088-F21A-478F-8E8E-5198A9C6CEC0}" type="sibTrans" cxnId="{5D961A84-9A71-488A-85C7-E097BE1E4E1F}">
      <dgm:prSet/>
      <dgm:spPr/>
      <dgm:t>
        <a:bodyPr/>
        <a:lstStyle/>
        <a:p>
          <a:endParaRPr lang="pl-PL"/>
        </a:p>
      </dgm:t>
    </dgm:pt>
    <dgm:pt modelId="{16603E08-15CD-48D0-AC9F-2BD44377A1B7}">
      <dgm:prSet phldrT="[Tekst]" custT="1"/>
      <dgm:spPr>
        <a:noFill/>
        <a:ln>
          <a:noFill/>
        </a:ln>
      </dgm:spPr>
      <dgm:t>
        <a:bodyPr/>
        <a:lstStyle/>
        <a:p>
          <a:endParaRPr lang="en-US" sz="1600" noProof="0" dirty="0"/>
        </a:p>
      </dgm:t>
    </dgm:pt>
    <dgm:pt modelId="{5F9442F2-6CC8-43E6-BF82-4032EE5DF2D4}" type="parTrans" cxnId="{0CB7A315-7F9E-4D74-9666-1D0E3DEABC12}">
      <dgm:prSet/>
      <dgm:spPr/>
      <dgm:t>
        <a:bodyPr/>
        <a:lstStyle/>
        <a:p>
          <a:endParaRPr lang="pl-PL"/>
        </a:p>
      </dgm:t>
    </dgm:pt>
    <dgm:pt modelId="{B299F182-18C4-4CB9-B1CC-FFC3967C3CD5}" type="sibTrans" cxnId="{0CB7A315-7F9E-4D74-9666-1D0E3DEABC12}">
      <dgm:prSet/>
      <dgm:spPr/>
      <dgm:t>
        <a:bodyPr/>
        <a:lstStyle/>
        <a:p>
          <a:endParaRPr lang="pl-PL"/>
        </a:p>
      </dgm:t>
    </dgm:pt>
    <dgm:pt modelId="{2CE1C898-EB5C-4B24-BF4E-307D7BC292C5}">
      <dgm:prSet phldrT="[Tekst]"/>
      <dgm:spPr/>
      <dgm:t>
        <a:bodyPr/>
        <a:lstStyle/>
        <a:p>
          <a:r>
            <a:rPr lang="pl-PL" dirty="0"/>
            <a:t>REFORM</a:t>
          </a:r>
        </a:p>
      </dgm:t>
    </dgm:pt>
    <dgm:pt modelId="{826B79AC-72FB-42DF-9487-2734BA5D62AA}" type="parTrans" cxnId="{B0A3C11C-7989-478F-B001-96BE700F6565}">
      <dgm:prSet/>
      <dgm:spPr/>
      <dgm:t>
        <a:bodyPr/>
        <a:lstStyle/>
        <a:p>
          <a:endParaRPr lang="pl-PL"/>
        </a:p>
      </dgm:t>
    </dgm:pt>
    <dgm:pt modelId="{64E5D7A0-532C-4020-AAC4-4D0FAD65C237}" type="sibTrans" cxnId="{B0A3C11C-7989-478F-B001-96BE700F6565}">
      <dgm:prSet/>
      <dgm:spPr/>
      <dgm:t>
        <a:bodyPr/>
        <a:lstStyle/>
        <a:p>
          <a:endParaRPr lang="pl-PL"/>
        </a:p>
      </dgm:t>
    </dgm:pt>
    <dgm:pt modelId="{E40D0B25-68EF-4F20-9105-780576537501}">
      <dgm:prSet phldrT="[Tekst]" custT="1"/>
      <dgm:spPr>
        <a:noFill/>
        <a:ln>
          <a:noFill/>
        </a:ln>
      </dgm:spPr>
      <dgm:t>
        <a:bodyPr/>
        <a:lstStyle/>
        <a:p>
          <a:endParaRPr lang="en-US" sz="1600" noProof="0" dirty="0"/>
        </a:p>
      </dgm:t>
    </dgm:pt>
    <dgm:pt modelId="{0FC9C99B-48CD-419C-B1B6-1C630B402C2D}" type="parTrans" cxnId="{11BA4D1D-C9CD-427F-A24B-C98078B430A4}">
      <dgm:prSet/>
      <dgm:spPr/>
      <dgm:t>
        <a:bodyPr/>
        <a:lstStyle/>
        <a:p>
          <a:endParaRPr lang="pl-PL"/>
        </a:p>
      </dgm:t>
    </dgm:pt>
    <dgm:pt modelId="{D8A56BB0-6D94-4F57-B74D-C7E34F9578BC}" type="sibTrans" cxnId="{11BA4D1D-C9CD-427F-A24B-C98078B430A4}">
      <dgm:prSet/>
      <dgm:spPr/>
      <dgm:t>
        <a:bodyPr/>
        <a:lstStyle/>
        <a:p>
          <a:endParaRPr lang="pl-PL"/>
        </a:p>
      </dgm:t>
    </dgm:pt>
    <dgm:pt modelId="{BB8AD017-3C71-4740-9F38-F2C2253B0E47}" type="pres">
      <dgm:prSet presAssocID="{EB7ACA60-CDE8-4055-8A89-7196BCA6228E}" presName="linearFlow" presStyleCnt="0">
        <dgm:presLayoutVars>
          <dgm:dir/>
          <dgm:animLvl val="lvl"/>
          <dgm:resizeHandles val="exact"/>
        </dgm:presLayoutVars>
      </dgm:prSet>
      <dgm:spPr/>
    </dgm:pt>
    <dgm:pt modelId="{24496DC5-161C-4192-8C37-29D4CA62F0D7}" type="pres">
      <dgm:prSet presAssocID="{37C5670B-33F0-40F0-96C3-4B2BB83FEE63}" presName="composite" presStyleCnt="0"/>
      <dgm:spPr/>
    </dgm:pt>
    <dgm:pt modelId="{6FC27E1F-D9D1-42A4-B860-15028C1C1D89}" type="pres">
      <dgm:prSet presAssocID="{37C5670B-33F0-40F0-96C3-4B2BB83FEE63}" presName="parentText" presStyleLbl="alignNode1" presStyleIdx="0" presStyleCnt="2" custLinFactNeighborX="-91029" custLinFactNeighborY="-122">
        <dgm:presLayoutVars>
          <dgm:chMax val="1"/>
          <dgm:bulletEnabled val="1"/>
        </dgm:presLayoutVars>
      </dgm:prSet>
      <dgm:spPr/>
    </dgm:pt>
    <dgm:pt modelId="{523FD622-AFBE-440E-9ED5-58315C163E19}" type="pres">
      <dgm:prSet presAssocID="{37C5670B-33F0-40F0-96C3-4B2BB83FEE63}" presName="descendantText" presStyleLbl="alignAcc1" presStyleIdx="0" presStyleCnt="2" custScaleX="31876" custLinFactNeighborX="-27038" custLinFactNeighborY="-187">
        <dgm:presLayoutVars>
          <dgm:bulletEnabled val="1"/>
        </dgm:presLayoutVars>
      </dgm:prSet>
      <dgm:spPr/>
    </dgm:pt>
    <dgm:pt modelId="{3686F6D7-9161-4BB4-A865-FE12E2B5C26A}" type="pres">
      <dgm:prSet presAssocID="{2B497088-F21A-478F-8E8E-5198A9C6CEC0}" presName="sp" presStyleCnt="0"/>
      <dgm:spPr/>
    </dgm:pt>
    <dgm:pt modelId="{55692505-DBF1-46A2-AE26-19E12206987A}" type="pres">
      <dgm:prSet presAssocID="{2CE1C898-EB5C-4B24-BF4E-307D7BC292C5}" presName="composite" presStyleCnt="0"/>
      <dgm:spPr/>
    </dgm:pt>
    <dgm:pt modelId="{4D510922-05FF-44E2-8E44-C1F36BCD19A1}" type="pres">
      <dgm:prSet presAssocID="{2CE1C898-EB5C-4B24-BF4E-307D7BC292C5}" presName="parentText" presStyleLbl="alignNode1" presStyleIdx="1" presStyleCnt="2" custLinFactNeighborX="-91029" custLinFactNeighborY="164">
        <dgm:presLayoutVars>
          <dgm:chMax val="1"/>
          <dgm:bulletEnabled val="1"/>
        </dgm:presLayoutVars>
      </dgm:prSet>
      <dgm:spPr/>
    </dgm:pt>
    <dgm:pt modelId="{FBD176E2-B2CA-433B-B902-17E31856C3B6}" type="pres">
      <dgm:prSet presAssocID="{2CE1C898-EB5C-4B24-BF4E-307D7BC292C5}" presName="descendantText" presStyleLbl="alignAcc1" presStyleIdx="1" presStyleCnt="2" custScaleX="33209" custLinFactNeighborX="-26635" custLinFactNeighborY="253">
        <dgm:presLayoutVars>
          <dgm:bulletEnabled val="1"/>
        </dgm:presLayoutVars>
      </dgm:prSet>
      <dgm:spPr/>
    </dgm:pt>
  </dgm:ptLst>
  <dgm:cxnLst>
    <dgm:cxn modelId="{0CB7A315-7F9E-4D74-9666-1D0E3DEABC12}" srcId="{37C5670B-33F0-40F0-96C3-4B2BB83FEE63}" destId="{16603E08-15CD-48D0-AC9F-2BD44377A1B7}" srcOrd="0" destOrd="0" parTransId="{5F9442F2-6CC8-43E6-BF82-4032EE5DF2D4}" sibTransId="{B299F182-18C4-4CB9-B1CC-FFC3967C3CD5}"/>
    <dgm:cxn modelId="{B0A3C11C-7989-478F-B001-96BE700F6565}" srcId="{EB7ACA60-CDE8-4055-8A89-7196BCA6228E}" destId="{2CE1C898-EB5C-4B24-BF4E-307D7BC292C5}" srcOrd="1" destOrd="0" parTransId="{826B79AC-72FB-42DF-9487-2734BA5D62AA}" sibTransId="{64E5D7A0-532C-4020-AAC4-4D0FAD65C237}"/>
    <dgm:cxn modelId="{11BA4D1D-C9CD-427F-A24B-C98078B430A4}" srcId="{2CE1C898-EB5C-4B24-BF4E-307D7BC292C5}" destId="{E40D0B25-68EF-4F20-9105-780576537501}" srcOrd="0" destOrd="0" parTransId="{0FC9C99B-48CD-419C-B1B6-1C630B402C2D}" sibTransId="{D8A56BB0-6D94-4F57-B74D-C7E34F9578BC}"/>
    <dgm:cxn modelId="{5D961A84-9A71-488A-85C7-E097BE1E4E1F}" srcId="{EB7ACA60-CDE8-4055-8A89-7196BCA6228E}" destId="{37C5670B-33F0-40F0-96C3-4B2BB83FEE63}" srcOrd="0" destOrd="0" parTransId="{7E740B61-244F-4430-BC5C-7C064D746974}" sibTransId="{2B497088-F21A-478F-8E8E-5198A9C6CEC0}"/>
    <dgm:cxn modelId="{C8118C99-1C0D-4DA7-B784-BBDD98BA57F0}" type="presOf" srcId="{EB7ACA60-CDE8-4055-8A89-7196BCA6228E}" destId="{BB8AD017-3C71-4740-9F38-F2C2253B0E47}" srcOrd="0" destOrd="0" presId="urn:microsoft.com/office/officeart/2005/8/layout/chevron2"/>
    <dgm:cxn modelId="{7C7F98A4-C439-478F-A7BB-DB9FAF4AA050}" type="presOf" srcId="{E40D0B25-68EF-4F20-9105-780576537501}" destId="{FBD176E2-B2CA-433B-B902-17E31856C3B6}" srcOrd="0" destOrd="0" presId="urn:microsoft.com/office/officeart/2005/8/layout/chevron2"/>
    <dgm:cxn modelId="{269F12AB-E033-4DAB-AE12-A82D5C4CF0F0}" type="presOf" srcId="{16603E08-15CD-48D0-AC9F-2BD44377A1B7}" destId="{523FD622-AFBE-440E-9ED5-58315C163E19}" srcOrd="0" destOrd="0" presId="urn:microsoft.com/office/officeart/2005/8/layout/chevron2"/>
    <dgm:cxn modelId="{21B3CDB9-38A7-4F20-A047-4DDBEC9DE01A}" type="presOf" srcId="{37C5670B-33F0-40F0-96C3-4B2BB83FEE63}" destId="{6FC27E1F-D9D1-42A4-B860-15028C1C1D89}" srcOrd="0" destOrd="0" presId="urn:microsoft.com/office/officeart/2005/8/layout/chevron2"/>
    <dgm:cxn modelId="{27CE61EE-1865-45D2-9AFA-4C694EE634E5}" type="presOf" srcId="{2CE1C898-EB5C-4B24-BF4E-307D7BC292C5}" destId="{4D510922-05FF-44E2-8E44-C1F36BCD19A1}" srcOrd="0" destOrd="0" presId="urn:microsoft.com/office/officeart/2005/8/layout/chevron2"/>
    <dgm:cxn modelId="{055C9CFC-C81A-42EB-9FB3-39E03387F11B}" type="presParOf" srcId="{BB8AD017-3C71-4740-9F38-F2C2253B0E47}" destId="{24496DC5-161C-4192-8C37-29D4CA62F0D7}" srcOrd="0" destOrd="0" presId="urn:microsoft.com/office/officeart/2005/8/layout/chevron2"/>
    <dgm:cxn modelId="{AE96897C-9487-4648-80D4-1473F48F48DA}" type="presParOf" srcId="{24496DC5-161C-4192-8C37-29D4CA62F0D7}" destId="{6FC27E1F-D9D1-42A4-B860-15028C1C1D89}" srcOrd="0" destOrd="0" presId="urn:microsoft.com/office/officeart/2005/8/layout/chevron2"/>
    <dgm:cxn modelId="{A46BD10B-A439-428E-917A-743F310FE6A0}" type="presParOf" srcId="{24496DC5-161C-4192-8C37-29D4CA62F0D7}" destId="{523FD622-AFBE-440E-9ED5-58315C163E19}" srcOrd="1" destOrd="0" presId="urn:microsoft.com/office/officeart/2005/8/layout/chevron2"/>
    <dgm:cxn modelId="{A1811EC4-132E-477C-BEB2-F7DF8D9205B7}" type="presParOf" srcId="{BB8AD017-3C71-4740-9F38-F2C2253B0E47}" destId="{3686F6D7-9161-4BB4-A865-FE12E2B5C26A}" srcOrd="1" destOrd="0" presId="urn:microsoft.com/office/officeart/2005/8/layout/chevron2"/>
    <dgm:cxn modelId="{56184812-AFB0-4651-98EC-B32E30BB38BD}" type="presParOf" srcId="{BB8AD017-3C71-4740-9F38-F2C2253B0E47}" destId="{55692505-DBF1-46A2-AE26-19E12206987A}" srcOrd="2" destOrd="0" presId="urn:microsoft.com/office/officeart/2005/8/layout/chevron2"/>
    <dgm:cxn modelId="{B8093B73-E0B4-4779-8FED-895020D601A6}" type="presParOf" srcId="{55692505-DBF1-46A2-AE26-19E12206987A}" destId="{4D510922-05FF-44E2-8E44-C1F36BCD19A1}" srcOrd="0" destOrd="0" presId="urn:microsoft.com/office/officeart/2005/8/layout/chevron2"/>
    <dgm:cxn modelId="{EE02774D-7F98-4834-A29D-DEC2C872B884}" type="presParOf" srcId="{55692505-DBF1-46A2-AE26-19E12206987A}" destId="{FBD176E2-B2CA-433B-B902-17E31856C3B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DDC27-AD41-482D-B534-C32BFE059C94}">
      <dsp:nvSpPr>
        <dsp:cNvPr id="0" name=""/>
        <dsp:cNvSpPr/>
      </dsp:nvSpPr>
      <dsp:spPr>
        <a:xfrm>
          <a:off x="1357925" y="2049093"/>
          <a:ext cx="6336709" cy="42777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0FAB88-45CD-411B-ACAB-6E0A1829E61B}">
      <dsp:nvSpPr>
        <dsp:cNvPr id="0" name=""/>
        <dsp:cNvSpPr/>
      </dsp:nvSpPr>
      <dsp:spPr>
        <a:xfrm>
          <a:off x="413914" y="0"/>
          <a:ext cx="1441993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 </a:t>
          </a:r>
          <a:r>
            <a:rPr lang="pl-PL" sz="1400" b="1" kern="1200" dirty="0" err="1"/>
            <a:t>before</a:t>
          </a:r>
          <a:r>
            <a:rPr lang="pl-PL" sz="1400" b="1" kern="1200" dirty="0"/>
            <a:t> 1990: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FIMS 1964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FISS 1970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SIMS 1980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SISS 1983</a:t>
          </a:r>
        </a:p>
      </dsp:txBody>
      <dsp:txXfrm>
        <a:off x="413914" y="0"/>
        <a:ext cx="1441993" cy="1810385"/>
      </dsp:txXfrm>
    </dsp:sp>
    <dsp:sp modelId="{7C1418A3-09B6-4CB1-B10A-90CA73EA0C0D}">
      <dsp:nvSpPr>
        <dsp:cNvPr id="0" name=""/>
        <dsp:cNvSpPr/>
      </dsp:nvSpPr>
      <dsp:spPr>
        <a:xfrm>
          <a:off x="908612" y="2036683"/>
          <a:ext cx="452596" cy="452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F9AE0-4FE0-495A-A106-AF31FF4BFDAF}">
      <dsp:nvSpPr>
        <dsp:cNvPr id="0" name=""/>
        <dsp:cNvSpPr/>
      </dsp:nvSpPr>
      <dsp:spPr>
        <a:xfrm>
          <a:off x="1897813" y="2715577"/>
          <a:ext cx="1244730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1990s: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Reading L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TIMSS 1995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bg2"/>
              </a:solidFill>
              <a:highlight>
                <a:srgbClr val="0000FF"/>
              </a:highlight>
            </a:rPr>
            <a:t>IALS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bg2"/>
              </a:solidFill>
              <a:highlight>
                <a:srgbClr val="0000FF"/>
              </a:highlight>
            </a:rPr>
            <a:t>CIVIC</a:t>
          </a:r>
        </a:p>
      </dsp:txBody>
      <dsp:txXfrm>
        <a:off x="1897813" y="2715577"/>
        <a:ext cx="1244730" cy="1810385"/>
      </dsp:txXfrm>
    </dsp:sp>
    <dsp:sp modelId="{CB99AC59-A40B-4556-B706-0E69D7C53CA8}">
      <dsp:nvSpPr>
        <dsp:cNvPr id="0" name=""/>
        <dsp:cNvSpPr/>
      </dsp:nvSpPr>
      <dsp:spPr>
        <a:xfrm>
          <a:off x="2293881" y="2036683"/>
          <a:ext cx="452596" cy="452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09DE8-0020-4CE9-80D1-63CD9C4300ED}">
      <dsp:nvSpPr>
        <dsp:cNvPr id="0" name=""/>
        <dsp:cNvSpPr/>
      </dsp:nvSpPr>
      <dsp:spPr>
        <a:xfrm>
          <a:off x="3184451" y="0"/>
          <a:ext cx="1961624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2000s: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PIRLS 2001 </a:t>
          </a:r>
          <a:r>
            <a:rPr lang="pl-PL" sz="1400" kern="1200" dirty="0">
              <a:solidFill>
                <a:schemeClr val="bg2"/>
              </a:solidFill>
              <a:highlight>
                <a:srgbClr val="0000FF"/>
              </a:highlight>
            </a:rPr>
            <a:t>PIRLS 2006</a:t>
          </a:r>
          <a:endParaRPr lang="pl-PL" sz="1400" kern="1200" dirty="0">
            <a:highlight>
              <a:srgbClr val="0000FF"/>
            </a:highlight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TIMSS 2003 TIMSS 2007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bg2"/>
              </a:solidFill>
              <a:highlight>
                <a:srgbClr val="0000FF"/>
              </a:highlight>
            </a:rPr>
            <a:t>TALIS 2008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bg2"/>
              </a:solidFill>
              <a:highlight>
                <a:srgbClr val="0000FF"/>
              </a:highlight>
            </a:rPr>
            <a:t>TED S-M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bg2"/>
              </a:solidFill>
              <a:highlight>
                <a:srgbClr val="0000FF"/>
              </a:highlight>
            </a:rPr>
            <a:t>ICCS 2009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bg2"/>
              </a:solidFill>
              <a:highlight>
                <a:srgbClr val="008000"/>
              </a:highlight>
            </a:rPr>
            <a:t>PISA 2000 PISA 2003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bg2"/>
              </a:solidFill>
              <a:highlight>
                <a:srgbClr val="008000"/>
              </a:highlight>
            </a:rPr>
            <a:t>PISA 2006 PISA 2009</a:t>
          </a:r>
        </a:p>
      </dsp:txBody>
      <dsp:txXfrm>
        <a:off x="3184451" y="0"/>
        <a:ext cx="1961624" cy="1810385"/>
      </dsp:txXfrm>
    </dsp:sp>
    <dsp:sp modelId="{1A32DF58-6D9B-4108-9DD2-702061294F95}">
      <dsp:nvSpPr>
        <dsp:cNvPr id="0" name=""/>
        <dsp:cNvSpPr/>
      </dsp:nvSpPr>
      <dsp:spPr>
        <a:xfrm>
          <a:off x="3938965" y="2036683"/>
          <a:ext cx="452596" cy="452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E6716B-2637-444B-92A7-C531D79662E9}">
      <dsp:nvSpPr>
        <dsp:cNvPr id="0" name=""/>
        <dsp:cNvSpPr/>
      </dsp:nvSpPr>
      <dsp:spPr>
        <a:xfrm>
          <a:off x="5187982" y="2715577"/>
          <a:ext cx="2627703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2010+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bg2"/>
              </a:solidFill>
              <a:highlight>
                <a:srgbClr val="0000FF"/>
              </a:highlight>
            </a:rPr>
            <a:t>TALIS 2013</a:t>
          </a:r>
          <a:r>
            <a:rPr lang="pl-PL" sz="1400" kern="1200" dirty="0">
              <a:solidFill>
                <a:schemeClr val="bg2"/>
              </a:solidFill>
            </a:rPr>
            <a:t> </a:t>
          </a:r>
          <a:r>
            <a:rPr lang="pl-PL" sz="1400" kern="1200" dirty="0">
              <a:solidFill>
                <a:schemeClr val="tx1"/>
              </a:solidFill>
            </a:rPr>
            <a:t>TALIS 2018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bg2"/>
              </a:solidFill>
              <a:highlight>
                <a:srgbClr val="0000FF"/>
              </a:highlight>
            </a:rPr>
            <a:t>ESLC 2012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bg2"/>
              </a:solidFill>
              <a:highlight>
                <a:srgbClr val="0000FF"/>
              </a:highlight>
            </a:rPr>
            <a:t>ICILS 2013</a:t>
          </a:r>
          <a:r>
            <a:rPr lang="pl-PL" sz="1400" kern="1200" dirty="0">
              <a:solidFill>
                <a:schemeClr val="bg2"/>
              </a:solidFill>
            </a:rPr>
            <a:t> </a:t>
          </a:r>
          <a:r>
            <a:rPr lang="pl-PL" sz="1400" kern="1200" dirty="0">
              <a:solidFill>
                <a:schemeClr val="tx1"/>
              </a:solidFill>
            </a:rPr>
            <a:t>ICILS 2018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bg2"/>
              </a:solidFill>
              <a:highlight>
                <a:srgbClr val="0000FF"/>
              </a:highlight>
            </a:rPr>
            <a:t>TIMSS 2011 TIMSS 2015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bg2"/>
              </a:solidFill>
              <a:highlight>
                <a:srgbClr val="0000FF"/>
              </a:highlight>
            </a:rPr>
            <a:t>PIRLS 2011 PIRLS 2016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bg2"/>
              </a:solidFill>
              <a:highlight>
                <a:srgbClr val="008000"/>
              </a:highlight>
            </a:rPr>
            <a:t>PISA 2012 PISA 2015 PISA 2018</a:t>
          </a:r>
        </a:p>
      </dsp:txBody>
      <dsp:txXfrm>
        <a:off x="5187982" y="2715577"/>
        <a:ext cx="2627703" cy="1810385"/>
      </dsp:txXfrm>
    </dsp:sp>
    <dsp:sp modelId="{15B1645F-B71C-4954-A0E7-AAA525277E76}">
      <dsp:nvSpPr>
        <dsp:cNvPr id="0" name=""/>
        <dsp:cNvSpPr/>
      </dsp:nvSpPr>
      <dsp:spPr>
        <a:xfrm>
          <a:off x="6275536" y="2036683"/>
          <a:ext cx="452596" cy="452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F3363-04A6-449D-B905-0087D284DBD7}">
      <dsp:nvSpPr>
        <dsp:cNvPr id="0" name=""/>
        <dsp:cNvSpPr/>
      </dsp:nvSpPr>
      <dsp:spPr>
        <a:xfrm>
          <a:off x="6339511" y="502715"/>
          <a:ext cx="1331708" cy="13319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FD447D3-D0FB-447C-A494-F47F894A3C8C}">
      <dsp:nvSpPr>
        <dsp:cNvPr id="0" name=""/>
        <dsp:cNvSpPr/>
      </dsp:nvSpPr>
      <dsp:spPr>
        <a:xfrm>
          <a:off x="6383452" y="547120"/>
          <a:ext cx="1243116" cy="124311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PISA2012</a:t>
          </a:r>
        </a:p>
      </dsp:txBody>
      <dsp:txXfrm>
        <a:off x="6561344" y="724741"/>
        <a:ext cx="888041" cy="887873"/>
      </dsp:txXfrm>
    </dsp:sp>
    <dsp:sp modelId="{940203B4-56BC-42A6-8DC7-73FA0E9293B1}">
      <dsp:nvSpPr>
        <dsp:cNvPr id="0" name=""/>
        <dsp:cNvSpPr/>
      </dsp:nvSpPr>
      <dsp:spPr>
        <a:xfrm rot="2700000">
          <a:off x="4962521" y="502784"/>
          <a:ext cx="1331554" cy="133155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B65E187-B467-4576-9EFF-731F225A98D1}">
      <dsp:nvSpPr>
        <dsp:cNvPr id="0" name=""/>
        <dsp:cNvSpPr/>
      </dsp:nvSpPr>
      <dsp:spPr>
        <a:xfrm>
          <a:off x="5007803" y="547120"/>
          <a:ext cx="1243116" cy="124311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PISA2009</a:t>
          </a:r>
        </a:p>
      </dsp:txBody>
      <dsp:txXfrm>
        <a:off x="5184986" y="724741"/>
        <a:ext cx="888041" cy="887873"/>
      </dsp:txXfrm>
    </dsp:sp>
    <dsp:sp modelId="{1D98AD3A-7CC0-4877-8EFD-02AF864ED665}">
      <dsp:nvSpPr>
        <dsp:cNvPr id="0" name=""/>
        <dsp:cNvSpPr/>
      </dsp:nvSpPr>
      <dsp:spPr>
        <a:xfrm rot="2700000">
          <a:off x="3586871" y="502784"/>
          <a:ext cx="1331554" cy="133155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77D37F0-731C-41CE-8BFA-8A62CEE1F6FE}">
      <dsp:nvSpPr>
        <dsp:cNvPr id="0" name=""/>
        <dsp:cNvSpPr/>
      </dsp:nvSpPr>
      <dsp:spPr>
        <a:xfrm>
          <a:off x="3631444" y="547120"/>
          <a:ext cx="1243116" cy="124311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PISA2006</a:t>
          </a:r>
        </a:p>
      </dsp:txBody>
      <dsp:txXfrm>
        <a:off x="3808627" y="724741"/>
        <a:ext cx="888041" cy="887873"/>
      </dsp:txXfrm>
    </dsp:sp>
    <dsp:sp modelId="{0E9A047F-87FD-4E57-A6BF-E86EBEC68C77}">
      <dsp:nvSpPr>
        <dsp:cNvPr id="0" name=""/>
        <dsp:cNvSpPr/>
      </dsp:nvSpPr>
      <dsp:spPr>
        <a:xfrm rot="2700000">
          <a:off x="2210512" y="502784"/>
          <a:ext cx="1331554" cy="133155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394847B-46F1-4F26-98F7-C6EDED32D9F4}">
      <dsp:nvSpPr>
        <dsp:cNvPr id="0" name=""/>
        <dsp:cNvSpPr/>
      </dsp:nvSpPr>
      <dsp:spPr>
        <a:xfrm>
          <a:off x="2255085" y="547120"/>
          <a:ext cx="1243116" cy="124311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PISA2003</a:t>
          </a:r>
        </a:p>
      </dsp:txBody>
      <dsp:txXfrm>
        <a:off x="2432977" y="724741"/>
        <a:ext cx="888041" cy="887873"/>
      </dsp:txXfrm>
    </dsp:sp>
    <dsp:sp modelId="{B9B52E50-9F0A-4481-B33F-21C9B7137C8B}">
      <dsp:nvSpPr>
        <dsp:cNvPr id="0" name=""/>
        <dsp:cNvSpPr/>
      </dsp:nvSpPr>
      <dsp:spPr>
        <a:xfrm rot="2700000">
          <a:off x="834154" y="502784"/>
          <a:ext cx="1331554" cy="133155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9ABC52E-2558-4F91-B48C-403CCEB7FCD8}">
      <dsp:nvSpPr>
        <dsp:cNvPr id="0" name=""/>
        <dsp:cNvSpPr/>
      </dsp:nvSpPr>
      <dsp:spPr>
        <a:xfrm>
          <a:off x="878727" y="547120"/>
          <a:ext cx="1243116" cy="124311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PISA2000</a:t>
          </a:r>
        </a:p>
      </dsp:txBody>
      <dsp:txXfrm>
        <a:off x="1056619" y="724741"/>
        <a:ext cx="888041" cy="8878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27E1F-D9D1-42A4-B860-15028C1C1D89}">
      <dsp:nvSpPr>
        <dsp:cNvPr id="0" name=""/>
        <dsp:cNvSpPr/>
      </dsp:nvSpPr>
      <dsp:spPr>
        <a:xfrm rot="5400000">
          <a:off x="-248533" y="250550"/>
          <a:ext cx="1656887" cy="11598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1999</a:t>
          </a:r>
        </a:p>
      </dsp:txBody>
      <dsp:txXfrm rot="-5400000">
        <a:off x="1" y="581928"/>
        <a:ext cx="1159821" cy="497066"/>
      </dsp:txXfrm>
    </dsp:sp>
    <dsp:sp modelId="{523FD622-AFBE-440E-9ED5-58315C163E19}">
      <dsp:nvSpPr>
        <dsp:cNvPr id="0" name=""/>
        <dsp:cNvSpPr/>
      </dsp:nvSpPr>
      <dsp:spPr>
        <a:xfrm rot="5400000">
          <a:off x="2993750" y="-1831911"/>
          <a:ext cx="1076976" cy="4744834"/>
        </a:xfrm>
        <a:prstGeom prst="round2Same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510922-05FF-44E2-8E44-C1F36BCD19A1}">
      <dsp:nvSpPr>
        <dsp:cNvPr id="0" name=""/>
        <dsp:cNvSpPr/>
      </dsp:nvSpPr>
      <dsp:spPr>
        <a:xfrm rot="5400000">
          <a:off x="-248533" y="1613964"/>
          <a:ext cx="1656887" cy="11598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REFORM</a:t>
          </a:r>
        </a:p>
      </dsp:txBody>
      <dsp:txXfrm rot="-5400000">
        <a:off x="1" y="1945342"/>
        <a:ext cx="1159821" cy="497066"/>
      </dsp:txXfrm>
    </dsp:sp>
    <dsp:sp modelId="{FBD176E2-B2CA-433B-B902-17E31856C3B6}">
      <dsp:nvSpPr>
        <dsp:cNvPr id="0" name=""/>
        <dsp:cNvSpPr/>
      </dsp:nvSpPr>
      <dsp:spPr>
        <a:xfrm rot="5400000">
          <a:off x="860341" y="1803932"/>
          <a:ext cx="75162" cy="211714"/>
        </a:xfrm>
        <a:prstGeom prst="round2SameRect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27E1F-D9D1-42A4-B860-15028C1C1D89}">
      <dsp:nvSpPr>
        <dsp:cNvPr id="0" name=""/>
        <dsp:cNvSpPr/>
      </dsp:nvSpPr>
      <dsp:spPr>
        <a:xfrm rot="5400000">
          <a:off x="183963" y="248533"/>
          <a:ext cx="1656887" cy="11598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2008</a:t>
          </a:r>
        </a:p>
      </dsp:txBody>
      <dsp:txXfrm rot="-5400000">
        <a:off x="432497" y="579911"/>
        <a:ext cx="1159821" cy="497066"/>
      </dsp:txXfrm>
    </dsp:sp>
    <dsp:sp modelId="{523FD622-AFBE-440E-9ED5-58315C163E19}">
      <dsp:nvSpPr>
        <dsp:cNvPr id="0" name=""/>
        <dsp:cNvSpPr/>
      </dsp:nvSpPr>
      <dsp:spPr>
        <a:xfrm rot="5400000">
          <a:off x="1767778" y="-217740"/>
          <a:ext cx="1076976" cy="1512463"/>
        </a:xfrm>
        <a:prstGeom prst="round2Same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noProof="0" dirty="0"/>
        </a:p>
      </dsp:txBody>
      <dsp:txXfrm rot="-5400000">
        <a:off x="1550035" y="52577"/>
        <a:ext cx="1459889" cy="971828"/>
      </dsp:txXfrm>
    </dsp:sp>
    <dsp:sp modelId="{4D510922-05FF-44E2-8E44-C1F36BCD19A1}">
      <dsp:nvSpPr>
        <dsp:cNvPr id="0" name=""/>
        <dsp:cNvSpPr/>
      </dsp:nvSpPr>
      <dsp:spPr>
        <a:xfrm rot="5400000">
          <a:off x="183963" y="1615981"/>
          <a:ext cx="1656887" cy="11598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REFORM</a:t>
          </a:r>
        </a:p>
      </dsp:txBody>
      <dsp:txXfrm rot="-5400000">
        <a:off x="432497" y="1947359"/>
        <a:ext cx="1159821" cy="497066"/>
      </dsp:txXfrm>
    </dsp:sp>
    <dsp:sp modelId="{FBD176E2-B2CA-433B-B902-17E31856C3B6}">
      <dsp:nvSpPr>
        <dsp:cNvPr id="0" name=""/>
        <dsp:cNvSpPr/>
      </dsp:nvSpPr>
      <dsp:spPr>
        <a:xfrm rot="5400000">
          <a:off x="1826254" y="1118788"/>
          <a:ext cx="1076976" cy="1575712"/>
        </a:xfrm>
        <a:prstGeom prst="round2Same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noProof="0" dirty="0"/>
        </a:p>
      </dsp:txBody>
      <dsp:txXfrm rot="-5400000">
        <a:off x="1576886" y="1420730"/>
        <a:ext cx="1523138" cy="971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Proces kołowy"/>
  <dgm:desc val="Umożliwia pokazanie sekwencyjnych etapów procesu. Ograniczony do jedenastu kształtów poziomu 1 przy nieograniczonej liczbie kształtów poziomu 2. Najlepiej się sprawdza w przypadku małej ilości tekstu. Nieużywany tekst jest niewidoczny, ale jest dostępny po przełączeniu układu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0.05043</cdr:x>
      <cdr:y>0.37164</cdr:y>
    </cdr:from>
    <cdr:to>
      <cdr:x>0.88252</cdr:x>
      <cdr:y>0.37164</cdr:y>
    </cdr:to>
    <cdr:cxnSp macro="">
      <cdr:nvCxnSpPr>
        <cdr:cNvPr id="3" name="Łącznik prosty ze strzałką 2"/>
        <cdr:cNvCxnSpPr/>
      </cdr:nvCxnSpPr>
      <cdr:spPr>
        <a:xfrm xmlns:a="http://schemas.openxmlformats.org/drawingml/2006/main">
          <a:off x="288032" y="1872208"/>
          <a:ext cx="4752528" cy="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accent6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0.62734</cdr:x>
      <cdr:y>0.64238</cdr:y>
    </cdr:from>
    <cdr:to>
      <cdr:x>0.83146</cdr:x>
      <cdr:y>0.75497</cdr:y>
    </cdr:to>
    <cdr:sp macro="" textlink="">
      <cdr:nvSpPr>
        <cdr:cNvPr id="6" name="pole tekstowe 5"/>
        <cdr:cNvSpPr txBox="1"/>
      </cdr:nvSpPr>
      <cdr:spPr>
        <a:xfrm xmlns:a="http://schemas.openxmlformats.org/drawingml/2006/main">
          <a:off x="3190875" y="2771776"/>
          <a:ext cx="1038225" cy="485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/>
        </a:p>
      </cdr:txBody>
    </cdr:sp>
  </cdr:relSizeAnchor>
  <cdr:relSizeAnchor xmlns:cdr="http://schemas.openxmlformats.org/drawingml/2006/chartDrawing">
    <cdr:from>
      <cdr:x>0.03782</cdr:x>
      <cdr:y>0.67329</cdr:y>
    </cdr:from>
    <cdr:to>
      <cdr:x>0.32779</cdr:x>
      <cdr:y>0.78333</cdr:y>
    </cdr:to>
    <cdr:sp macro="" textlink="">
      <cdr:nvSpPr>
        <cdr:cNvPr id="7" name="pole tekstowe 6"/>
        <cdr:cNvSpPr txBox="1"/>
      </cdr:nvSpPr>
      <cdr:spPr>
        <a:xfrm xmlns:a="http://schemas.openxmlformats.org/drawingml/2006/main">
          <a:off x="216024" y="3391855"/>
          <a:ext cx="1656157" cy="554352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l-PL" sz="1400" b="1" dirty="0" err="1">
              <a:solidFill>
                <a:schemeClr val="bg1"/>
              </a:solidFill>
            </a:rPr>
            <a:t>Low</a:t>
          </a:r>
          <a:r>
            <a:rPr lang="pl-PL" sz="1400" b="1" dirty="0">
              <a:solidFill>
                <a:schemeClr val="bg1"/>
              </a:solidFill>
            </a:rPr>
            <a:t> </a:t>
          </a:r>
          <a:r>
            <a:rPr lang="pl-PL" sz="1400" b="1" dirty="0" err="1">
              <a:solidFill>
                <a:schemeClr val="bg1"/>
              </a:solidFill>
            </a:rPr>
            <a:t>scores</a:t>
          </a:r>
          <a:endParaRPr lang="pl-PL" sz="1400" b="1" dirty="0">
            <a:solidFill>
              <a:schemeClr val="bg1"/>
            </a:solidFill>
          </a:endParaRPr>
        </a:p>
        <a:p xmlns:a="http://schemas.openxmlformats.org/drawingml/2006/main">
          <a:pPr algn="ctr"/>
          <a:r>
            <a:rPr lang="pl-PL" sz="1400" b="1" dirty="0">
              <a:solidFill>
                <a:schemeClr val="bg1"/>
              </a:solidFill>
            </a:rPr>
            <a:t>High </a:t>
          </a:r>
          <a:r>
            <a:rPr lang="pl-PL" sz="1400" b="1" dirty="0" err="1">
              <a:solidFill>
                <a:schemeClr val="bg1"/>
              </a:solidFill>
            </a:rPr>
            <a:t>differences</a:t>
          </a:r>
          <a:endParaRPr lang="pl-PL" sz="1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0.48876</cdr:x>
      <cdr:y>0.02859</cdr:y>
    </cdr:from>
    <cdr:to>
      <cdr:x>0.49169</cdr:x>
      <cdr:y>0.86313</cdr:y>
    </cdr:to>
    <cdr:cxnSp macro="">
      <cdr:nvCxnSpPr>
        <cdr:cNvPr id="9" name="Łącznik prosty ze strzałką 8"/>
        <cdr:cNvCxnSpPr/>
      </cdr:nvCxnSpPr>
      <cdr:spPr>
        <a:xfrm xmlns:a="http://schemas.openxmlformats.org/drawingml/2006/main" flipV="1">
          <a:off x="2791567" y="144016"/>
          <a:ext cx="16745" cy="4204203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accent6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0.05043</cdr:x>
      <cdr:y>0.37164</cdr:y>
    </cdr:from>
    <cdr:to>
      <cdr:x>0.88252</cdr:x>
      <cdr:y>0.37164</cdr:y>
    </cdr:to>
    <cdr:cxnSp macro="">
      <cdr:nvCxnSpPr>
        <cdr:cNvPr id="3" name="Łącznik prosty ze strzałką 2"/>
        <cdr:cNvCxnSpPr/>
      </cdr:nvCxnSpPr>
      <cdr:spPr>
        <a:xfrm xmlns:a="http://schemas.openxmlformats.org/drawingml/2006/main">
          <a:off x="288032" y="1872208"/>
          <a:ext cx="4752528" cy="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accent6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0.62734</cdr:x>
      <cdr:y>0.64238</cdr:y>
    </cdr:from>
    <cdr:to>
      <cdr:x>0.83146</cdr:x>
      <cdr:y>0.75497</cdr:y>
    </cdr:to>
    <cdr:sp macro="" textlink="">
      <cdr:nvSpPr>
        <cdr:cNvPr id="6" name="pole tekstowe 5"/>
        <cdr:cNvSpPr txBox="1"/>
      </cdr:nvSpPr>
      <cdr:spPr>
        <a:xfrm xmlns:a="http://schemas.openxmlformats.org/drawingml/2006/main">
          <a:off x="3190875" y="2771776"/>
          <a:ext cx="1038225" cy="485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/>
        </a:p>
      </cdr:txBody>
    </cdr:sp>
  </cdr:relSizeAnchor>
  <cdr:relSizeAnchor xmlns:cdr="http://schemas.openxmlformats.org/drawingml/2006/chartDrawing">
    <cdr:from>
      <cdr:x>0.03782</cdr:x>
      <cdr:y>0.67329</cdr:y>
    </cdr:from>
    <cdr:to>
      <cdr:x>0.32779</cdr:x>
      <cdr:y>0.78333</cdr:y>
    </cdr:to>
    <cdr:sp macro="" textlink="">
      <cdr:nvSpPr>
        <cdr:cNvPr id="7" name="pole tekstowe 6"/>
        <cdr:cNvSpPr txBox="1"/>
      </cdr:nvSpPr>
      <cdr:spPr>
        <a:xfrm xmlns:a="http://schemas.openxmlformats.org/drawingml/2006/main">
          <a:off x="216024" y="3391855"/>
          <a:ext cx="1656157" cy="554352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l-PL" sz="1400" b="1" dirty="0" err="1">
              <a:solidFill>
                <a:schemeClr val="bg1"/>
              </a:solidFill>
            </a:rPr>
            <a:t>Low</a:t>
          </a:r>
          <a:r>
            <a:rPr lang="pl-PL" sz="1400" b="1" dirty="0">
              <a:solidFill>
                <a:schemeClr val="bg1"/>
              </a:solidFill>
            </a:rPr>
            <a:t> </a:t>
          </a:r>
          <a:r>
            <a:rPr lang="pl-PL" sz="1400" b="1" dirty="0" err="1">
              <a:solidFill>
                <a:schemeClr val="bg1"/>
              </a:solidFill>
            </a:rPr>
            <a:t>scores</a:t>
          </a:r>
          <a:endParaRPr lang="pl-PL" sz="1400" b="1" dirty="0">
            <a:solidFill>
              <a:schemeClr val="bg1"/>
            </a:solidFill>
          </a:endParaRPr>
        </a:p>
        <a:p xmlns:a="http://schemas.openxmlformats.org/drawingml/2006/main">
          <a:pPr algn="ctr"/>
          <a:r>
            <a:rPr lang="pl-PL" sz="1400" b="1" dirty="0" err="1">
              <a:solidFill>
                <a:schemeClr val="bg1"/>
              </a:solidFill>
            </a:rPr>
            <a:t>Large</a:t>
          </a:r>
          <a:r>
            <a:rPr lang="pl-PL" sz="1400" b="1" dirty="0">
              <a:solidFill>
                <a:schemeClr val="bg1"/>
              </a:solidFill>
            </a:rPr>
            <a:t> </a:t>
          </a:r>
          <a:r>
            <a:rPr lang="pl-PL" sz="1400" b="1" dirty="0" err="1">
              <a:solidFill>
                <a:schemeClr val="bg1"/>
              </a:solidFill>
            </a:rPr>
            <a:t>differences</a:t>
          </a:r>
          <a:endParaRPr lang="pl-PL" sz="1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0.48876</cdr:x>
      <cdr:y>0.02859</cdr:y>
    </cdr:from>
    <cdr:to>
      <cdr:x>0.49169</cdr:x>
      <cdr:y>0.86313</cdr:y>
    </cdr:to>
    <cdr:cxnSp macro="">
      <cdr:nvCxnSpPr>
        <cdr:cNvPr id="9" name="Łącznik prosty ze strzałką 8"/>
        <cdr:cNvCxnSpPr/>
      </cdr:nvCxnSpPr>
      <cdr:spPr>
        <a:xfrm xmlns:a="http://schemas.openxmlformats.org/drawingml/2006/main" flipV="1">
          <a:off x="2791567" y="144016"/>
          <a:ext cx="16745" cy="4204203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accent6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0.13868</cdr:x>
      <cdr:y>0.44311</cdr:y>
    </cdr:from>
    <cdr:to>
      <cdr:x>0.1639</cdr:x>
      <cdr:y>0.47169</cdr:y>
    </cdr:to>
    <cdr:sp macro="" textlink="">
      <cdr:nvSpPr>
        <cdr:cNvPr id="2" name="Elipsa 1"/>
        <cdr:cNvSpPr/>
      </cdr:nvSpPr>
      <cdr:spPr>
        <a:xfrm xmlns:a="http://schemas.openxmlformats.org/drawingml/2006/main">
          <a:off x="792088" y="2232248"/>
          <a:ext cx="144016" cy="144016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l-PL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0.03735</cdr:x>
      <cdr:y>0.36253</cdr:y>
    </cdr:from>
    <cdr:to>
      <cdr:x>0.87154</cdr:x>
      <cdr:y>0.36253</cdr:y>
    </cdr:to>
    <cdr:cxnSp macro="">
      <cdr:nvCxnSpPr>
        <cdr:cNvPr id="3" name="Łącznik prosty ze strzałką 2"/>
        <cdr:cNvCxnSpPr/>
      </cdr:nvCxnSpPr>
      <cdr:spPr>
        <a:xfrm xmlns:a="http://schemas.openxmlformats.org/drawingml/2006/main">
          <a:off x="216024" y="1800200"/>
          <a:ext cx="4824567" cy="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accent6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0.62734</cdr:x>
      <cdr:y>0.64238</cdr:y>
    </cdr:from>
    <cdr:to>
      <cdr:x>0.83146</cdr:x>
      <cdr:y>0.75497</cdr:y>
    </cdr:to>
    <cdr:sp macro="" textlink="">
      <cdr:nvSpPr>
        <cdr:cNvPr id="6" name="pole tekstowe 5"/>
        <cdr:cNvSpPr txBox="1"/>
      </cdr:nvSpPr>
      <cdr:spPr>
        <a:xfrm xmlns:a="http://schemas.openxmlformats.org/drawingml/2006/main">
          <a:off x="3190875" y="2771776"/>
          <a:ext cx="1038225" cy="485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/>
        </a:p>
      </cdr:txBody>
    </cdr:sp>
  </cdr:relSizeAnchor>
  <cdr:relSizeAnchor xmlns:cdr="http://schemas.openxmlformats.org/drawingml/2006/chartDrawing">
    <cdr:from>
      <cdr:x>0.48557</cdr:x>
      <cdr:y>0.029</cdr:y>
    </cdr:from>
    <cdr:to>
      <cdr:x>0.48876</cdr:x>
      <cdr:y>0.86313</cdr:y>
    </cdr:to>
    <cdr:cxnSp macro="">
      <cdr:nvCxnSpPr>
        <cdr:cNvPr id="9" name="Łącznik prosty ze strzałką 8"/>
        <cdr:cNvCxnSpPr/>
      </cdr:nvCxnSpPr>
      <cdr:spPr>
        <a:xfrm xmlns:a="http://schemas.openxmlformats.org/drawingml/2006/main" flipH="1" flipV="1">
          <a:off x="2808312" y="144016"/>
          <a:ext cx="18449" cy="4142051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accent6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0.59762</cdr:x>
      <cdr:y>2.0138E-7</cdr:y>
    </cdr:from>
    <cdr:to>
      <cdr:x>0.89644</cdr:x>
      <cdr:y>0.11601</cdr:y>
    </cdr:to>
    <cdr:sp macro="" textlink="">
      <cdr:nvSpPr>
        <cdr:cNvPr id="11" name="pole tekstowe 10"/>
        <cdr:cNvSpPr txBox="1"/>
      </cdr:nvSpPr>
      <cdr:spPr>
        <a:xfrm xmlns:a="http://schemas.openxmlformats.org/drawingml/2006/main">
          <a:off x="3456384" y="1"/>
          <a:ext cx="1728236" cy="576064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l-PL" sz="1400" b="1" dirty="0">
              <a:solidFill>
                <a:schemeClr val="bg1"/>
              </a:solidFill>
            </a:rPr>
            <a:t>High </a:t>
          </a:r>
          <a:r>
            <a:rPr lang="pl-PL" sz="1400" b="1" dirty="0" err="1">
              <a:solidFill>
                <a:schemeClr val="bg1"/>
              </a:solidFill>
            </a:rPr>
            <a:t>scores</a:t>
          </a:r>
          <a:endParaRPr lang="pl-PL" sz="1400" b="1" dirty="0">
            <a:solidFill>
              <a:schemeClr val="bg1"/>
            </a:solidFill>
          </a:endParaRPr>
        </a:p>
        <a:p xmlns:a="http://schemas.openxmlformats.org/drawingml/2006/main">
          <a:pPr algn="ctr"/>
          <a:r>
            <a:rPr lang="pl-PL" sz="1400" b="1" dirty="0" err="1">
              <a:solidFill>
                <a:schemeClr val="bg1"/>
              </a:solidFill>
            </a:rPr>
            <a:t>Low</a:t>
          </a:r>
          <a:r>
            <a:rPr lang="pl-PL" sz="1400" b="1" dirty="0">
              <a:solidFill>
                <a:schemeClr val="bg1"/>
              </a:solidFill>
            </a:rPr>
            <a:t> </a:t>
          </a:r>
          <a:r>
            <a:rPr lang="pl-PL" sz="1400" b="1" dirty="0" err="1">
              <a:solidFill>
                <a:schemeClr val="bg1"/>
              </a:solidFill>
            </a:rPr>
            <a:t>differences</a:t>
          </a:r>
          <a:endParaRPr lang="pl-PL" sz="1400" b="1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FAF22-F3AF-4886-A0BF-72364C7571AE}" type="datetimeFigureOut">
              <a:rPr lang="pl-PL" smtClean="0"/>
              <a:t>07.04.2017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1E4FE-ED30-45B3-BC4B-553EF28FCF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4102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539" eaLnBrk="0" hangingPunct="0">
              <a:defRPr sz="1500" b="1">
                <a:solidFill>
                  <a:schemeClr val="bg1"/>
                </a:solidFill>
                <a:latin typeface="Arial" pitchFamily="34" charset="0"/>
              </a:defRPr>
            </a:lvl1pPr>
            <a:lvl2pPr marL="742727" indent="-285664" defTabSz="912539" eaLnBrk="0" hangingPunct="0">
              <a:defRPr sz="1500" b="1">
                <a:solidFill>
                  <a:schemeClr val="bg1"/>
                </a:solidFill>
                <a:latin typeface="Arial" pitchFamily="34" charset="0"/>
              </a:defRPr>
            </a:lvl2pPr>
            <a:lvl3pPr marL="1142657" indent="-228531" defTabSz="912539" eaLnBrk="0" hangingPunct="0">
              <a:defRPr sz="1500" b="1">
                <a:solidFill>
                  <a:schemeClr val="bg1"/>
                </a:solidFill>
                <a:latin typeface="Arial" pitchFamily="34" charset="0"/>
              </a:defRPr>
            </a:lvl3pPr>
            <a:lvl4pPr marL="1599720" indent="-228531" defTabSz="912539" eaLnBrk="0" hangingPunct="0">
              <a:defRPr sz="1500" b="1">
                <a:solidFill>
                  <a:schemeClr val="bg1"/>
                </a:solidFill>
                <a:latin typeface="Arial" pitchFamily="34" charset="0"/>
              </a:defRPr>
            </a:lvl4pPr>
            <a:lvl5pPr marL="2056783" indent="-228531" defTabSz="912539" eaLnBrk="0" hangingPunct="0">
              <a:defRPr sz="1500" b="1">
                <a:solidFill>
                  <a:schemeClr val="bg1"/>
                </a:solidFill>
                <a:latin typeface="Arial" pitchFamily="34" charset="0"/>
              </a:defRPr>
            </a:lvl5pPr>
            <a:lvl6pPr marL="2513846" indent="-228531" defTabSz="912539" eaLnBrk="0" fontAlgn="base" hangingPunct="0">
              <a:spcBef>
                <a:spcPct val="50000"/>
              </a:spcBef>
              <a:spcAft>
                <a:spcPct val="0"/>
              </a:spcAft>
              <a:defRPr sz="1500" b="1">
                <a:solidFill>
                  <a:schemeClr val="bg1"/>
                </a:solidFill>
                <a:latin typeface="Arial" pitchFamily="34" charset="0"/>
              </a:defRPr>
            </a:lvl6pPr>
            <a:lvl7pPr marL="2970908" indent="-228531" defTabSz="912539" eaLnBrk="0" fontAlgn="base" hangingPunct="0">
              <a:spcBef>
                <a:spcPct val="50000"/>
              </a:spcBef>
              <a:spcAft>
                <a:spcPct val="0"/>
              </a:spcAft>
              <a:defRPr sz="1500" b="1">
                <a:solidFill>
                  <a:schemeClr val="bg1"/>
                </a:solidFill>
                <a:latin typeface="Arial" pitchFamily="34" charset="0"/>
              </a:defRPr>
            </a:lvl7pPr>
            <a:lvl8pPr marL="3427971" indent="-228531" defTabSz="912539" eaLnBrk="0" fontAlgn="base" hangingPunct="0">
              <a:spcBef>
                <a:spcPct val="50000"/>
              </a:spcBef>
              <a:spcAft>
                <a:spcPct val="0"/>
              </a:spcAft>
              <a:defRPr sz="1500" b="1">
                <a:solidFill>
                  <a:schemeClr val="bg1"/>
                </a:solidFill>
                <a:latin typeface="Arial" pitchFamily="34" charset="0"/>
              </a:defRPr>
            </a:lvl8pPr>
            <a:lvl9pPr marL="3885034" indent="-228531" defTabSz="912539" eaLnBrk="0" fontAlgn="base" hangingPunct="0">
              <a:spcBef>
                <a:spcPct val="50000"/>
              </a:spcBef>
              <a:spcAft>
                <a:spcPct val="0"/>
              </a:spcAft>
              <a:defRPr sz="15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913D8665-7278-4D50-A7B5-AA8EA586F35E}" type="slidenum">
              <a:rPr lang="pl-PL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5</a:t>
            </a:fld>
            <a:endParaRPr lang="pl-PL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479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539" eaLnBrk="0" hangingPunct="0">
              <a:defRPr sz="1500" b="1">
                <a:solidFill>
                  <a:schemeClr val="bg1"/>
                </a:solidFill>
                <a:latin typeface="Arial" pitchFamily="34" charset="0"/>
              </a:defRPr>
            </a:lvl1pPr>
            <a:lvl2pPr marL="742727" indent="-285664" defTabSz="912539" eaLnBrk="0" hangingPunct="0">
              <a:defRPr sz="1500" b="1">
                <a:solidFill>
                  <a:schemeClr val="bg1"/>
                </a:solidFill>
                <a:latin typeface="Arial" pitchFamily="34" charset="0"/>
              </a:defRPr>
            </a:lvl2pPr>
            <a:lvl3pPr marL="1142657" indent="-228531" defTabSz="912539" eaLnBrk="0" hangingPunct="0">
              <a:defRPr sz="1500" b="1">
                <a:solidFill>
                  <a:schemeClr val="bg1"/>
                </a:solidFill>
                <a:latin typeface="Arial" pitchFamily="34" charset="0"/>
              </a:defRPr>
            </a:lvl3pPr>
            <a:lvl4pPr marL="1599720" indent="-228531" defTabSz="912539" eaLnBrk="0" hangingPunct="0">
              <a:defRPr sz="1500" b="1">
                <a:solidFill>
                  <a:schemeClr val="bg1"/>
                </a:solidFill>
                <a:latin typeface="Arial" pitchFamily="34" charset="0"/>
              </a:defRPr>
            </a:lvl4pPr>
            <a:lvl5pPr marL="2056783" indent="-228531" defTabSz="912539" eaLnBrk="0" hangingPunct="0">
              <a:defRPr sz="1500" b="1">
                <a:solidFill>
                  <a:schemeClr val="bg1"/>
                </a:solidFill>
                <a:latin typeface="Arial" pitchFamily="34" charset="0"/>
              </a:defRPr>
            </a:lvl5pPr>
            <a:lvl6pPr marL="2513846" indent="-228531" defTabSz="912539" eaLnBrk="0" fontAlgn="base" hangingPunct="0">
              <a:spcBef>
                <a:spcPct val="50000"/>
              </a:spcBef>
              <a:spcAft>
                <a:spcPct val="0"/>
              </a:spcAft>
              <a:defRPr sz="1500" b="1">
                <a:solidFill>
                  <a:schemeClr val="bg1"/>
                </a:solidFill>
                <a:latin typeface="Arial" pitchFamily="34" charset="0"/>
              </a:defRPr>
            </a:lvl6pPr>
            <a:lvl7pPr marL="2970908" indent="-228531" defTabSz="912539" eaLnBrk="0" fontAlgn="base" hangingPunct="0">
              <a:spcBef>
                <a:spcPct val="50000"/>
              </a:spcBef>
              <a:spcAft>
                <a:spcPct val="0"/>
              </a:spcAft>
              <a:defRPr sz="1500" b="1">
                <a:solidFill>
                  <a:schemeClr val="bg1"/>
                </a:solidFill>
                <a:latin typeface="Arial" pitchFamily="34" charset="0"/>
              </a:defRPr>
            </a:lvl7pPr>
            <a:lvl8pPr marL="3427971" indent="-228531" defTabSz="912539" eaLnBrk="0" fontAlgn="base" hangingPunct="0">
              <a:spcBef>
                <a:spcPct val="50000"/>
              </a:spcBef>
              <a:spcAft>
                <a:spcPct val="0"/>
              </a:spcAft>
              <a:defRPr sz="1500" b="1">
                <a:solidFill>
                  <a:schemeClr val="bg1"/>
                </a:solidFill>
                <a:latin typeface="Arial" pitchFamily="34" charset="0"/>
              </a:defRPr>
            </a:lvl8pPr>
            <a:lvl9pPr marL="3885034" indent="-228531" defTabSz="912539" eaLnBrk="0" fontAlgn="base" hangingPunct="0">
              <a:spcBef>
                <a:spcPct val="50000"/>
              </a:spcBef>
              <a:spcAft>
                <a:spcPct val="0"/>
              </a:spcAft>
              <a:defRPr sz="15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913D8665-7278-4D50-A7B5-AA8EA586F35E}" type="slidenum">
              <a:rPr lang="pl-PL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6</a:t>
            </a:fld>
            <a:endParaRPr lang="pl-PL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222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539" eaLnBrk="0" hangingPunct="0">
              <a:defRPr sz="1500" b="1">
                <a:solidFill>
                  <a:schemeClr val="bg1"/>
                </a:solidFill>
                <a:latin typeface="Arial" pitchFamily="34" charset="0"/>
              </a:defRPr>
            </a:lvl1pPr>
            <a:lvl2pPr marL="742727" indent="-285664" defTabSz="912539" eaLnBrk="0" hangingPunct="0">
              <a:defRPr sz="1500" b="1">
                <a:solidFill>
                  <a:schemeClr val="bg1"/>
                </a:solidFill>
                <a:latin typeface="Arial" pitchFamily="34" charset="0"/>
              </a:defRPr>
            </a:lvl2pPr>
            <a:lvl3pPr marL="1142657" indent="-228531" defTabSz="912539" eaLnBrk="0" hangingPunct="0">
              <a:defRPr sz="1500" b="1">
                <a:solidFill>
                  <a:schemeClr val="bg1"/>
                </a:solidFill>
                <a:latin typeface="Arial" pitchFamily="34" charset="0"/>
              </a:defRPr>
            </a:lvl3pPr>
            <a:lvl4pPr marL="1599720" indent="-228531" defTabSz="912539" eaLnBrk="0" hangingPunct="0">
              <a:defRPr sz="1500" b="1">
                <a:solidFill>
                  <a:schemeClr val="bg1"/>
                </a:solidFill>
                <a:latin typeface="Arial" pitchFamily="34" charset="0"/>
              </a:defRPr>
            </a:lvl4pPr>
            <a:lvl5pPr marL="2056783" indent="-228531" defTabSz="912539" eaLnBrk="0" hangingPunct="0">
              <a:defRPr sz="1500" b="1">
                <a:solidFill>
                  <a:schemeClr val="bg1"/>
                </a:solidFill>
                <a:latin typeface="Arial" pitchFamily="34" charset="0"/>
              </a:defRPr>
            </a:lvl5pPr>
            <a:lvl6pPr marL="2513846" indent="-228531" defTabSz="912539" eaLnBrk="0" fontAlgn="base" hangingPunct="0">
              <a:spcBef>
                <a:spcPct val="50000"/>
              </a:spcBef>
              <a:spcAft>
                <a:spcPct val="0"/>
              </a:spcAft>
              <a:defRPr sz="1500" b="1">
                <a:solidFill>
                  <a:schemeClr val="bg1"/>
                </a:solidFill>
                <a:latin typeface="Arial" pitchFamily="34" charset="0"/>
              </a:defRPr>
            </a:lvl6pPr>
            <a:lvl7pPr marL="2970908" indent="-228531" defTabSz="912539" eaLnBrk="0" fontAlgn="base" hangingPunct="0">
              <a:spcBef>
                <a:spcPct val="50000"/>
              </a:spcBef>
              <a:spcAft>
                <a:spcPct val="0"/>
              </a:spcAft>
              <a:defRPr sz="1500" b="1">
                <a:solidFill>
                  <a:schemeClr val="bg1"/>
                </a:solidFill>
                <a:latin typeface="Arial" pitchFamily="34" charset="0"/>
              </a:defRPr>
            </a:lvl7pPr>
            <a:lvl8pPr marL="3427971" indent="-228531" defTabSz="912539" eaLnBrk="0" fontAlgn="base" hangingPunct="0">
              <a:spcBef>
                <a:spcPct val="50000"/>
              </a:spcBef>
              <a:spcAft>
                <a:spcPct val="0"/>
              </a:spcAft>
              <a:defRPr sz="1500" b="1">
                <a:solidFill>
                  <a:schemeClr val="bg1"/>
                </a:solidFill>
                <a:latin typeface="Arial" pitchFamily="34" charset="0"/>
              </a:defRPr>
            </a:lvl8pPr>
            <a:lvl9pPr marL="3885034" indent="-228531" defTabSz="912539" eaLnBrk="0" fontAlgn="base" hangingPunct="0">
              <a:spcBef>
                <a:spcPct val="50000"/>
              </a:spcBef>
              <a:spcAft>
                <a:spcPct val="0"/>
              </a:spcAft>
              <a:defRPr sz="15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43931E03-D194-4619-B311-94740DB8C260}" type="slidenum">
              <a:rPr lang="pl-PL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7</a:t>
            </a:fld>
            <a:endParaRPr lang="pl-PL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340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15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 sz="15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 sz="15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 sz="15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 sz="15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50000"/>
              </a:spcBef>
              <a:spcAft>
                <a:spcPct val="0"/>
              </a:spcAft>
              <a:defRPr sz="15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50000"/>
              </a:spcBef>
              <a:spcAft>
                <a:spcPct val="0"/>
              </a:spcAft>
              <a:defRPr sz="15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50000"/>
              </a:spcBef>
              <a:spcAft>
                <a:spcPct val="0"/>
              </a:spcAft>
              <a:defRPr sz="15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50000"/>
              </a:spcBef>
              <a:spcAft>
                <a:spcPct val="0"/>
              </a:spcAft>
              <a:defRPr sz="15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F6574C0-D7C5-421D-A9BD-B74EB7AB9192}" type="slidenum">
              <a:rPr lang="pl-PL" altLang="pl-PL" sz="12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9</a:t>
            </a:fld>
            <a:endParaRPr lang="pl-PL" altLang="pl-PL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961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90" name="Shape 4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77875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7452-6042-4427-8586-13F91060E2ED}" type="datetimeFigureOut">
              <a:rPr lang="en-GB" smtClean="0"/>
              <a:t>07/04/2017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8F69-B936-42C9-88EE-21EA87180B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818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7452-6042-4427-8586-13F91060E2ED}" type="datetimeFigureOut">
              <a:rPr lang="en-GB" smtClean="0"/>
              <a:t>07/04/2017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8F69-B936-42C9-88EE-21EA87180B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579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7452-6042-4427-8586-13F91060E2ED}" type="datetimeFigureOut">
              <a:rPr lang="en-GB" smtClean="0"/>
              <a:t>07/04/2017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8F69-B936-42C9-88EE-21EA87180B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057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7452-6042-4427-8586-13F91060E2ED}" type="datetimeFigureOut">
              <a:rPr lang="en-GB" smtClean="0"/>
              <a:t>07/04/2017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8F69-B936-42C9-88EE-21EA87180B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513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7452-6042-4427-8586-13F91060E2ED}" type="datetimeFigureOut">
              <a:rPr lang="en-GB" smtClean="0"/>
              <a:t>07/04/2017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8F69-B936-42C9-88EE-21EA87180B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917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7452-6042-4427-8586-13F91060E2ED}" type="datetimeFigureOut">
              <a:rPr lang="en-GB" smtClean="0"/>
              <a:t>07/04/2017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8F69-B936-42C9-88EE-21EA87180B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909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7452-6042-4427-8586-13F91060E2ED}" type="datetimeFigureOut">
              <a:rPr lang="en-GB" smtClean="0"/>
              <a:t>07/04/2017</a:t>
            </a:fld>
            <a:endParaRPr lang="en-GB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8F69-B936-42C9-88EE-21EA87180B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36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7452-6042-4427-8586-13F91060E2ED}" type="datetimeFigureOut">
              <a:rPr lang="en-GB" smtClean="0"/>
              <a:t>07/04/2017</a:t>
            </a:fld>
            <a:endParaRPr lang="en-GB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8F69-B936-42C9-88EE-21EA87180B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513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7452-6042-4427-8586-13F91060E2ED}" type="datetimeFigureOut">
              <a:rPr lang="en-GB" smtClean="0"/>
              <a:t>07/04/2017</a:t>
            </a:fld>
            <a:endParaRPr lang="en-GB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8F69-B936-42C9-88EE-21EA87180B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040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7452-6042-4427-8586-13F91060E2ED}" type="datetimeFigureOut">
              <a:rPr lang="en-GB" smtClean="0"/>
              <a:t>07/04/2017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8F69-B936-42C9-88EE-21EA87180B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399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7452-6042-4427-8586-13F91060E2ED}" type="datetimeFigureOut">
              <a:rPr lang="en-GB" smtClean="0"/>
              <a:t>07/04/2017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8F69-B936-42C9-88EE-21EA87180B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825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97452-6042-4427-8586-13F91060E2ED}" type="datetimeFigureOut">
              <a:rPr lang="en-GB" smtClean="0"/>
              <a:t>07/04/2017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58F69-B936-42C9-88EE-21EA87180B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11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idenceinstitute.e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mailto:mj@evidenceinstitute.eu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55576" y="1988840"/>
            <a:ext cx="748883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3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l-PL" sz="3600" b="1" dirty="0">
                <a:solidFill>
                  <a:schemeClr val="accent6">
                    <a:lumMod val="75000"/>
                  </a:schemeClr>
                </a:solidFill>
              </a:rPr>
              <a:t>PISA </a:t>
            </a:r>
            <a:r>
              <a:rPr lang="pl-PL" sz="3600" b="1" dirty="0" err="1">
                <a:solidFill>
                  <a:schemeClr val="accent6">
                    <a:lumMod val="75000"/>
                  </a:schemeClr>
                </a:solidFill>
              </a:rPr>
              <a:t>results</a:t>
            </a:r>
            <a:r>
              <a:rPr lang="pl-PL" sz="3600" b="1" dirty="0">
                <a:solidFill>
                  <a:schemeClr val="accent6">
                    <a:lumMod val="75000"/>
                  </a:schemeClr>
                </a:solidFill>
              </a:rPr>
              <a:t> and policy in Poland</a:t>
            </a:r>
          </a:p>
          <a:p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endParaRPr lang="pl-PL" sz="2800" b="1" dirty="0">
              <a:solidFill>
                <a:schemeClr val="accent2"/>
              </a:solidFill>
            </a:endParaRPr>
          </a:p>
          <a:p>
            <a:pPr algn="r"/>
            <a:r>
              <a:rPr lang="en-US" sz="2800" b="1" dirty="0">
                <a:solidFill>
                  <a:schemeClr val="accent6"/>
                </a:solidFill>
              </a:rPr>
              <a:t>Maciej </a:t>
            </a:r>
            <a:r>
              <a:rPr lang="en-US" sz="2800" b="1" dirty="0" err="1">
                <a:solidFill>
                  <a:schemeClr val="accent6"/>
                </a:solidFill>
              </a:rPr>
              <a:t>Jakubows</a:t>
            </a:r>
            <a:r>
              <a:rPr lang="pl-PL" sz="2800" b="1" dirty="0">
                <a:solidFill>
                  <a:schemeClr val="accent6"/>
                </a:solidFill>
              </a:rPr>
              <a:t>ki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6853991" y="5949280"/>
            <a:ext cx="1162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April</a:t>
            </a:r>
            <a:r>
              <a:rPr lang="pl-PL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2017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88640"/>
            <a:ext cx="3347864" cy="236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27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Poland in PISA 2000-2015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4E8D4525-6CE2-4CD2-AE6D-F7B8D65DCE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405592"/>
              </p:ext>
            </p:extLst>
          </p:nvPr>
        </p:nvGraphicFramePr>
        <p:xfrm>
          <a:off x="457200" y="1484784"/>
          <a:ext cx="822960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8835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/>
          <p:cNvGraphicFramePr>
            <a:graphicFrameLocks/>
          </p:cNvGraphicFramePr>
          <p:nvPr>
            <p:extLst/>
          </p:nvPr>
        </p:nvGraphicFramePr>
        <p:xfrm>
          <a:off x="899592" y="1124744"/>
          <a:ext cx="770485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7391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89168"/>
          </a:xfrm>
        </p:spPr>
        <p:txBody>
          <a:bodyPr>
            <a:normAutofit fontScale="90000"/>
          </a:bodyPr>
          <a:lstStyle/>
          <a:p>
            <a:r>
              <a:rPr lang="en-GB" sz="3200" b="1" noProof="0" dirty="0"/>
              <a:t>Evidence from matched samples</a:t>
            </a:r>
            <a:br>
              <a:rPr lang="pl-PL" sz="3200" b="1" noProof="0" dirty="0"/>
            </a:br>
            <a:r>
              <a:rPr lang="pl-PL" sz="2700" dirty="0"/>
              <a:t>(Jakubowski, Patrinos, </a:t>
            </a:r>
            <a:r>
              <a:rPr lang="pl-PL" sz="2700" dirty="0" err="1"/>
              <a:t>Porta</a:t>
            </a:r>
            <a:r>
              <a:rPr lang="pl-PL" sz="2700" dirty="0"/>
              <a:t>, Wisniewski, 2016)</a:t>
            </a:r>
            <a:endParaRPr lang="en-GB" sz="3100" noProof="0" dirty="0"/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/>
          </p:nvPr>
        </p:nvGraphicFramePr>
        <p:xfrm>
          <a:off x="899592" y="2132856"/>
          <a:ext cx="7344816" cy="4012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0440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Horn, Drucker, 2016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3206"/>
            <a:ext cx="9144000" cy="445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06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dirty="0"/>
              <a:t>The reform of 1999 </a:t>
            </a:r>
            <a:r>
              <a:rPr lang="pl-PL" sz="2400" dirty="0" err="1"/>
              <a:t>has</a:t>
            </a:r>
            <a:r>
              <a:rPr lang="pl-PL" sz="2400" dirty="0"/>
              <a:t> </a:t>
            </a:r>
            <a:r>
              <a:rPr lang="pl-PL" sz="2400" dirty="0" err="1"/>
              <a:t>long</a:t>
            </a:r>
            <a:r>
              <a:rPr lang="pl-PL" sz="2400" dirty="0"/>
              <a:t>-term </a:t>
            </a:r>
            <a:r>
              <a:rPr lang="pl-PL" sz="2400" dirty="0" err="1"/>
              <a:t>positive</a:t>
            </a:r>
            <a:r>
              <a:rPr lang="pl-PL" sz="2400" dirty="0"/>
              <a:t> </a:t>
            </a:r>
            <a:r>
              <a:rPr lang="pl-PL" sz="2400" dirty="0" err="1"/>
              <a:t>effects</a:t>
            </a:r>
            <a:r>
              <a:rPr lang="pl-PL" sz="2400" dirty="0"/>
              <a:t> on </a:t>
            </a:r>
            <a:r>
              <a:rPr lang="pl-PL" sz="2400" dirty="0" err="1"/>
              <a:t>labour</a:t>
            </a:r>
            <a:r>
              <a:rPr lang="pl-PL" sz="2400" dirty="0"/>
              <a:t> market </a:t>
            </a:r>
            <a:r>
              <a:rPr lang="pl-PL" sz="2400" dirty="0" err="1"/>
              <a:t>outcomes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2222"/>
            <a:ext cx="9144000" cy="435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61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123838"/>
            <a:ext cx="2376264" cy="4601183"/>
          </a:xfrm>
        </p:spPr>
        <p:txBody>
          <a:bodyPr>
            <a:normAutofit/>
          </a:bodyPr>
          <a:lstStyle/>
          <a:p>
            <a:r>
              <a:rPr lang="en-US" sz="3200" dirty="0"/>
              <a:t>Paper-based vs. computer-based assessments in Poland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A93CA8ED-CFEE-446A-9556-68B01FE8CB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8050275"/>
              </p:ext>
            </p:extLst>
          </p:nvPr>
        </p:nvGraphicFramePr>
        <p:xfrm>
          <a:off x="2502346" y="908720"/>
          <a:ext cx="610210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050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2304256" cy="3744416"/>
          </a:xfrm>
        </p:spPr>
        <p:txBody>
          <a:bodyPr>
            <a:noAutofit/>
          </a:bodyPr>
          <a:lstStyle/>
          <a:p>
            <a:r>
              <a:rPr lang="en-US" sz="2400" b="1" dirty="0"/>
              <a:t>What kind of job do you expect to have when you are about 30 years old?</a:t>
            </a:r>
            <a:endParaRPr lang="pl-PL" sz="1800" dirty="0"/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48E9071B-9420-42C3-B203-BC5EAD3CB9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6009831"/>
              </p:ext>
            </p:extLst>
          </p:nvPr>
        </p:nvGraphicFramePr>
        <p:xfrm>
          <a:off x="2699792" y="836712"/>
          <a:ext cx="597666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4964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94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827088" y="496521"/>
            <a:ext cx="79930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pl-PL" sz="2400" b="1" dirty="0" err="1">
                <a:solidFill>
                  <a:schemeClr val="bg1"/>
                </a:solidFill>
              </a:rPr>
              <a:t>Adult</a:t>
            </a:r>
            <a:r>
              <a:rPr lang="pl-PL" sz="2400" b="1" dirty="0">
                <a:solidFill>
                  <a:schemeClr val="bg1"/>
                </a:solidFill>
              </a:rPr>
              <a:t> </a:t>
            </a:r>
            <a:r>
              <a:rPr lang="pl-PL" sz="2400" b="1" dirty="0" err="1">
                <a:solidFill>
                  <a:schemeClr val="bg1"/>
                </a:solidFill>
              </a:rPr>
              <a:t>reading</a:t>
            </a:r>
            <a:r>
              <a:rPr lang="pl-PL" sz="2400" b="1" dirty="0">
                <a:solidFill>
                  <a:schemeClr val="bg1"/>
                </a:solidFill>
              </a:rPr>
              <a:t> </a:t>
            </a:r>
            <a:r>
              <a:rPr lang="pl-PL" sz="2400" b="1" dirty="0" err="1">
                <a:solidFill>
                  <a:schemeClr val="bg1"/>
                </a:solidFill>
              </a:rPr>
              <a:t>skills</a:t>
            </a:r>
            <a:endParaRPr lang="pl-PL" sz="2400" b="1" dirty="0">
              <a:solidFill>
                <a:schemeClr val="bg1"/>
              </a:solidFill>
            </a:endParaRPr>
          </a:p>
          <a:p>
            <a:pPr eaLnBrk="0" hangingPunct="0"/>
            <a:r>
              <a:rPr lang="pl-PL" sz="2400" dirty="0">
                <a:solidFill>
                  <a:schemeClr val="bg1"/>
                </a:solidFill>
              </a:rPr>
              <a:t>PIAAC 2012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71927"/>
            <a:ext cx="7167624" cy="430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132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Summary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Poland was extending its comprehensive education </a:t>
            </a:r>
            <a:r>
              <a:rPr lang="pl-PL" dirty="0" err="1"/>
              <a:t>over</a:t>
            </a:r>
            <a:r>
              <a:rPr lang="pl-PL" dirty="0"/>
              <a:t> </a:t>
            </a:r>
            <a:r>
              <a:rPr lang="en-GB" dirty="0"/>
              <a:t>last 16 years with positive effects for low-achievers in school and on labour market</a:t>
            </a:r>
          </a:p>
          <a:p>
            <a:r>
              <a:rPr lang="en-GB" dirty="0"/>
              <a:t>Teacher autonomy and decentralization + National examinations</a:t>
            </a:r>
          </a:p>
          <a:p>
            <a:r>
              <a:rPr lang="en-GB" dirty="0"/>
              <a:t>Highly efficient system</a:t>
            </a:r>
          </a:p>
          <a:p>
            <a:r>
              <a:rPr lang="en-GB" dirty="0"/>
              <a:t>Core curriculum + external evaluation instead of inspections</a:t>
            </a:r>
          </a:p>
        </p:txBody>
      </p:sp>
    </p:spTree>
    <p:extLst>
      <p:ext uri="{BB962C8B-B14F-4D97-AF65-F5344CB8AC3E}">
        <p14:creationId xmlns:p14="http://schemas.microsoft.com/office/powerpoint/2010/main" val="3095283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References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1800" dirty="0"/>
              <a:t>Jakubowski Maciej, Patrinos Harry, </a:t>
            </a:r>
            <a:r>
              <a:rPr lang="pl-PL" sz="1800" dirty="0" err="1"/>
              <a:t>Porta</a:t>
            </a:r>
            <a:r>
              <a:rPr lang="pl-PL" sz="1800" dirty="0"/>
              <a:t> Emilio, Wisniewski Jerzy, 2016. </a:t>
            </a:r>
            <a:r>
              <a:rPr lang="en-GB" sz="1800" b="1" dirty="0"/>
              <a:t>"</a:t>
            </a:r>
            <a:r>
              <a:rPr lang="en-US" sz="1800" b="1" dirty="0"/>
              <a:t>The effects of delaying tracking in secondary school: evidence from the 1999 education reform in Poland</a:t>
            </a:r>
            <a:r>
              <a:rPr lang="pl-PL" sz="1800" b="1" dirty="0"/>
              <a:t>,</a:t>
            </a:r>
            <a:r>
              <a:rPr lang="en-GB" sz="1800" b="1" dirty="0"/>
              <a:t>"</a:t>
            </a:r>
            <a:r>
              <a:rPr lang="en-GB" sz="1800" dirty="0"/>
              <a:t> </a:t>
            </a:r>
            <a:r>
              <a:rPr lang="pl-PL" sz="1800" dirty="0" err="1"/>
              <a:t>Education</a:t>
            </a:r>
            <a:r>
              <a:rPr lang="pl-PL" sz="1800" dirty="0"/>
              <a:t> </a:t>
            </a:r>
            <a:r>
              <a:rPr lang="pl-PL" sz="1800" dirty="0" err="1"/>
              <a:t>Economics</a:t>
            </a:r>
            <a:endParaRPr lang="pl-PL" sz="1800" b="1" dirty="0"/>
          </a:p>
          <a:p>
            <a:r>
              <a:rPr lang="pl-PL" sz="1800" dirty="0"/>
              <a:t>Jakubowski Maciej, Patrinos Harry, </a:t>
            </a:r>
            <a:r>
              <a:rPr lang="pl-PL" sz="1800" dirty="0" err="1"/>
              <a:t>Porta</a:t>
            </a:r>
            <a:r>
              <a:rPr lang="pl-PL" sz="1800" dirty="0"/>
              <a:t> Emilio, Wisniewski Jerzy, 2010. </a:t>
            </a:r>
            <a:r>
              <a:rPr lang="en-GB" sz="1800" b="1" dirty="0"/>
              <a:t>"The impact of the 1999 education reform in Poland,"</a:t>
            </a:r>
            <a:r>
              <a:rPr lang="en-GB" sz="1800" dirty="0"/>
              <a:t> Policy Research Working Paper Series 5263, The World </a:t>
            </a:r>
            <a:r>
              <a:rPr lang="en-GB" sz="1800"/>
              <a:t>Bank.</a:t>
            </a:r>
            <a:endParaRPr lang="pl-PL" sz="1800" b="1" dirty="0"/>
          </a:p>
          <a:p>
            <a:r>
              <a:rPr lang="pl-PL" sz="1800" dirty="0"/>
              <a:t>Dolata Roman, Jakubowski Maciej, Pokropek Artur, 2013. </a:t>
            </a:r>
            <a:r>
              <a:rPr lang="pl-PL" sz="1800" b="1" dirty="0"/>
              <a:t>„Polska oświata w międzynarodowych badaniach umiejętności uczniów PISA OECD. Wyniki, trendy, kontekst i porównywalność”</a:t>
            </a:r>
            <a:r>
              <a:rPr lang="pl-PL" sz="1800" dirty="0"/>
              <a:t>, Wydawnictwo Uniwersytetu Warszawskiego.</a:t>
            </a:r>
            <a:endParaRPr lang="en-GB" sz="1800" dirty="0"/>
          </a:p>
          <a:p>
            <a:r>
              <a:rPr lang="pl-PL" sz="1800" dirty="0"/>
              <a:t>M. Jakubowski, 2015. „</a:t>
            </a:r>
            <a:r>
              <a:rPr lang="en-GB" sz="1800" b="1" dirty="0"/>
              <a:t>Opening up opportunities: education reforms in Poland</a:t>
            </a:r>
            <a:r>
              <a:rPr lang="pl-PL" sz="1800" b="1" dirty="0"/>
              <a:t>”, </a:t>
            </a:r>
            <a:r>
              <a:rPr lang="pl-PL" sz="1800" dirty="0"/>
              <a:t>policy </a:t>
            </a:r>
            <a:r>
              <a:rPr lang="pl-PL" sz="1800" dirty="0" err="1"/>
              <a:t>paper</a:t>
            </a:r>
            <a:r>
              <a:rPr lang="pl-PL" sz="1800" dirty="0"/>
              <a:t>, Instytut Badań Strukturalnych</a:t>
            </a:r>
          </a:p>
          <a:p>
            <a:r>
              <a:rPr lang="pl-PL" sz="1800" dirty="0"/>
              <a:t>M. Jakubowski, A. Pokropek, 2015, „</a:t>
            </a:r>
            <a:r>
              <a:rPr lang="en-US" sz="1800" b="1" dirty="0"/>
              <a:t>Reading achievement progress across countries</a:t>
            </a:r>
            <a:r>
              <a:rPr lang="pl-PL" sz="1800" dirty="0"/>
              <a:t>” </a:t>
            </a:r>
            <a:r>
              <a:rPr lang="en-US" sz="1800" dirty="0"/>
              <a:t>International Journal of Educational Development</a:t>
            </a:r>
            <a:r>
              <a:rPr lang="pl-PL" sz="1800" dirty="0"/>
              <a:t>, </a:t>
            </a:r>
            <a:r>
              <a:rPr lang="en-US" sz="1800" dirty="0"/>
              <a:t>Volume 45</a:t>
            </a:r>
            <a:endParaRPr lang="pl-PL" sz="1800" dirty="0"/>
          </a:p>
          <a:p>
            <a:r>
              <a:rPr lang="pl-PL" sz="1800" dirty="0"/>
              <a:t>D. Horn, L. Drucker, 2016. „</a:t>
            </a:r>
            <a:r>
              <a:rPr lang="en-US" sz="1800" b="1" dirty="0"/>
              <a:t>Decreased tracking, increased earning</a:t>
            </a:r>
            <a:r>
              <a:rPr lang="pl-PL" sz="1800" b="1" dirty="0"/>
              <a:t>: </a:t>
            </a:r>
            <a:r>
              <a:rPr lang="en-US" sz="1800" b="1" dirty="0"/>
              <a:t>Evidence from the comprehensive Polish</a:t>
            </a:r>
            <a:r>
              <a:rPr lang="pl-PL" sz="1800" b="1" dirty="0"/>
              <a:t> </a:t>
            </a:r>
            <a:r>
              <a:rPr lang="en-US" sz="1800" b="1" dirty="0"/>
              <a:t>educational reform of 1999</a:t>
            </a:r>
            <a:r>
              <a:rPr lang="pl-PL" sz="1800" dirty="0"/>
              <a:t>”,</a:t>
            </a:r>
            <a:r>
              <a:rPr lang="en-US" sz="1800" dirty="0"/>
              <a:t> BWP 2016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715839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56176" y="404664"/>
            <a:ext cx="2890664" cy="1872208"/>
          </a:xfrm>
        </p:spPr>
        <p:txBody>
          <a:bodyPr>
            <a:noAutofit/>
          </a:bodyPr>
          <a:lstStyle/>
          <a:p>
            <a:r>
              <a:rPr lang="pl-PL" sz="2800" dirty="0"/>
              <a:t>Poland in </a:t>
            </a:r>
            <a:r>
              <a:rPr lang="pl-PL" sz="2800" dirty="0" err="1"/>
              <a:t>international</a:t>
            </a:r>
            <a:r>
              <a:rPr lang="pl-PL" sz="2800" dirty="0"/>
              <a:t> </a:t>
            </a:r>
            <a:r>
              <a:rPr lang="pl-PL" sz="2800" dirty="0" err="1"/>
              <a:t>assessments</a:t>
            </a:r>
            <a:endParaRPr lang="pl-PL" sz="28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720187"/>
              </p:ext>
            </p:extLst>
          </p:nvPr>
        </p:nvGraphicFramePr>
        <p:xfrm>
          <a:off x="462821" y="112474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9120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 txBox="1"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  <a:prstGeom prst="rect">
            <a:avLst/>
          </a:prstGeom>
          <a:noFill/>
          <a:ln>
            <a:noFill/>
          </a:ln>
        </p:spPr>
        <p:txBody>
          <a:bodyPr vert="horz" lIns="68575" tIns="34275" rIns="68575" bIns="34275" rtlCol="0" anchor="t" anchorCtr="0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None/>
            </a:pPr>
            <a:endParaRPr sz="2800"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pPr marL="0" indent="0" algn="ctr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25000"/>
              <a:buNone/>
            </a:pPr>
            <a:r>
              <a:rPr lang="en" sz="2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www.evidenceinstitute.eu</a:t>
            </a:r>
            <a:r>
              <a:rPr lang="en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indent="0" algn="ctr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25000"/>
              <a:buNone/>
            </a:pPr>
            <a:r>
              <a:rPr lang="en" sz="2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mj@evidenceinstitute.eu</a:t>
            </a:r>
          </a:p>
          <a:p>
            <a:pPr marL="0" indent="0" algn="ctr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25000"/>
              <a:buNone/>
            </a:pPr>
            <a:r>
              <a:rPr lang="en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@MaciejEvidence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068" y="620688"/>
            <a:ext cx="3347864" cy="236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63057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noProof="0" dirty="0"/>
              <a:t>PISA cycles and the Polish reforms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/>
          </p:nvPr>
        </p:nvGraphicFramePr>
        <p:xfrm>
          <a:off x="467544" y="4077072"/>
          <a:ext cx="8229600" cy="2337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/>
          </p:nvPr>
        </p:nvGraphicFramePr>
        <p:xfrm>
          <a:off x="2051720" y="1412776"/>
          <a:ext cx="5904656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01929654"/>
              </p:ext>
            </p:extLst>
          </p:nvPr>
        </p:nvGraphicFramePr>
        <p:xfrm>
          <a:off x="5436096" y="1412776"/>
          <a:ext cx="5904656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371418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The 1999 reform major </a:t>
            </a:r>
            <a:r>
              <a:rPr lang="pl-PL" dirty="0" err="1"/>
              <a:t>components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Change</a:t>
            </a:r>
            <a:r>
              <a:rPr lang="pl-PL" dirty="0"/>
              <a:t> of the </a:t>
            </a:r>
            <a:r>
              <a:rPr lang="pl-PL" dirty="0" err="1"/>
              <a:t>school</a:t>
            </a:r>
            <a:r>
              <a:rPr lang="pl-PL" dirty="0"/>
              <a:t> </a:t>
            </a:r>
            <a:r>
              <a:rPr lang="pl-PL" dirty="0" err="1"/>
              <a:t>structure</a:t>
            </a:r>
            <a:endParaRPr lang="pl-PL" dirty="0"/>
          </a:p>
          <a:p>
            <a:r>
              <a:rPr lang="pl-PL" dirty="0" err="1"/>
              <a:t>Further</a:t>
            </a:r>
            <a:r>
              <a:rPr lang="pl-PL" dirty="0"/>
              <a:t> </a:t>
            </a:r>
            <a:r>
              <a:rPr lang="pl-PL" dirty="0" err="1"/>
              <a:t>decentralization</a:t>
            </a:r>
            <a:endParaRPr lang="pl-PL" dirty="0"/>
          </a:p>
          <a:p>
            <a:r>
              <a:rPr lang="pl-PL" dirty="0"/>
              <a:t>New </a:t>
            </a:r>
            <a:r>
              <a:rPr lang="pl-PL" dirty="0" err="1"/>
              <a:t>financing</a:t>
            </a:r>
            <a:r>
              <a:rPr lang="pl-PL" dirty="0"/>
              <a:t> </a:t>
            </a:r>
            <a:r>
              <a:rPr lang="pl-PL" dirty="0" err="1"/>
              <a:t>scheme</a:t>
            </a:r>
            <a:endParaRPr lang="pl-PL" dirty="0"/>
          </a:p>
          <a:p>
            <a:r>
              <a:rPr lang="pl-PL" dirty="0"/>
              <a:t>School and </a:t>
            </a:r>
            <a:r>
              <a:rPr lang="pl-PL" dirty="0" err="1"/>
              <a:t>teacher</a:t>
            </a:r>
            <a:r>
              <a:rPr lang="pl-PL" dirty="0"/>
              <a:t> </a:t>
            </a:r>
            <a:r>
              <a:rPr lang="pl-PL" dirty="0" err="1"/>
              <a:t>autonomy</a:t>
            </a:r>
            <a:endParaRPr lang="pl-PL" dirty="0"/>
          </a:p>
          <a:p>
            <a:r>
              <a:rPr lang="pl-PL" dirty="0"/>
              <a:t>National </a:t>
            </a:r>
            <a:r>
              <a:rPr lang="pl-PL" dirty="0" err="1"/>
              <a:t>exams</a:t>
            </a:r>
            <a:endParaRPr lang="pl-PL" dirty="0"/>
          </a:p>
          <a:p>
            <a:r>
              <a:rPr lang="pl-PL" dirty="0"/>
              <a:t>New </a:t>
            </a:r>
            <a:r>
              <a:rPr lang="pl-PL" dirty="0" err="1"/>
              <a:t>professional</a:t>
            </a:r>
            <a:r>
              <a:rPr lang="pl-PL" dirty="0"/>
              <a:t> </a:t>
            </a:r>
            <a:r>
              <a:rPr lang="pl-PL" dirty="0" err="1"/>
              <a:t>scheme</a:t>
            </a:r>
            <a:r>
              <a:rPr lang="pl-PL" dirty="0"/>
              <a:t> for </a:t>
            </a:r>
            <a:r>
              <a:rPr lang="pl-PL" dirty="0" err="1"/>
              <a:t>teachers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67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6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pl-PL" sz="3200" dirty="0"/>
              <a:t>PISA 2000: </a:t>
            </a:r>
            <a:br>
              <a:rPr lang="pl-PL" sz="3200" dirty="0"/>
            </a:br>
            <a:r>
              <a:rPr lang="pl-PL" sz="3200" dirty="0"/>
              <a:t>country </a:t>
            </a:r>
            <a:r>
              <a:rPr lang="pl-PL" sz="3200" dirty="0" err="1"/>
              <a:t>average</a:t>
            </a:r>
            <a:r>
              <a:rPr lang="pl-PL" sz="3200" dirty="0"/>
              <a:t> and </a:t>
            </a:r>
            <a:r>
              <a:rPr lang="pl-PL" sz="3200" dirty="0" err="1"/>
              <a:t>between</a:t>
            </a:r>
            <a:r>
              <a:rPr lang="pl-PL" sz="3200" dirty="0"/>
              <a:t> </a:t>
            </a:r>
            <a:r>
              <a:rPr lang="pl-PL" sz="3200" dirty="0" err="1"/>
              <a:t>school</a:t>
            </a:r>
            <a:r>
              <a:rPr lang="pl-PL" sz="3200" dirty="0"/>
              <a:t> </a:t>
            </a:r>
            <a:r>
              <a:rPr lang="pl-PL" sz="3200" dirty="0" err="1"/>
              <a:t>differences</a:t>
            </a:r>
            <a:endParaRPr lang="pl-PL" sz="32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0380A3-E8CA-40BE-8516-E10A1F4E5A9D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4183126"/>
              </p:ext>
            </p:extLst>
          </p:nvPr>
        </p:nvGraphicFramePr>
        <p:xfrm>
          <a:off x="1619672" y="1268760"/>
          <a:ext cx="5711527" cy="5037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pole tekstowe 1"/>
          <p:cNvSpPr txBox="1"/>
          <p:nvPr/>
        </p:nvSpPr>
        <p:spPr>
          <a:xfrm>
            <a:off x="4763266" y="1304419"/>
            <a:ext cx="1728236" cy="648077"/>
          </a:xfrm>
          <a:prstGeom prst="rect">
            <a:avLst/>
          </a:prstGeom>
          <a:solidFill>
            <a:schemeClr val="tx2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400" b="1" dirty="0">
                <a:solidFill>
                  <a:schemeClr val="bg1"/>
                </a:solidFill>
              </a:rPr>
              <a:t>High </a:t>
            </a:r>
            <a:r>
              <a:rPr lang="pl-PL" sz="1400" b="1" dirty="0" err="1">
                <a:solidFill>
                  <a:schemeClr val="bg1"/>
                </a:solidFill>
              </a:rPr>
              <a:t>scores</a:t>
            </a:r>
            <a:endParaRPr lang="pl-PL" sz="1400" b="1" dirty="0">
              <a:solidFill>
                <a:schemeClr val="bg1"/>
              </a:solidFill>
            </a:endParaRPr>
          </a:p>
          <a:p>
            <a:pPr algn="ctr"/>
            <a:r>
              <a:rPr lang="pl-PL" sz="1400" b="1" dirty="0" err="1">
                <a:solidFill>
                  <a:schemeClr val="bg1"/>
                </a:solidFill>
              </a:rPr>
              <a:t>Low</a:t>
            </a:r>
            <a:r>
              <a:rPr lang="pl-PL" sz="1400" b="1" dirty="0">
                <a:solidFill>
                  <a:schemeClr val="bg1"/>
                </a:solidFill>
              </a:rPr>
              <a:t> </a:t>
            </a:r>
            <a:r>
              <a:rPr lang="pl-PL" sz="1400" b="1" dirty="0" err="1">
                <a:solidFill>
                  <a:schemeClr val="bg1"/>
                </a:solidFill>
              </a:rPr>
              <a:t>Differences</a:t>
            </a:r>
            <a:endParaRPr lang="pl-PL" sz="1400" b="1" dirty="0">
              <a:solidFill>
                <a:schemeClr val="bg1"/>
              </a:solidFill>
            </a:endParaRPr>
          </a:p>
        </p:txBody>
      </p:sp>
      <p:sp>
        <p:nvSpPr>
          <p:cNvPr id="9" name="pole tekstowe 1"/>
          <p:cNvSpPr txBox="1"/>
          <p:nvPr/>
        </p:nvSpPr>
        <p:spPr>
          <a:xfrm>
            <a:off x="1907704" y="1505585"/>
            <a:ext cx="1728236" cy="648077"/>
          </a:xfrm>
          <a:prstGeom prst="rect">
            <a:avLst/>
          </a:prstGeom>
          <a:solidFill>
            <a:schemeClr val="accent2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400" b="1" dirty="0">
                <a:solidFill>
                  <a:schemeClr val="bg1"/>
                </a:solidFill>
              </a:rPr>
              <a:t>High </a:t>
            </a:r>
            <a:r>
              <a:rPr lang="pl-PL" sz="1400" b="1" dirty="0" err="1">
                <a:solidFill>
                  <a:schemeClr val="bg1"/>
                </a:solidFill>
              </a:rPr>
              <a:t>scores</a:t>
            </a:r>
            <a:endParaRPr lang="pl-PL" sz="1400" b="1" dirty="0">
              <a:solidFill>
                <a:schemeClr val="bg1"/>
              </a:solidFill>
            </a:endParaRPr>
          </a:p>
          <a:p>
            <a:pPr algn="ctr"/>
            <a:r>
              <a:rPr lang="pl-PL" sz="1400" b="1" dirty="0" err="1">
                <a:solidFill>
                  <a:schemeClr val="bg1"/>
                </a:solidFill>
              </a:rPr>
              <a:t>Large</a:t>
            </a:r>
            <a:r>
              <a:rPr lang="pl-PL" sz="1400" b="1" dirty="0">
                <a:solidFill>
                  <a:schemeClr val="bg1"/>
                </a:solidFill>
              </a:rPr>
              <a:t> </a:t>
            </a:r>
            <a:r>
              <a:rPr lang="pl-PL" sz="1400" b="1" dirty="0" err="1">
                <a:solidFill>
                  <a:schemeClr val="bg1"/>
                </a:solidFill>
              </a:rPr>
              <a:t>differences</a:t>
            </a:r>
            <a:endParaRPr lang="pl-PL" sz="1400" b="1" dirty="0">
              <a:solidFill>
                <a:schemeClr val="bg1"/>
              </a:solidFill>
            </a:endParaRPr>
          </a:p>
        </p:txBody>
      </p:sp>
      <p:sp>
        <p:nvSpPr>
          <p:cNvPr id="10" name="pole tekstowe 1"/>
          <p:cNvSpPr txBox="1"/>
          <p:nvPr/>
        </p:nvSpPr>
        <p:spPr>
          <a:xfrm>
            <a:off x="4788024" y="4509120"/>
            <a:ext cx="1728236" cy="648077"/>
          </a:xfrm>
          <a:prstGeom prst="rect">
            <a:avLst/>
          </a:prstGeom>
          <a:solidFill>
            <a:schemeClr val="accent2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400" b="1" dirty="0" err="1">
                <a:solidFill>
                  <a:schemeClr val="bg1"/>
                </a:solidFill>
              </a:rPr>
              <a:t>Low</a:t>
            </a:r>
            <a:r>
              <a:rPr lang="pl-PL" sz="1400" b="1" dirty="0">
                <a:solidFill>
                  <a:schemeClr val="bg1"/>
                </a:solidFill>
              </a:rPr>
              <a:t> </a:t>
            </a:r>
            <a:r>
              <a:rPr lang="pl-PL" sz="1400" b="1" dirty="0" err="1">
                <a:solidFill>
                  <a:schemeClr val="bg1"/>
                </a:solidFill>
              </a:rPr>
              <a:t>scores</a:t>
            </a:r>
            <a:endParaRPr lang="pl-PL" sz="1400" b="1" dirty="0">
              <a:solidFill>
                <a:schemeClr val="bg1"/>
              </a:solidFill>
            </a:endParaRPr>
          </a:p>
          <a:p>
            <a:pPr algn="ctr"/>
            <a:r>
              <a:rPr lang="pl-PL" sz="1400" b="1" dirty="0" err="1">
                <a:solidFill>
                  <a:schemeClr val="bg1"/>
                </a:solidFill>
              </a:rPr>
              <a:t>Low</a:t>
            </a:r>
            <a:r>
              <a:rPr lang="pl-PL" sz="1400" b="1" dirty="0">
                <a:solidFill>
                  <a:schemeClr val="bg1"/>
                </a:solidFill>
              </a:rPr>
              <a:t> </a:t>
            </a:r>
            <a:r>
              <a:rPr lang="pl-PL" sz="1400" b="1" dirty="0" err="1">
                <a:solidFill>
                  <a:schemeClr val="bg1"/>
                </a:solidFill>
              </a:rPr>
              <a:t>differences</a:t>
            </a:r>
            <a:endParaRPr lang="pl-PL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53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6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92162"/>
          </a:xfrm>
        </p:spPr>
        <p:txBody>
          <a:bodyPr>
            <a:normAutofit/>
          </a:bodyPr>
          <a:lstStyle/>
          <a:p>
            <a:r>
              <a:rPr lang="pl-PL" sz="3200" dirty="0"/>
              <a:t>Poland in PISA 2000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0380A3-E8CA-40BE-8516-E10A1F4E5A9D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097619"/>
              </p:ext>
            </p:extLst>
          </p:nvPr>
        </p:nvGraphicFramePr>
        <p:xfrm>
          <a:off x="1619672" y="1268760"/>
          <a:ext cx="5711527" cy="5037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35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6"/>
          <p:cNvSpPr>
            <a:spLocks noGrp="1"/>
          </p:cNvSpPr>
          <p:nvPr>
            <p:ph type="title"/>
          </p:nvPr>
        </p:nvSpPr>
        <p:spPr>
          <a:xfrm>
            <a:off x="458795" y="0"/>
            <a:ext cx="8229600" cy="1143000"/>
          </a:xfrm>
        </p:spPr>
        <p:txBody>
          <a:bodyPr/>
          <a:lstStyle/>
          <a:p>
            <a:r>
              <a:rPr lang="pl-PL" sz="3200" dirty="0"/>
              <a:t>Poland in PISA 2009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360B11-62AB-4BFE-94A2-6D4E7162769A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7425301"/>
              </p:ext>
            </p:extLst>
          </p:nvPr>
        </p:nvGraphicFramePr>
        <p:xfrm>
          <a:off x="1619672" y="1340768"/>
          <a:ext cx="5783535" cy="496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Elipsa 7"/>
          <p:cNvSpPr/>
          <p:nvPr/>
        </p:nvSpPr>
        <p:spPr>
          <a:xfrm>
            <a:off x="2478088" y="3573463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pl-PL"/>
          </a:p>
        </p:txBody>
      </p:sp>
      <p:sp>
        <p:nvSpPr>
          <p:cNvPr id="9" name="pole tekstowe 1"/>
          <p:cNvSpPr txBox="1"/>
          <p:nvPr/>
        </p:nvSpPr>
        <p:spPr>
          <a:xfrm>
            <a:off x="1792877" y="4797152"/>
            <a:ext cx="1656171" cy="554352"/>
          </a:xfrm>
          <a:prstGeom prst="rect">
            <a:avLst/>
          </a:prstGeom>
          <a:solidFill>
            <a:srgbClr val="C00000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400" b="1" dirty="0" err="1">
                <a:solidFill>
                  <a:schemeClr val="bg1"/>
                </a:solidFill>
              </a:rPr>
              <a:t>Low</a:t>
            </a:r>
            <a:r>
              <a:rPr lang="pl-PL" sz="1400" b="1" dirty="0">
                <a:solidFill>
                  <a:schemeClr val="bg1"/>
                </a:solidFill>
              </a:rPr>
              <a:t> </a:t>
            </a:r>
            <a:r>
              <a:rPr lang="pl-PL" sz="1400" b="1" dirty="0" err="1">
                <a:solidFill>
                  <a:schemeClr val="bg1"/>
                </a:solidFill>
              </a:rPr>
              <a:t>scores</a:t>
            </a:r>
            <a:endParaRPr lang="pl-PL" sz="1400" b="1" dirty="0">
              <a:solidFill>
                <a:schemeClr val="bg1"/>
              </a:solidFill>
            </a:endParaRPr>
          </a:p>
          <a:p>
            <a:pPr algn="ctr"/>
            <a:r>
              <a:rPr lang="pl-PL" sz="1400" b="1" dirty="0" err="1">
                <a:solidFill>
                  <a:schemeClr val="bg1"/>
                </a:solidFill>
              </a:rPr>
              <a:t>Large</a:t>
            </a:r>
            <a:r>
              <a:rPr lang="pl-PL" sz="1400" b="1" dirty="0">
                <a:solidFill>
                  <a:schemeClr val="bg1"/>
                </a:solidFill>
              </a:rPr>
              <a:t> </a:t>
            </a:r>
            <a:r>
              <a:rPr lang="pl-PL" sz="1400" b="1" dirty="0" err="1">
                <a:solidFill>
                  <a:schemeClr val="bg1"/>
                </a:solidFill>
              </a:rPr>
              <a:t>differences</a:t>
            </a:r>
            <a:endParaRPr lang="pl-PL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4469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1.75763E-7 L 0.33924 -0.0943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4" y="-4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2007/2008 Curriculum Reform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The new curriculum was developed under these principles:</a:t>
            </a:r>
          </a:p>
          <a:p>
            <a:r>
              <a:rPr lang="en-US" dirty="0"/>
              <a:t>Describe the expected learning outcomes for each stage of education</a:t>
            </a:r>
          </a:p>
          <a:p>
            <a:r>
              <a:rPr lang="en-US" dirty="0"/>
              <a:t>Indicate the main objectives of teaching each school subject</a:t>
            </a:r>
            <a:endParaRPr lang="pl-PL" dirty="0"/>
          </a:p>
          <a:p>
            <a:r>
              <a:rPr lang="pl-PL" dirty="0" err="1"/>
              <a:t>Increase</a:t>
            </a:r>
            <a:r>
              <a:rPr lang="pl-PL" dirty="0"/>
              <a:t> </a:t>
            </a:r>
            <a:r>
              <a:rPr lang="pl-PL" dirty="0" err="1"/>
              <a:t>teacher</a:t>
            </a:r>
            <a:r>
              <a:rPr lang="pl-PL" dirty="0"/>
              <a:t> </a:t>
            </a:r>
            <a:r>
              <a:rPr lang="pl-PL" dirty="0" err="1"/>
              <a:t>autonomy</a:t>
            </a:r>
            <a:endParaRPr lang="en-US" dirty="0"/>
          </a:p>
          <a:p>
            <a:r>
              <a:rPr lang="en-US" dirty="0"/>
              <a:t>Define the requirements of central assessments</a:t>
            </a:r>
          </a:p>
          <a:p>
            <a:r>
              <a:rPr lang="en-US" dirty="0"/>
              <a:t>Constitute a coherent part of the Polish Qualifications Framework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949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3200" b="1" noProof="0" dirty="0"/>
              <a:t>S</a:t>
            </a:r>
            <a:r>
              <a:rPr lang="en-GB" altLang="pl-PL" sz="3200" b="1" noProof="0" dirty="0" err="1"/>
              <a:t>chool</a:t>
            </a:r>
            <a:r>
              <a:rPr lang="en-GB" altLang="pl-PL" sz="3200" b="1" noProof="0" dirty="0"/>
              <a:t> evaluation</a:t>
            </a:r>
            <a:r>
              <a:rPr lang="pl-PL" altLang="pl-PL" sz="3200" b="1" noProof="0" dirty="0"/>
              <a:t> system in Poland</a:t>
            </a:r>
            <a:endParaRPr lang="en-GB" altLang="pl-PL" sz="3200" b="1" noProof="0" dirty="0"/>
          </a:p>
        </p:txBody>
      </p:sp>
      <p:grpSp>
        <p:nvGrpSpPr>
          <p:cNvPr id="24580" name="Grupa 3"/>
          <p:cNvGrpSpPr>
            <a:grpSpLocks/>
          </p:cNvGrpSpPr>
          <p:nvPr/>
        </p:nvGrpSpPr>
        <p:grpSpPr bwMode="auto">
          <a:xfrm>
            <a:off x="2843213" y="2284413"/>
            <a:ext cx="3429000" cy="3503612"/>
            <a:chOff x="2339752" y="2276872"/>
            <a:chExt cx="3429000" cy="3503166"/>
          </a:xfrm>
        </p:grpSpPr>
        <p:pic>
          <p:nvPicPr>
            <p:cNvPr id="2458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2276872"/>
              <a:ext cx="1762125" cy="173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1877" y="2276872"/>
              <a:ext cx="1666875" cy="173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7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4010422"/>
              <a:ext cx="1762125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8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1877" y="4027438"/>
              <a:ext cx="1666875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Objaśnienie prostokątne zaokrąglone 4"/>
          <p:cNvSpPr/>
          <p:nvPr/>
        </p:nvSpPr>
        <p:spPr>
          <a:xfrm>
            <a:off x="900113" y="2420938"/>
            <a:ext cx="1439862" cy="863600"/>
          </a:xfrm>
          <a:prstGeom prst="wedgeRoundRectCallout">
            <a:avLst>
              <a:gd name="adj1" fmla="val 118338"/>
              <a:gd name="adj2" fmla="val 432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 err="1"/>
              <a:t>External</a:t>
            </a:r>
            <a:r>
              <a:rPr lang="pl-PL" dirty="0"/>
              <a:t> </a:t>
            </a:r>
            <a:r>
              <a:rPr lang="pl-PL" dirty="0" err="1"/>
              <a:t>evaluation</a:t>
            </a:r>
            <a:endParaRPr lang="en-GB" dirty="0"/>
          </a:p>
        </p:txBody>
      </p:sp>
      <p:sp>
        <p:nvSpPr>
          <p:cNvPr id="6" name="Objaśnienie prostokątne zaokrąglone 5"/>
          <p:cNvSpPr/>
          <p:nvPr/>
        </p:nvSpPr>
        <p:spPr>
          <a:xfrm>
            <a:off x="6883400" y="2284413"/>
            <a:ext cx="1439863" cy="612775"/>
          </a:xfrm>
          <a:prstGeom prst="wedgeRoundRectCallout">
            <a:avLst>
              <a:gd name="adj1" fmla="val -109980"/>
              <a:gd name="adj2" fmla="val 118282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 err="1"/>
              <a:t>Internal</a:t>
            </a:r>
            <a:r>
              <a:rPr lang="pl-PL" dirty="0"/>
              <a:t> </a:t>
            </a:r>
            <a:r>
              <a:rPr lang="pl-PL" dirty="0" err="1"/>
              <a:t>evaluation</a:t>
            </a:r>
            <a:endParaRPr lang="en-GB" dirty="0"/>
          </a:p>
        </p:txBody>
      </p:sp>
      <p:sp>
        <p:nvSpPr>
          <p:cNvPr id="7" name="Objaśnienie prostokątne zaokrąglone 6"/>
          <p:cNvSpPr/>
          <p:nvPr/>
        </p:nvSpPr>
        <p:spPr>
          <a:xfrm>
            <a:off x="684213" y="4894263"/>
            <a:ext cx="1655762" cy="792162"/>
          </a:xfrm>
          <a:prstGeom prst="wedgeRoundRectCallout">
            <a:avLst>
              <a:gd name="adj1" fmla="val 105763"/>
              <a:gd name="adj2" fmla="val -52942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Requirements</a:t>
            </a:r>
          </a:p>
        </p:txBody>
      </p:sp>
      <p:sp>
        <p:nvSpPr>
          <p:cNvPr id="8" name="Objaśnienie prostokątne zaokrąglone 7"/>
          <p:cNvSpPr/>
          <p:nvPr/>
        </p:nvSpPr>
        <p:spPr>
          <a:xfrm>
            <a:off x="6883400" y="5156200"/>
            <a:ext cx="1439863" cy="649288"/>
          </a:xfrm>
          <a:prstGeom prst="wedgeRoundRectCallout">
            <a:avLst>
              <a:gd name="adj1" fmla="val -122678"/>
              <a:gd name="adj2" fmla="val -93333"/>
              <a:gd name="adj3" fmla="val 16667"/>
            </a:avLst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 err="1">
                <a:solidFill>
                  <a:schemeClr val="tx1"/>
                </a:solidFill>
              </a:rPr>
              <a:t>Reports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25246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2154</TotalTime>
  <Words>545</Words>
  <Application>Microsoft Office PowerPoint</Application>
  <PresentationFormat>Pokaz na ekranie (4:3)</PresentationFormat>
  <Paragraphs>116</Paragraphs>
  <Slides>20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Motyw pakietu Office</vt:lpstr>
      <vt:lpstr>Prezentacja programu PowerPoint</vt:lpstr>
      <vt:lpstr>Poland in international assessments</vt:lpstr>
      <vt:lpstr>PISA cycles and the Polish reforms</vt:lpstr>
      <vt:lpstr>The 1999 reform major components</vt:lpstr>
      <vt:lpstr>PISA 2000:  country average and between school differences</vt:lpstr>
      <vt:lpstr>Poland in PISA 2000</vt:lpstr>
      <vt:lpstr>Poland in PISA 2009</vt:lpstr>
      <vt:lpstr>2007/2008 Curriculum Reform</vt:lpstr>
      <vt:lpstr>School evaluation system in Poland</vt:lpstr>
      <vt:lpstr>Poland in PISA 2000-2015</vt:lpstr>
      <vt:lpstr>Prezentacja programu PowerPoint</vt:lpstr>
      <vt:lpstr>Evidence from matched samples (Jakubowski, Patrinos, Porta, Wisniewski, 2016)</vt:lpstr>
      <vt:lpstr>Horn, Drucker, 2016</vt:lpstr>
      <vt:lpstr>The reform of 1999 has long-term positive effects on labour market outcomes</vt:lpstr>
      <vt:lpstr>Paper-based vs. computer-based assessments in Poland</vt:lpstr>
      <vt:lpstr>What kind of job do you expect to have when you are about 30 years old?</vt:lpstr>
      <vt:lpstr>Prezentacja programu PowerPoint</vt:lpstr>
      <vt:lpstr>Summary</vt:lpstr>
      <vt:lpstr>References</vt:lpstr>
      <vt:lpstr>Prezentacja programu PowerPoint</vt:lpstr>
    </vt:vector>
  </TitlesOfParts>
  <Company>MEN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PIRLS</dc:title>
  <dc:creator>Jerzy Wisniewski</dc:creator>
  <cp:lastModifiedBy>maciek jakubowski</cp:lastModifiedBy>
  <cp:revision>190</cp:revision>
  <cp:lastPrinted>2012-12-10T12:59:17Z</cp:lastPrinted>
  <dcterms:created xsi:type="dcterms:W3CDTF">2012-12-07T09:56:07Z</dcterms:created>
  <dcterms:modified xsi:type="dcterms:W3CDTF">2017-04-07T06:14:20Z</dcterms:modified>
</cp:coreProperties>
</file>