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3" r:id="rId8"/>
    <p:sldId id="259" r:id="rId9"/>
    <p:sldId id="266" r:id="rId10"/>
    <p:sldId id="260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46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732C138-249C-45C8-9267-B133C0A0AFC8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F208774-46F6-492F-8358-7B3F5E801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C138-249C-45C8-9267-B133C0A0AFC8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8774-46F6-492F-8358-7B3F5E801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C138-249C-45C8-9267-B133C0A0AFC8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8774-46F6-492F-8358-7B3F5E801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C138-249C-45C8-9267-B133C0A0AFC8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8774-46F6-492F-8358-7B3F5E801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C138-249C-45C8-9267-B133C0A0AFC8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8774-46F6-492F-8358-7B3F5E801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C138-249C-45C8-9267-B133C0A0AFC8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8774-46F6-492F-8358-7B3F5E801A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C138-249C-45C8-9267-B133C0A0AFC8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8774-46F6-492F-8358-7B3F5E801A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C138-249C-45C8-9267-B133C0A0AFC8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8774-46F6-492F-8358-7B3F5E801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C138-249C-45C8-9267-B133C0A0AFC8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08774-46F6-492F-8358-7B3F5E801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732C138-249C-45C8-9267-B133C0A0AFC8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F208774-46F6-492F-8358-7B3F5E801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732C138-249C-45C8-9267-B133C0A0AFC8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F208774-46F6-492F-8358-7B3F5E801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732C138-249C-45C8-9267-B133C0A0AFC8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F208774-46F6-492F-8358-7B3F5E801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488832" cy="2642177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Социальная карта Ярославского Района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877272"/>
            <a:ext cx="8736515" cy="844506"/>
          </a:xfrm>
        </p:spPr>
        <p:txBody>
          <a:bodyPr>
            <a:normAutofit fontScale="92500"/>
          </a:bodyPr>
          <a:lstStyle/>
          <a:p>
            <a:pPr algn="l"/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        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Лошанков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Алексей ученик 11 «А»  класса ГБОУ школы №1374</a:t>
            </a:r>
          </a:p>
          <a:p>
            <a:pPr algn="l"/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 Курицына Наталия Викторовна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48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800636" cy="7010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Таблица: анализ</a:t>
            </a:r>
            <a:endParaRPr lang="ru-RU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23629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865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5245" cy="1202485"/>
          </a:xfrm>
        </p:spPr>
        <p:txBody>
          <a:bodyPr/>
          <a:lstStyle/>
          <a:p>
            <a:r>
              <a:rPr lang="ru-RU" b="1" dirty="0" smtClean="0"/>
              <a:t>Приложение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302433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069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965245" cy="1202485"/>
          </a:xfrm>
        </p:spPr>
        <p:txBody>
          <a:bodyPr/>
          <a:lstStyle/>
          <a:p>
            <a:r>
              <a:rPr lang="ru-RU" b="1" dirty="0" smtClean="0"/>
              <a:t>Приложение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40552" y="1916832"/>
            <a:ext cx="1863309" cy="36622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2448272" cy="466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2293590" cy="464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2304256" cy="464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121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965245" cy="1202485"/>
          </a:xfrm>
        </p:spPr>
        <p:txBody>
          <a:bodyPr/>
          <a:lstStyle/>
          <a:p>
            <a:r>
              <a:rPr lang="ru-RU" b="1" dirty="0" smtClean="0"/>
              <a:t>Вывод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3106688" cy="227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2839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936104"/>
          </a:xfrm>
        </p:spPr>
        <p:txBody>
          <a:bodyPr/>
          <a:lstStyle/>
          <a:p>
            <a:r>
              <a:rPr lang="ru-RU" b="1" dirty="0" smtClean="0"/>
              <a:t>Цель работы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916832"/>
            <a:ext cx="4137444" cy="381642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Создать приложение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карте,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которой будут обозначены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социально-образовательные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учреждения на территории Ярославского района и на прилегающих к нему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районах, а также проанализировать полученные в ходе выполнения проекта данные об объектах.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3069965" cy="306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251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7"/>
            <a:ext cx="6965245" cy="864096"/>
          </a:xfrm>
        </p:spPr>
        <p:txBody>
          <a:bodyPr/>
          <a:lstStyle/>
          <a:p>
            <a:r>
              <a:rPr lang="ru-RU" b="1" dirty="0" smtClean="0"/>
              <a:t>Задачи работы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4824536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 Изучив методику, определить пришкольную территорию, территориальные границы.</a:t>
            </a:r>
          </a:p>
          <a:p>
            <a:pPr marL="0" indent="0">
              <a:buNone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Б) 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Изучить инфраструктуру районов. </a:t>
            </a:r>
          </a:p>
          <a:p>
            <a:pPr marL="0" indent="0">
              <a:buNone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Собрать данные об учреждениях на территории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районов.</a:t>
            </a:r>
          </a:p>
          <a:p>
            <a:pPr marL="0" indent="0">
              <a:buNone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Г) Обобщить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информацию в виде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таблицы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проанализировать ее.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Создать карту с объектами из таблицы и сделать подписи к ним. </a:t>
            </a:r>
          </a:p>
          <a:p>
            <a:pPr marL="0" indent="0">
              <a:buNone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Создать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приложение для Android-устройств.</a:t>
            </a: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731" y="2060848"/>
            <a:ext cx="2534466" cy="290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757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Методика создания карты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24528" y="2132856"/>
            <a:ext cx="1431261" cy="186202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694" y="1484784"/>
            <a:ext cx="669674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0651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Методика создания карты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24528" y="1844824"/>
            <a:ext cx="2451989" cy="174753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3924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300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Методика создания карты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24528" y="2708920"/>
            <a:ext cx="3159453" cy="200603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34315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772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882120" cy="864096"/>
          </a:xfrm>
        </p:spPr>
        <p:txBody>
          <a:bodyPr/>
          <a:lstStyle/>
          <a:p>
            <a:r>
              <a:rPr lang="ru-RU" b="1" dirty="0" smtClean="0"/>
              <a:t>Карта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04648" y="1052736"/>
            <a:ext cx="783189" cy="150198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8961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5720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16660" cy="75130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Таблица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4320479" cy="42484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 Район.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Наименование учреждения-организатора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услуги.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 Адрес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предоставления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услуги.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4) Сайт.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5) Виды предоставляемых услуг.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Оплата.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8) Стоимость одного занятия, руб.</a:t>
            </a:r>
          </a:p>
          <a:p>
            <a:pPr marL="0" indent="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9) Стоимость,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10) Примечание.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268601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251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8252165"/>
              </p:ext>
            </p:extLst>
          </p:nvPr>
        </p:nvGraphicFramePr>
        <p:xfrm>
          <a:off x="251519" y="260648"/>
          <a:ext cx="8676456" cy="6336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7"/>
                <a:gridCol w="1367229"/>
                <a:gridCol w="1253392"/>
                <a:gridCol w="1051787"/>
                <a:gridCol w="864096"/>
                <a:gridCol w="720080"/>
                <a:gridCol w="576064"/>
                <a:gridCol w="608759"/>
                <a:gridCol w="456177"/>
                <a:gridCol w="914775"/>
              </a:tblGrid>
              <a:tr h="866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Район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Наименование учреждения-организатора услуги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Адрес предоставления услуги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Сайт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Услуги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Возраст детей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Оплата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Стоимость одного занятия, руб.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Стоимость, </a:t>
                      </a:r>
                      <a:r>
                        <a:rPr lang="ru-RU" sz="1100" b="1" u="none" strike="noStrike" dirty="0" err="1">
                          <a:effectLst/>
                        </a:rPr>
                        <a:t>руб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Примечание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Ярославский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Танцевальная школа "Динамика"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Москва, Ярославское шоссе, 130к2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http://dinamica.dance/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Танцевальная студия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Платно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от 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Групповые и персональные занятия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</a:rPr>
                        <a:t>Лосиностровский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Студия хореографии Театр танца Magic Box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Москва, Таёжная улица, 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https://vk.com/club85964796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Танцевальная студия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Платно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Групповые и персональные занятия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6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Свиблово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effectLst/>
                        </a:rPr>
                        <a:t>Гбук</a:t>
                      </a:r>
                      <a:r>
                        <a:rPr lang="ru-RU" sz="1100" u="none" strike="noStrike" dirty="0">
                          <a:effectLst/>
                        </a:rPr>
                        <a:t> г. Москвы клуб Молодежный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Москва, Снежная улица, 13к1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http://klub-molodejnyi.ru/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Танцы, единоборства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От 8 мес.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Платно/бесплатно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от 2900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Групповые и персональные занятия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01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Бабушкинский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Центр дополнительного образования Факультет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Москва, ул. Печорская, 6, корп.1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http://art-and-dance.ru/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Школа танцев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Платно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от 267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от 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Групповые и персональные занятия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516" marR="2516" marT="251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6575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609</TotalTime>
  <Words>317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Социальная карта Ярославского Района</vt:lpstr>
      <vt:lpstr>Цель работы</vt:lpstr>
      <vt:lpstr>Задачи работы</vt:lpstr>
      <vt:lpstr>Методика создания карты</vt:lpstr>
      <vt:lpstr>Методика создания карты</vt:lpstr>
      <vt:lpstr>Методика создания карты</vt:lpstr>
      <vt:lpstr>Карта</vt:lpstr>
      <vt:lpstr>Таблица</vt:lpstr>
      <vt:lpstr>Слайд 9</vt:lpstr>
      <vt:lpstr>Таблица: анализ</vt:lpstr>
      <vt:lpstr>Приложение</vt:lpstr>
      <vt:lpstr>Приложение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Карта Ярославского Района</dc:title>
  <dc:creator>Alex</dc:creator>
  <cp:lastModifiedBy>Nataly</cp:lastModifiedBy>
  <cp:revision>35</cp:revision>
  <dcterms:created xsi:type="dcterms:W3CDTF">2017-10-12T15:26:36Z</dcterms:created>
  <dcterms:modified xsi:type="dcterms:W3CDTF">2017-10-16T08:22:09Z</dcterms:modified>
</cp:coreProperties>
</file>