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5" r:id="rId3"/>
    <p:sldId id="271" r:id="rId4"/>
    <p:sldId id="281" r:id="rId5"/>
    <p:sldId id="260" r:id="rId6"/>
    <p:sldId id="261" r:id="rId7"/>
    <p:sldId id="306" r:id="rId8"/>
    <p:sldId id="259" r:id="rId9"/>
    <p:sldId id="286" r:id="rId10"/>
    <p:sldId id="287" r:id="rId11"/>
    <p:sldId id="263" r:id="rId12"/>
    <p:sldId id="272" r:id="rId13"/>
    <p:sldId id="296" r:id="rId14"/>
    <p:sldId id="299" r:id="rId15"/>
    <p:sldId id="305" r:id="rId16"/>
    <p:sldId id="290" r:id="rId17"/>
    <p:sldId id="282" r:id="rId18"/>
    <p:sldId id="293" r:id="rId19"/>
    <p:sldId id="297" r:id="rId20"/>
    <p:sldId id="294" r:id="rId21"/>
    <p:sldId id="273" r:id="rId22"/>
    <p:sldId id="274" r:id="rId23"/>
    <p:sldId id="275" r:id="rId24"/>
    <p:sldId id="276" r:id="rId25"/>
    <p:sldId id="279" r:id="rId26"/>
    <p:sldId id="289" r:id="rId27"/>
    <p:sldId id="277" r:id="rId28"/>
    <p:sldId id="278" r:id="rId29"/>
    <p:sldId id="300" r:id="rId30"/>
    <p:sldId id="301" r:id="rId31"/>
    <p:sldId id="302" r:id="rId32"/>
    <p:sldId id="303" r:id="rId33"/>
    <p:sldId id="304" r:id="rId34"/>
    <p:sldId id="291" r:id="rId35"/>
    <p:sldId id="292" r:id="rId36"/>
    <p:sldId id="258" r:id="rId37"/>
    <p:sldId id="265" r:id="rId38"/>
    <p:sldId id="266" r:id="rId39"/>
    <p:sldId id="267" r:id="rId40"/>
    <p:sldId id="268" r:id="rId41"/>
    <p:sldId id="269" r:id="rId42"/>
    <p:sldId id="270" r:id="rId43"/>
    <p:sldId id="257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189" userDrawn="1">
          <p15:clr>
            <a:srgbClr val="A4A3A4"/>
          </p15:clr>
        </p15:guide>
        <p15:guide id="3" pos="3749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79E"/>
    <a:srgbClr val="ED1C29"/>
    <a:srgbClr val="FFF3F3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087" autoAdjust="0"/>
  </p:normalViewPr>
  <p:slideViewPr>
    <p:cSldViewPr snapToGrid="0">
      <p:cViewPr varScale="1">
        <p:scale>
          <a:sx n="67" d="100"/>
          <a:sy n="67" d="100"/>
        </p:scale>
        <p:origin x="232" y="48"/>
      </p:cViewPr>
      <p:guideLst>
        <p:guide orient="horz" pos="3226"/>
        <p:guide pos="189"/>
        <p:guide pos="3749"/>
        <p:guide orient="horz" pos="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025DF-12B1-43DC-8695-36FE0D31F26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DD066DA-10B3-4FE7-9807-7A7D1358F733}">
      <dgm:prSet phldrT="[Текст]" custT="1"/>
      <dgm:spPr/>
      <dgm:t>
        <a:bodyPr/>
        <a:lstStyle/>
        <a:p>
          <a:r>
            <a:rPr lang="ru-RU" sz="1400" b="1" i="0" u="none" dirty="0" smtClean="0"/>
            <a:t>Кровельные работы</a:t>
          </a:r>
          <a:endParaRPr lang="ru-RU" sz="1400" b="1" dirty="0"/>
        </a:p>
      </dgm:t>
    </dgm:pt>
    <dgm:pt modelId="{6AD97C6E-F0D3-49DD-8034-C5165A46BD79}" type="parTrans" cxnId="{9E963BE6-5A0B-4901-8DF1-C1711C4F2782}">
      <dgm:prSet/>
      <dgm:spPr/>
      <dgm:t>
        <a:bodyPr/>
        <a:lstStyle/>
        <a:p>
          <a:endParaRPr lang="ru-RU"/>
        </a:p>
      </dgm:t>
    </dgm:pt>
    <dgm:pt modelId="{C012F9AC-658B-4001-9507-4BB75773A605}" type="sibTrans" cxnId="{9E963BE6-5A0B-4901-8DF1-C1711C4F2782}">
      <dgm:prSet/>
      <dgm:spPr/>
      <dgm:t>
        <a:bodyPr/>
        <a:lstStyle/>
        <a:p>
          <a:endParaRPr lang="ru-RU"/>
        </a:p>
      </dgm:t>
    </dgm:pt>
    <dgm:pt modelId="{F1035156-E44F-4C00-9497-DF5F7F1E8ED7}">
      <dgm:prSet custT="1"/>
      <dgm:spPr/>
      <dgm:t>
        <a:bodyPr/>
        <a:lstStyle/>
        <a:p>
          <a:r>
            <a:rPr lang="ru-RU" sz="1400" b="1" i="0" u="none" dirty="0" smtClean="0"/>
            <a:t>Лабораторный медицинский анализ</a:t>
          </a:r>
          <a:endParaRPr lang="ru-RU" sz="1400" b="1" dirty="0"/>
        </a:p>
      </dgm:t>
    </dgm:pt>
    <dgm:pt modelId="{04D0D265-4591-47CC-92A7-F742C692020E}" type="parTrans" cxnId="{33BA7326-62B1-474F-B64C-507DB8A3B20C}">
      <dgm:prSet/>
      <dgm:spPr/>
      <dgm:t>
        <a:bodyPr/>
        <a:lstStyle/>
        <a:p>
          <a:endParaRPr lang="ru-RU"/>
        </a:p>
      </dgm:t>
    </dgm:pt>
    <dgm:pt modelId="{8EB686E1-0179-4C55-811C-6809290347BF}" type="sibTrans" cxnId="{33BA7326-62B1-474F-B64C-507DB8A3B20C}">
      <dgm:prSet/>
      <dgm:spPr/>
      <dgm:t>
        <a:bodyPr/>
        <a:lstStyle/>
        <a:p>
          <a:endParaRPr lang="ru-RU"/>
        </a:p>
      </dgm:t>
    </dgm:pt>
    <dgm:pt modelId="{45ED7210-20F2-486A-A3D6-960B74F7248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b="1" i="0" u="none" dirty="0" smtClean="0"/>
            <a:t>Лазерные технологии</a:t>
          </a:r>
          <a:endParaRPr lang="ru-RU" sz="1400" b="1" dirty="0"/>
        </a:p>
      </dgm:t>
    </dgm:pt>
    <dgm:pt modelId="{FC6FD993-E46A-4E96-9689-ADAFB2308C49}" type="parTrans" cxnId="{D411530F-DDE4-49C2-874C-287429E59E86}">
      <dgm:prSet/>
      <dgm:spPr/>
      <dgm:t>
        <a:bodyPr/>
        <a:lstStyle/>
        <a:p>
          <a:endParaRPr lang="ru-RU"/>
        </a:p>
      </dgm:t>
    </dgm:pt>
    <dgm:pt modelId="{CFA58C9D-CC1F-47E8-A6B4-EF3D6441CD18}" type="sibTrans" cxnId="{D411530F-DDE4-49C2-874C-287429E59E86}">
      <dgm:prSet/>
      <dgm:spPr/>
      <dgm:t>
        <a:bodyPr/>
        <a:lstStyle/>
        <a:p>
          <a:endParaRPr lang="ru-RU"/>
        </a:p>
      </dgm:t>
    </dgm:pt>
    <dgm:pt modelId="{490A72EF-1603-4D06-A5D2-B92E3234055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b="1" i="0" u="none" dirty="0" smtClean="0"/>
            <a:t>Реверсивный инжиниринг</a:t>
          </a:r>
          <a:endParaRPr lang="ru-RU" sz="1400" b="1" dirty="0"/>
        </a:p>
      </dgm:t>
    </dgm:pt>
    <dgm:pt modelId="{E167E1E1-3330-4374-8BAC-492809904264}" type="parTrans" cxnId="{2F9766B4-1977-49EA-9B98-820AC97BDFA1}">
      <dgm:prSet/>
      <dgm:spPr/>
      <dgm:t>
        <a:bodyPr/>
        <a:lstStyle/>
        <a:p>
          <a:endParaRPr lang="ru-RU"/>
        </a:p>
      </dgm:t>
    </dgm:pt>
    <dgm:pt modelId="{94E659C8-B206-4BE8-9CBD-E6CF324AA493}" type="sibTrans" cxnId="{2F9766B4-1977-49EA-9B98-820AC97BDFA1}">
      <dgm:prSet/>
      <dgm:spPr/>
      <dgm:t>
        <a:bodyPr/>
        <a:lstStyle/>
        <a:p>
          <a:endParaRPr lang="ru-RU"/>
        </a:p>
      </dgm:t>
    </dgm:pt>
    <dgm:pt modelId="{9101A8FE-97D3-4869-BD79-766463444261}">
      <dgm:prSet custT="1"/>
      <dgm:spPr/>
      <dgm:t>
        <a:bodyPr/>
        <a:lstStyle/>
        <a:p>
          <a:r>
            <a:rPr lang="ru-RU" sz="1400" b="1" dirty="0" smtClean="0"/>
            <a:t>Эксплуатация беспилотных авиационных систем</a:t>
          </a:r>
          <a:endParaRPr lang="ru-RU" sz="1400" b="1" dirty="0"/>
        </a:p>
      </dgm:t>
    </dgm:pt>
    <dgm:pt modelId="{6BD6C805-351A-4702-8176-317F4D21F1A5}" type="parTrans" cxnId="{9893409E-82B7-4CCD-8762-3000D1CA4A6E}">
      <dgm:prSet/>
      <dgm:spPr/>
      <dgm:t>
        <a:bodyPr/>
        <a:lstStyle/>
        <a:p>
          <a:endParaRPr lang="ru-RU"/>
        </a:p>
      </dgm:t>
    </dgm:pt>
    <dgm:pt modelId="{8E182CB2-EE8D-4E5C-91C3-1486306ACC78}" type="sibTrans" cxnId="{9893409E-82B7-4CCD-8762-3000D1CA4A6E}">
      <dgm:prSet/>
      <dgm:spPr/>
      <dgm:t>
        <a:bodyPr/>
        <a:lstStyle/>
        <a:p>
          <a:endParaRPr lang="ru-RU"/>
        </a:p>
      </dgm:t>
    </dgm:pt>
    <dgm:pt modelId="{1374C2CD-7605-4365-BE06-56A56E1204B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b="1" i="0" u="none" dirty="0" smtClean="0"/>
            <a:t>Технологии композитов</a:t>
          </a:r>
          <a:endParaRPr lang="ru-RU" sz="1400" b="1" dirty="0"/>
        </a:p>
      </dgm:t>
    </dgm:pt>
    <dgm:pt modelId="{6B454CC3-A23B-4681-89FF-FFAB1A19C76A}" type="parTrans" cxnId="{FF0E8E6B-D1B8-4204-B899-1EB67E36AA12}">
      <dgm:prSet/>
      <dgm:spPr/>
      <dgm:t>
        <a:bodyPr/>
        <a:lstStyle/>
        <a:p>
          <a:endParaRPr lang="ru-RU"/>
        </a:p>
      </dgm:t>
    </dgm:pt>
    <dgm:pt modelId="{707B4F98-C29D-449A-A6E1-5BFF6D490C9D}" type="sibTrans" cxnId="{FF0E8E6B-D1B8-4204-B899-1EB67E36AA12}">
      <dgm:prSet/>
      <dgm:spPr/>
      <dgm:t>
        <a:bodyPr/>
        <a:lstStyle/>
        <a:p>
          <a:endParaRPr lang="ru-RU"/>
        </a:p>
      </dgm:t>
    </dgm:pt>
    <dgm:pt modelId="{5DC22599-1A25-4FF9-B127-3EC075CAD71A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b="1" i="0" u="none" dirty="0" smtClean="0"/>
            <a:t>Сервис на воздушном транспорте</a:t>
          </a:r>
          <a:endParaRPr lang="ru-RU" sz="1400" b="1" dirty="0"/>
        </a:p>
      </dgm:t>
    </dgm:pt>
    <dgm:pt modelId="{36FCDF06-50C7-4C77-8989-DE033F48C806}" type="parTrans" cxnId="{1AF27A92-A1FE-4DA3-93EB-DA1713E8AB01}">
      <dgm:prSet/>
      <dgm:spPr/>
      <dgm:t>
        <a:bodyPr/>
        <a:lstStyle/>
        <a:p>
          <a:endParaRPr lang="ru-RU"/>
        </a:p>
      </dgm:t>
    </dgm:pt>
    <dgm:pt modelId="{76DD797D-3A49-4CD7-AAC6-4D42B3365461}" type="sibTrans" cxnId="{1AF27A92-A1FE-4DA3-93EB-DA1713E8AB01}">
      <dgm:prSet/>
      <dgm:spPr/>
      <dgm:t>
        <a:bodyPr/>
        <a:lstStyle/>
        <a:p>
          <a:endParaRPr lang="ru-RU"/>
        </a:p>
      </dgm:t>
    </dgm:pt>
    <dgm:pt modelId="{3581636F-38BD-4A83-A854-11CD615E02C3}">
      <dgm:prSet custT="1"/>
      <dgm:spPr/>
      <dgm:t>
        <a:bodyPr/>
        <a:lstStyle/>
        <a:p>
          <a:r>
            <a:rPr lang="ru-RU" sz="1400" b="1" dirty="0" smtClean="0"/>
            <a:t>Контрольно-измерительные приборы и автоматика</a:t>
          </a:r>
          <a:endParaRPr lang="ru-RU" sz="1400" b="1" dirty="0"/>
        </a:p>
      </dgm:t>
    </dgm:pt>
    <dgm:pt modelId="{A56DCB8B-DA82-4BCF-B253-479E09D0D2B4}" type="parTrans" cxnId="{9DACEB8A-7304-455F-860A-A536AC2DAA6C}">
      <dgm:prSet/>
      <dgm:spPr/>
      <dgm:t>
        <a:bodyPr/>
        <a:lstStyle/>
        <a:p>
          <a:endParaRPr lang="ru-RU"/>
        </a:p>
      </dgm:t>
    </dgm:pt>
    <dgm:pt modelId="{417ECC4F-7DA9-4E38-B3EF-EE21162D948E}" type="sibTrans" cxnId="{9DACEB8A-7304-455F-860A-A536AC2DAA6C}">
      <dgm:prSet/>
      <dgm:spPr/>
      <dgm:t>
        <a:bodyPr/>
        <a:lstStyle/>
        <a:p>
          <a:endParaRPr lang="ru-RU"/>
        </a:p>
      </dgm:t>
    </dgm:pt>
    <dgm:pt modelId="{13699822-EA99-45AE-9E12-BE5A0EC8C50F}" type="pres">
      <dgm:prSet presAssocID="{59E025DF-12B1-43DC-8695-36FE0D31F264}" presName="compositeShape" presStyleCnt="0">
        <dgm:presLayoutVars>
          <dgm:dir/>
          <dgm:resizeHandles/>
        </dgm:presLayoutVars>
      </dgm:prSet>
      <dgm:spPr/>
    </dgm:pt>
    <dgm:pt modelId="{051AA2FB-D4C6-44CF-901C-09D73170CB87}" type="pres">
      <dgm:prSet presAssocID="{59E025DF-12B1-43DC-8695-36FE0D31F264}" presName="pyramid" presStyleLbl="node1" presStyleIdx="0" presStyleCnt="1" custLinFactNeighborX="20569"/>
      <dgm:spPr>
        <a:solidFill>
          <a:srgbClr val="17479E"/>
        </a:solidFill>
      </dgm:spPr>
    </dgm:pt>
    <dgm:pt modelId="{D6F85686-6D11-4953-AC5E-C3AFC7A19933}" type="pres">
      <dgm:prSet presAssocID="{59E025DF-12B1-43DC-8695-36FE0D31F264}" presName="theList" presStyleCnt="0"/>
      <dgm:spPr/>
    </dgm:pt>
    <dgm:pt modelId="{8E626FB0-1065-407B-A939-C72E9DA2C6FF}" type="pres">
      <dgm:prSet presAssocID="{DDD066DA-10B3-4FE7-9807-7A7D1358F733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0DE8A-8104-426F-A861-E6A79C409A16}" type="pres">
      <dgm:prSet presAssocID="{DDD066DA-10B3-4FE7-9807-7A7D1358F733}" presName="aSpace" presStyleCnt="0"/>
      <dgm:spPr/>
    </dgm:pt>
    <dgm:pt modelId="{473C9D25-4E53-420B-BB7A-7E4CFAA54B8C}" type="pres">
      <dgm:prSet presAssocID="{F1035156-E44F-4C00-9497-DF5F7F1E8ED7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64163-8CA1-436E-86C6-A152A14AD964}" type="pres">
      <dgm:prSet presAssocID="{F1035156-E44F-4C00-9497-DF5F7F1E8ED7}" presName="aSpace" presStyleCnt="0"/>
      <dgm:spPr/>
    </dgm:pt>
    <dgm:pt modelId="{03A8AA6E-6836-45F5-A919-BA99AF9E84D0}" type="pres">
      <dgm:prSet presAssocID="{45ED7210-20F2-486A-A3D6-960B74F72485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9E5BE-76D4-4779-8B9E-8E3B73F91617}" type="pres">
      <dgm:prSet presAssocID="{45ED7210-20F2-486A-A3D6-960B74F72485}" presName="aSpace" presStyleCnt="0"/>
      <dgm:spPr/>
    </dgm:pt>
    <dgm:pt modelId="{0039D269-ACA7-41EA-9111-FBAED7FE7FC1}" type="pres">
      <dgm:prSet presAssocID="{490A72EF-1603-4D06-A5D2-B92E32340552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55063-2EC7-46D7-B6A0-A6B52E30A818}" type="pres">
      <dgm:prSet presAssocID="{490A72EF-1603-4D06-A5D2-B92E32340552}" presName="aSpace" presStyleCnt="0"/>
      <dgm:spPr/>
    </dgm:pt>
    <dgm:pt modelId="{4385F607-E4B2-4A3D-8695-E1B5C1282B48}" type="pres">
      <dgm:prSet presAssocID="{9101A8FE-97D3-4869-BD79-766463444261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40C64-8F53-422E-8C1A-F2751F55558E}" type="pres">
      <dgm:prSet presAssocID="{9101A8FE-97D3-4869-BD79-766463444261}" presName="aSpace" presStyleCnt="0"/>
      <dgm:spPr/>
    </dgm:pt>
    <dgm:pt modelId="{862E40C7-B848-41D2-A72B-4D6DFC7B2A62}" type="pres">
      <dgm:prSet presAssocID="{1374C2CD-7605-4365-BE06-56A56E1204BF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3571A-52AD-43CC-99CD-41B451F278E4}" type="pres">
      <dgm:prSet presAssocID="{1374C2CD-7605-4365-BE06-56A56E1204BF}" presName="aSpace" presStyleCnt="0"/>
      <dgm:spPr/>
    </dgm:pt>
    <dgm:pt modelId="{0B2C7418-158E-402D-B10C-452C030F815D}" type="pres">
      <dgm:prSet presAssocID="{5DC22599-1A25-4FF9-B127-3EC075CAD71A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48DBE-2F50-4EB5-BD72-58D7A873BC1A}" type="pres">
      <dgm:prSet presAssocID="{5DC22599-1A25-4FF9-B127-3EC075CAD71A}" presName="aSpace" presStyleCnt="0"/>
      <dgm:spPr/>
    </dgm:pt>
    <dgm:pt modelId="{52CDD031-341B-4D8E-811B-D63A7B1E47D3}" type="pres">
      <dgm:prSet presAssocID="{3581636F-38BD-4A83-A854-11CD615E02C3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DAD38-EC5A-4864-B197-F333360EC108}" type="pres">
      <dgm:prSet presAssocID="{3581636F-38BD-4A83-A854-11CD615E02C3}" presName="aSpace" presStyleCnt="0"/>
      <dgm:spPr/>
    </dgm:pt>
  </dgm:ptLst>
  <dgm:cxnLst>
    <dgm:cxn modelId="{19700494-41F0-4A7B-A894-2B4FFD4FB0D8}" type="presOf" srcId="{1374C2CD-7605-4365-BE06-56A56E1204BF}" destId="{862E40C7-B848-41D2-A72B-4D6DFC7B2A62}" srcOrd="0" destOrd="0" presId="urn:microsoft.com/office/officeart/2005/8/layout/pyramid2"/>
    <dgm:cxn modelId="{9DACEB8A-7304-455F-860A-A536AC2DAA6C}" srcId="{59E025DF-12B1-43DC-8695-36FE0D31F264}" destId="{3581636F-38BD-4A83-A854-11CD615E02C3}" srcOrd="7" destOrd="0" parTransId="{A56DCB8B-DA82-4BCF-B253-479E09D0D2B4}" sibTransId="{417ECC4F-7DA9-4E38-B3EF-EE21162D948E}"/>
    <dgm:cxn modelId="{9893409E-82B7-4CCD-8762-3000D1CA4A6E}" srcId="{59E025DF-12B1-43DC-8695-36FE0D31F264}" destId="{9101A8FE-97D3-4869-BD79-766463444261}" srcOrd="4" destOrd="0" parTransId="{6BD6C805-351A-4702-8176-317F4D21F1A5}" sibTransId="{8E182CB2-EE8D-4E5C-91C3-1486306ACC78}"/>
    <dgm:cxn modelId="{9E963BE6-5A0B-4901-8DF1-C1711C4F2782}" srcId="{59E025DF-12B1-43DC-8695-36FE0D31F264}" destId="{DDD066DA-10B3-4FE7-9807-7A7D1358F733}" srcOrd="0" destOrd="0" parTransId="{6AD97C6E-F0D3-49DD-8034-C5165A46BD79}" sibTransId="{C012F9AC-658B-4001-9507-4BB75773A605}"/>
    <dgm:cxn modelId="{D7459548-7CEC-4A3B-9A9E-C8ADD5B4E67D}" type="presOf" srcId="{F1035156-E44F-4C00-9497-DF5F7F1E8ED7}" destId="{473C9D25-4E53-420B-BB7A-7E4CFAA54B8C}" srcOrd="0" destOrd="0" presId="urn:microsoft.com/office/officeart/2005/8/layout/pyramid2"/>
    <dgm:cxn modelId="{33BA7326-62B1-474F-B64C-507DB8A3B20C}" srcId="{59E025DF-12B1-43DC-8695-36FE0D31F264}" destId="{F1035156-E44F-4C00-9497-DF5F7F1E8ED7}" srcOrd="1" destOrd="0" parTransId="{04D0D265-4591-47CC-92A7-F742C692020E}" sibTransId="{8EB686E1-0179-4C55-811C-6809290347BF}"/>
    <dgm:cxn modelId="{93F8F6AF-CEFD-47D0-8093-19617D629B32}" type="presOf" srcId="{490A72EF-1603-4D06-A5D2-B92E32340552}" destId="{0039D269-ACA7-41EA-9111-FBAED7FE7FC1}" srcOrd="0" destOrd="0" presId="urn:microsoft.com/office/officeart/2005/8/layout/pyramid2"/>
    <dgm:cxn modelId="{1AF27A92-A1FE-4DA3-93EB-DA1713E8AB01}" srcId="{59E025DF-12B1-43DC-8695-36FE0D31F264}" destId="{5DC22599-1A25-4FF9-B127-3EC075CAD71A}" srcOrd="6" destOrd="0" parTransId="{36FCDF06-50C7-4C77-8989-DE033F48C806}" sibTransId="{76DD797D-3A49-4CD7-AAC6-4D42B3365461}"/>
    <dgm:cxn modelId="{D51BB451-F4F6-45B5-8BBE-8BDE5FD9D099}" type="presOf" srcId="{DDD066DA-10B3-4FE7-9807-7A7D1358F733}" destId="{8E626FB0-1065-407B-A939-C72E9DA2C6FF}" srcOrd="0" destOrd="0" presId="urn:microsoft.com/office/officeart/2005/8/layout/pyramid2"/>
    <dgm:cxn modelId="{A7B4A037-3223-48F3-ABAB-AC2EDC20E714}" type="presOf" srcId="{3581636F-38BD-4A83-A854-11CD615E02C3}" destId="{52CDD031-341B-4D8E-811B-D63A7B1E47D3}" srcOrd="0" destOrd="0" presId="urn:microsoft.com/office/officeart/2005/8/layout/pyramid2"/>
    <dgm:cxn modelId="{D411530F-DDE4-49C2-874C-287429E59E86}" srcId="{59E025DF-12B1-43DC-8695-36FE0D31F264}" destId="{45ED7210-20F2-486A-A3D6-960B74F72485}" srcOrd="2" destOrd="0" parTransId="{FC6FD993-E46A-4E96-9689-ADAFB2308C49}" sibTransId="{CFA58C9D-CC1F-47E8-A6B4-EF3D6441CD18}"/>
    <dgm:cxn modelId="{374FFE0E-EBE3-44F2-9CF7-B1683385CBC5}" type="presOf" srcId="{9101A8FE-97D3-4869-BD79-766463444261}" destId="{4385F607-E4B2-4A3D-8695-E1B5C1282B48}" srcOrd="0" destOrd="0" presId="urn:microsoft.com/office/officeart/2005/8/layout/pyramid2"/>
    <dgm:cxn modelId="{C58E9A8F-5964-490A-BC7B-0B8A3BCB87D8}" type="presOf" srcId="{5DC22599-1A25-4FF9-B127-3EC075CAD71A}" destId="{0B2C7418-158E-402D-B10C-452C030F815D}" srcOrd="0" destOrd="0" presId="urn:microsoft.com/office/officeart/2005/8/layout/pyramid2"/>
    <dgm:cxn modelId="{FF0E8E6B-D1B8-4204-B899-1EB67E36AA12}" srcId="{59E025DF-12B1-43DC-8695-36FE0D31F264}" destId="{1374C2CD-7605-4365-BE06-56A56E1204BF}" srcOrd="5" destOrd="0" parTransId="{6B454CC3-A23B-4681-89FF-FFAB1A19C76A}" sibTransId="{707B4F98-C29D-449A-A6E1-5BFF6D490C9D}"/>
    <dgm:cxn modelId="{2F9766B4-1977-49EA-9B98-820AC97BDFA1}" srcId="{59E025DF-12B1-43DC-8695-36FE0D31F264}" destId="{490A72EF-1603-4D06-A5D2-B92E32340552}" srcOrd="3" destOrd="0" parTransId="{E167E1E1-3330-4374-8BAC-492809904264}" sibTransId="{94E659C8-B206-4BE8-9CBD-E6CF324AA493}"/>
    <dgm:cxn modelId="{D71A6909-EA76-4C81-A496-54E127776FE9}" type="presOf" srcId="{59E025DF-12B1-43DC-8695-36FE0D31F264}" destId="{13699822-EA99-45AE-9E12-BE5A0EC8C50F}" srcOrd="0" destOrd="0" presId="urn:microsoft.com/office/officeart/2005/8/layout/pyramid2"/>
    <dgm:cxn modelId="{8C9C53E1-6E4B-4C10-BA3D-C7A5D96C3F6E}" type="presOf" srcId="{45ED7210-20F2-486A-A3D6-960B74F72485}" destId="{03A8AA6E-6836-45F5-A919-BA99AF9E84D0}" srcOrd="0" destOrd="0" presId="urn:microsoft.com/office/officeart/2005/8/layout/pyramid2"/>
    <dgm:cxn modelId="{C83CCC07-7534-4B76-B14F-A03EFD246F6A}" type="presParOf" srcId="{13699822-EA99-45AE-9E12-BE5A0EC8C50F}" destId="{051AA2FB-D4C6-44CF-901C-09D73170CB87}" srcOrd="0" destOrd="0" presId="urn:microsoft.com/office/officeart/2005/8/layout/pyramid2"/>
    <dgm:cxn modelId="{6E975ADA-111E-4478-9186-2563BA73627E}" type="presParOf" srcId="{13699822-EA99-45AE-9E12-BE5A0EC8C50F}" destId="{D6F85686-6D11-4953-AC5E-C3AFC7A19933}" srcOrd="1" destOrd="0" presId="urn:microsoft.com/office/officeart/2005/8/layout/pyramid2"/>
    <dgm:cxn modelId="{CD5CDB1D-BDA4-49E5-864C-476FF51D24B6}" type="presParOf" srcId="{D6F85686-6D11-4953-AC5E-C3AFC7A19933}" destId="{8E626FB0-1065-407B-A939-C72E9DA2C6FF}" srcOrd="0" destOrd="0" presId="urn:microsoft.com/office/officeart/2005/8/layout/pyramid2"/>
    <dgm:cxn modelId="{AD32D045-93B6-41E1-B040-17D18F0BCF12}" type="presParOf" srcId="{D6F85686-6D11-4953-AC5E-C3AFC7A19933}" destId="{D730DE8A-8104-426F-A861-E6A79C409A16}" srcOrd="1" destOrd="0" presId="urn:microsoft.com/office/officeart/2005/8/layout/pyramid2"/>
    <dgm:cxn modelId="{82D8E75B-9EF0-461D-A427-F0DAB9DD74BB}" type="presParOf" srcId="{D6F85686-6D11-4953-AC5E-C3AFC7A19933}" destId="{473C9D25-4E53-420B-BB7A-7E4CFAA54B8C}" srcOrd="2" destOrd="0" presId="urn:microsoft.com/office/officeart/2005/8/layout/pyramid2"/>
    <dgm:cxn modelId="{BD94F2A3-D59A-4758-BBEF-081C63436960}" type="presParOf" srcId="{D6F85686-6D11-4953-AC5E-C3AFC7A19933}" destId="{30564163-8CA1-436E-86C6-A152A14AD964}" srcOrd="3" destOrd="0" presId="urn:microsoft.com/office/officeart/2005/8/layout/pyramid2"/>
    <dgm:cxn modelId="{C6D3F9D8-4A84-471E-9BF4-82483D189019}" type="presParOf" srcId="{D6F85686-6D11-4953-AC5E-C3AFC7A19933}" destId="{03A8AA6E-6836-45F5-A919-BA99AF9E84D0}" srcOrd="4" destOrd="0" presId="urn:microsoft.com/office/officeart/2005/8/layout/pyramid2"/>
    <dgm:cxn modelId="{8A873431-8758-4F7B-9CEB-07E10A14AB70}" type="presParOf" srcId="{D6F85686-6D11-4953-AC5E-C3AFC7A19933}" destId="{E729E5BE-76D4-4779-8B9E-8E3B73F91617}" srcOrd="5" destOrd="0" presId="urn:microsoft.com/office/officeart/2005/8/layout/pyramid2"/>
    <dgm:cxn modelId="{09EBE55B-3763-4311-936C-AC5A4710391D}" type="presParOf" srcId="{D6F85686-6D11-4953-AC5E-C3AFC7A19933}" destId="{0039D269-ACA7-41EA-9111-FBAED7FE7FC1}" srcOrd="6" destOrd="0" presId="urn:microsoft.com/office/officeart/2005/8/layout/pyramid2"/>
    <dgm:cxn modelId="{DF3B2FE9-11DD-43EE-802F-5C9F5ED6A8E6}" type="presParOf" srcId="{D6F85686-6D11-4953-AC5E-C3AFC7A19933}" destId="{32055063-2EC7-46D7-B6A0-A6B52E30A818}" srcOrd="7" destOrd="0" presId="urn:microsoft.com/office/officeart/2005/8/layout/pyramid2"/>
    <dgm:cxn modelId="{E0EF2C2B-8584-4A43-8D1E-AE2566E01D20}" type="presParOf" srcId="{D6F85686-6D11-4953-AC5E-C3AFC7A19933}" destId="{4385F607-E4B2-4A3D-8695-E1B5C1282B48}" srcOrd="8" destOrd="0" presId="urn:microsoft.com/office/officeart/2005/8/layout/pyramid2"/>
    <dgm:cxn modelId="{A41D5BF7-D8F4-4448-92B6-37C326F8879F}" type="presParOf" srcId="{D6F85686-6D11-4953-AC5E-C3AFC7A19933}" destId="{10E40C64-8F53-422E-8C1A-F2751F55558E}" srcOrd="9" destOrd="0" presId="urn:microsoft.com/office/officeart/2005/8/layout/pyramid2"/>
    <dgm:cxn modelId="{8ED61584-0198-42B8-BC86-F1CE84D8BA92}" type="presParOf" srcId="{D6F85686-6D11-4953-AC5E-C3AFC7A19933}" destId="{862E40C7-B848-41D2-A72B-4D6DFC7B2A62}" srcOrd="10" destOrd="0" presId="urn:microsoft.com/office/officeart/2005/8/layout/pyramid2"/>
    <dgm:cxn modelId="{DAAFD718-9209-47F9-BC4C-98B568F19D86}" type="presParOf" srcId="{D6F85686-6D11-4953-AC5E-C3AFC7A19933}" destId="{22E3571A-52AD-43CC-99CD-41B451F278E4}" srcOrd="11" destOrd="0" presId="urn:microsoft.com/office/officeart/2005/8/layout/pyramid2"/>
    <dgm:cxn modelId="{8153B8C2-B481-460F-83D8-4517625EAA70}" type="presParOf" srcId="{D6F85686-6D11-4953-AC5E-C3AFC7A19933}" destId="{0B2C7418-158E-402D-B10C-452C030F815D}" srcOrd="12" destOrd="0" presId="urn:microsoft.com/office/officeart/2005/8/layout/pyramid2"/>
    <dgm:cxn modelId="{55F8C7A2-B53C-4B26-83C4-263661643E66}" type="presParOf" srcId="{D6F85686-6D11-4953-AC5E-C3AFC7A19933}" destId="{AA348DBE-2F50-4EB5-BD72-58D7A873BC1A}" srcOrd="13" destOrd="0" presId="urn:microsoft.com/office/officeart/2005/8/layout/pyramid2"/>
    <dgm:cxn modelId="{8380ACF8-BFA0-4FFD-A4E8-809619B24FD5}" type="presParOf" srcId="{D6F85686-6D11-4953-AC5E-C3AFC7A19933}" destId="{52CDD031-341B-4D8E-811B-D63A7B1E47D3}" srcOrd="14" destOrd="0" presId="urn:microsoft.com/office/officeart/2005/8/layout/pyramid2"/>
    <dgm:cxn modelId="{FC1A6C19-0771-4DEA-89E4-5C482238CDE8}" type="presParOf" srcId="{D6F85686-6D11-4953-AC5E-C3AFC7A19933}" destId="{C51DAD38-EC5A-4864-B197-F333360EC108}" srcOrd="15" destOrd="0" presId="urn:microsoft.com/office/officeart/2005/8/layout/pyramid2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FDAD7-60A3-47DD-85AD-7190F8767F4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30476FB-FA0B-4050-A898-94137262BAA3}">
      <dgm:prSet phldrT="[Текст]" custT="1"/>
      <dgm:spPr>
        <a:solidFill>
          <a:schemeClr val="bg1">
            <a:alpha val="90000"/>
          </a:schemeClr>
        </a:solidFill>
        <a:ln>
          <a:solidFill>
            <a:srgbClr val="ED1C29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Поварское дело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02CBA963-66C0-4585-9049-A1359803B531}" type="parTrans" cxnId="{C98CA757-AC17-4682-9AF8-AB1B9B000360}">
      <dgm:prSet/>
      <dgm:spPr/>
      <dgm:t>
        <a:bodyPr/>
        <a:lstStyle/>
        <a:p>
          <a:endParaRPr lang="ru-RU"/>
        </a:p>
      </dgm:t>
    </dgm:pt>
    <dgm:pt modelId="{3F73CAAB-684A-42D7-9B39-562EFFF7EE98}" type="sibTrans" cxnId="{C98CA757-AC17-4682-9AF8-AB1B9B000360}">
      <dgm:prSet/>
      <dgm:spPr/>
      <dgm:t>
        <a:bodyPr/>
        <a:lstStyle/>
        <a:p>
          <a:endParaRPr lang="ru-RU"/>
        </a:p>
      </dgm:t>
    </dgm:pt>
    <dgm:pt modelId="{A9D97942-7C2F-494A-A626-08D5775C0976}">
      <dgm:prSet phldrT="[Текст]" custT="1"/>
      <dgm:spPr>
        <a:solidFill>
          <a:schemeClr val="bg1">
            <a:alpha val="90000"/>
          </a:schemeClr>
        </a:solidFill>
        <a:ln>
          <a:solidFill>
            <a:srgbClr val="ED1C29"/>
          </a:solidFill>
        </a:ln>
      </dgm:spPr>
      <dgm:t>
        <a:bodyPr/>
        <a:lstStyle/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Ремонт и обслуживание легковых автомобилей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EDC9386D-F823-4B74-B95F-57F7883BEB37}" type="parTrans" cxnId="{B7D7DE48-DFE8-4E6B-83C2-9CEEDD8593A7}">
      <dgm:prSet/>
      <dgm:spPr/>
      <dgm:t>
        <a:bodyPr/>
        <a:lstStyle/>
        <a:p>
          <a:endParaRPr lang="ru-RU"/>
        </a:p>
      </dgm:t>
    </dgm:pt>
    <dgm:pt modelId="{5321BFA1-CFB6-4F01-AB12-7C1BB8470834}" type="sibTrans" cxnId="{B7D7DE48-DFE8-4E6B-83C2-9CEEDD8593A7}">
      <dgm:prSet/>
      <dgm:spPr/>
      <dgm:t>
        <a:bodyPr/>
        <a:lstStyle/>
        <a:p>
          <a:endParaRPr lang="ru-RU"/>
        </a:p>
      </dgm:t>
    </dgm:pt>
    <dgm:pt modelId="{2E0F42E0-BC60-4C83-9E82-7262F4343521}">
      <dgm:prSet phldrT="[Текст]" custT="1"/>
      <dgm:spPr>
        <a:solidFill>
          <a:schemeClr val="bg1">
            <a:alpha val="90000"/>
          </a:schemeClr>
        </a:solidFill>
        <a:ln>
          <a:solidFill>
            <a:srgbClr val="ED1C29"/>
          </a:solidFill>
        </a:ln>
      </dgm:spPr>
      <dgm:t>
        <a:bodyPr/>
        <a:lstStyle/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Сварочные технологии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E240FB98-BA46-473A-898A-F4BA044D1817}" type="parTrans" cxnId="{6D0F603A-1878-46BA-91F4-BC6FC7C6EA6C}">
      <dgm:prSet/>
      <dgm:spPr/>
      <dgm:t>
        <a:bodyPr/>
        <a:lstStyle/>
        <a:p>
          <a:endParaRPr lang="ru-RU"/>
        </a:p>
      </dgm:t>
    </dgm:pt>
    <dgm:pt modelId="{866AB29A-BF93-4191-B02D-9E282B1A2EBE}" type="sibTrans" cxnId="{6D0F603A-1878-46BA-91F4-BC6FC7C6EA6C}">
      <dgm:prSet/>
      <dgm:spPr/>
      <dgm:t>
        <a:bodyPr/>
        <a:lstStyle/>
        <a:p>
          <a:endParaRPr lang="ru-RU"/>
        </a:p>
      </dgm:t>
    </dgm:pt>
    <dgm:pt modelId="{9025187B-161A-4973-B02C-E0484AD3D157}">
      <dgm:prSet phldrT="[Текст]" custT="1"/>
      <dgm:spPr>
        <a:solidFill>
          <a:schemeClr val="bg1">
            <a:alpha val="90000"/>
          </a:schemeClr>
        </a:solidFill>
        <a:ln>
          <a:solidFill>
            <a:srgbClr val="ED1C29"/>
          </a:solidFill>
        </a:ln>
      </dgm:spPr>
      <dgm:t>
        <a:bodyPr/>
        <a:lstStyle/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Электромонтаж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28C8A487-7CA7-4668-92C3-B7B3A02365F0}" type="parTrans" cxnId="{7A089E61-85CC-44F9-9F9F-57E7993A960E}">
      <dgm:prSet/>
      <dgm:spPr/>
      <dgm:t>
        <a:bodyPr/>
        <a:lstStyle/>
        <a:p>
          <a:endParaRPr lang="ru-RU"/>
        </a:p>
      </dgm:t>
    </dgm:pt>
    <dgm:pt modelId="{0BE2EF95-A767-48E4-AC85-24C290B1B5DE}" type="sibTrans" cxnId="{7A089E61-85CC-44F9-9F9F-57E7993A960E}">
      <dgm:prSet/>
      <dgm:spPr/>
      <dgm:t>
        <a:bodyPr/>
        <a:lstStyle/>
        <a:p>
          <a:endParaRPr lang="ru-RU"/>
        </a:p>
      </dgm:t>
    </dgm:pt>
    <dgm:pt modelId="{88F73958-E26D-4651-8921-C049B09D93A5}">
      <dgm:prSet phldrT="[Текст]" custT="1"/>
      <dgm:spPr>
        <a:solidFill>
          <a:schemeClr val="bg1">
            <a:alpha val="90000"/>
          </a:schemeClr>
        </a:solidFill>
        <a:ln>
          <a:solidFill>
            <a:srgbClr val="ED1C29"/>
          </a:solidFill>
        </a:ln>
      </dgm:spPr>
      <dgm:t>
        <a:bodyPr/>
        <a:lstStyle/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Дошкольное воспитание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DFBA40C2-3679-4E3F-97E9-FC1C37139E27}" type="parTrans" cxnId="{3C22EA31-C697-4C6E-9B45-5BD8383078FD}">
      <dgm:prSet/>
      <dgm:spPr/>
      <dgm:t>
        <a:bodyPr/>
        <a:lstStyle/>
        <a:p>
          <a:endParaRPr lang="ru-RU"/>
        </a:p>
      </dgm:t>
    </dgm:pt>
    <dgm:pt modelId="{5E0A32C0-0B56-476C-A26C-D1D47010D45E}" type="sibTrans" cxnId="{3C22EA31-C697-4C6E-9B45-5BD8383078FD}">
      <dgm:prSet/>
      <dgm:spPr/>
      <dgm:t>
        <a:bodyPr/>
        <a:lstStyle/>
        <a:p>
          <a:endParaRPr lang="ru-RU"/>
        </a:p>
      </dgm:t>
    </dgm:pt>
    <dgm:pt modelId="{9E900434-612B-4A75-B0F4-97BEEDFA2E82}">
      <dgm:prSet phldrT="[Текст]" custT="1"/>
      <dgm:spPr>
        <a:solidFill>
          <a:schemeClr val="bg1">
            <a:alpha val="90000"/>
          </a:schemeClr>
        </a:solidFill>
        <a:ln>
          <a:solidFill>
            <a:srgbClr val="ED1C29"/>
          </a:solidFill>
        </a:ln>
      </dgm:spPr>
      <dgm:t>
        <a:bodyPr/>
        <a:lstStyle/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Преподавание в младших классах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06F6DC99-0544-4A94-BA1E-7C571962EC3E}" type="parTrans" cxnId="{8059F577-4455-42E9-BA5A-A08A54ABA4A4}">
      <dgm:prSet/>
      <dgm:spPr/>
      <dgm:t>
        <a:bodyPr/>
        <a:lstStyle/>
        <a:p>
          <a:endParaRPr lang="ru-RU"/>
        </a:p>
      </dgm:t>
    </dgm:pt>
    <dgm:pt modelId="{039AC01C-68AF-4DF5-A56A-BE35D96460A8}" type="sibTrans" cxnId="{8059F577-4455-42E9-BA5A-A08A54ABA4A4}">
      <dgm:prSet/>
      <dgm:spPr/>
      <dgm:t>
        <a:bodyPr/>
        <a:lstStyle/>
        <a:p>
          <a:endParaRPr lang="ru-RU"/>
        </a:p>
      </dgm:t>
    </dgm:pt>
    <dgm:pt modelId="{570E6030-3E2F-44AF-8317-D595D173D5C3}">
      <dgm:prSet phldrT="[Текст]" custT="1"/>
      <dgm:spPr>
        <a:solidFill>
          <a:schemeClr val="bg1">
            <a:alpha val="90000"/>
          </a:schemeClr>
        </a:solidFill>
        <a:ln>
          <a:solidFill>
            <a:srgbClr val="ED1C29"/>
          </a:solidFill>
        </a:ln>
      </dgm:spPr>
      <dgm:t>
        <a:bodyPr/>
        <a:lstStyle/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Парикмахерское искусство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6D80E796-F9AF-4BAA-958D-61D4AFD38B1F}" type="parTrans" cxnId="{3C9FC487-EECC-4A28-9053-95880C288F04}">
      <dgm:prSet/>
      <dgm:spPr/>
      <dgm:t>
        <a:bodyPr/>
        <a:lstStyle/>
        <a:p>
          <a:endParaRPr lang="ru-RU"/>
        </a:p>
      </dgm:t>
    </dgm:pt>
    <dgm:pt modelId="{AE9EC38F-6874-453A-BFE9-7721948C5E36}" type="sibTrans" cxnId="{3C9FC487-EECC-4A28-9053-95880C288F04}">
      <dgm:prSet/>
      <dgm:spPr/>
      <dgm:t>
        <a:bodyPr/>
        <a:lstStyle/>
        <a:p>
          <a:endParaRPr lang="ru-RU"/>
        </a:p>
      </dgm:t>
    </dgm:pt>
    <dgm:pt modelId="{9B72200E-41B6-4C23-A2E9-3165E7B89655}">
      <dgm:prSet phldrT="[Текст]" custT="1"/>
      <dgm:spPr>
        <a:solidFill>
          <a:schemeClr val="bg1">
            <a:alpha val="90000"/>
          </a:schemeClr>
        </a:solidFill>
        <a:ln>
          <a:solidFill>
            <a:srgbClr val="ED1C29"/>
          </a:solidFill>
        </a:ln>
      </dgm:spPr>
      <dgm:t>
        <a:bodyPr/>
        <a:lstStyle/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Веб-дизайн и разработка 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C3AC80AA-03E3-4740-BA86-8C9208E91C2C}" type="parTrans" cxnId="{73E2E189-781A-48D4-AEFE-E1064D6CB2ED}">
      <dgm:prSet/>
      <dgm:spPr/>
      <dgm:t>
        <a:bodyPr/>
        <a:lstStyle/>
        <a:p>
          <a:endParaRPr lang="ru-RU"/>
        </a:p>
      </dgm:t>
    </dgm:pt>
    <dgm:pt modelId="{64E7B56B-8D71-4215-8C28-A55B9693CFAD}" type="sibTrans" cxnId="{73E2E189-781A-48D4-AEFE-E1064D6CB2ED}">
      <dgm:prSet/>
      <dgm:spPr/>
      <dgm:t>
        <a:bodyPr/>
        <a:lstStyle/>
        <a:p>
          <a:endParaRPr lang="ru-RU"/>
        </a:p>
      </dgm:t>
    </dgm:pt>
    <dgm:pt modelId="{F5982480-BDF6-4AEB-A5EF-671AED551833}">
      <dgm:prSet phldrT="[Текст]" custT="1"/>
      <dgm:spPr>
        <a:solidFill>
          <a:schemeClr val="bg1">
            <a:alpha val="90000"/>
          </a:schemeClr>
        </a:solidFill>
        <a:ln>
          <a:solidFill>
            <a:srgbClr val="ED1C29"/>
          </a:solidFill>
        </a:ln>
      </dgm:spPr>
      <dgm:t>
        <a:bodyPr/>
        <a:lstStyle/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Программные решения для бизнеса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410EA98A-FAF5-45D3-B078-101D8B41078B}" type="parTrans" cxnId="{B2536FA3-1F1B-40C3-83DB-BCC8E0F70C0E}">
      <dgm:prSet/>
      <dgm:spPr/>
      <dgm:t>
        <a:bodyPr/>
        <a:lstStyle/>
        <a:p>
          <a:endParaRPr lang="ru-RU"/>
        </a:p>
      </dgm:t>
    </dgm:pt>
    <dgm:pt modelId="{6121934E-86B4-427E-9CF3-10E4752A747D}" type="sibTrans" cxnId="{B2536FA3-1F1B-40C3-83DB-BCC8E0F70C0E}">
      <dgm:prSet/>
      <dgm:spPr/>
      <dgm:t>
        <a:bodyPr/>
        <a:lstStyle/>
        <a:p>
          <a:endParaRPr lang="ru-RU"/>
        </a:p>
      </dgm:t>
    </dgm:pt>
    <dgm:pt modelId="{89743D77-8137-41C8-A85E-6DF3CD55AF89}">
      <dgm:prSet phldrT="[Текст]" custT="1"/>
      <dgm:spPr>
        <a:solidFill>
          <a:schemeClr val="bg1">
            <a:alpha val="90000"/>
          </a:schemeClr>
        </a:solidFill>
        <a:ln>
          <a:solidFill>
            <a:srgbClr val="ED1C29"/>
          </a:solidFill>
        </a:ln>
      </dgm:spPr>
      <dgm:t>
        <a:bodyPr/>
        <a:lstStyle/>
        <a:p>
          <a:r>
            <a:rPr lang="ru-RU" sz="1400" b="1" dirty="0" smtClean="0">
              <a:ln>
                <a:noFill/>
              </a:ln>
              <a:solidFill>
                <a:schemeClr val="tx1"/>
              </a:solidFill>
            </a:rPr>
            <a:t>Предпринимательство</a:t>
          </a:r>
          <a:endParaRPr lang="ru-RU" sz="1400" b="1" dirty="0">
            <a:ln>
              <a:noFill/>
            </a:ln>
            <a:solidFill>
              <a:schemeClr val="tx1"/>
            </a:solidFill>
          </a:endParaRPr>
        </a:p>
      </dgm:t>
    </dgm:pt>
    <dgm:pt modelId="{E3A70A94-BD86-478A-8759-7413038FED68}" type="parTrans" cxnId="{6BB36C81-F70F-44AD-B438-7E157C808BBA}">
      <dgm:prSet/>
      <dgm:spPr/>
      <dgm:t>
        <a:bodyPr/>
        <a:lstStyle/>
        <a:p>
          <a:endParaRPr lang="ru-RU"/>
        </a:p>
      </dgm:t>
    </dgm:pt>
    <dgm:pt modelId="{8B994A7F-AE20-4C6C-BCC4-B62153EECDD3}" type="sibTrans" cxnId="{6BB36C81-F70F-44AD-B438-7E157C808BBA}">
      <dgm:prSet/>
      <dgm:spPr/>
      <dgm:t>
        <a:bodyPr/>
        <a:lstStyle/>
        <a:p>
          <a:endParaRPr lang="ru-RU"/>
        </a:p>
      </dgm:t>
    </dgm:pt>
    <dgm:pt modelId="{A485ABE2-154C-455C-9759-1BF7354B854C}" type="pres">
      <dgm:prSet presAssocID="{318FDAD7-60A3-47DD-85AD-7190F8767F4E}" presName="compositeShape" presStyleCnt="0">
        <dgm:presLayoutVars>
          <dgm:dir/>
          <dgm:resizeHandles/>
        </dgm:presLayoutVars>
      </dgm:prSet>
      <dgm:spPr/>
    </dgm:pt>
    <dgm:pt modelId="{96BCC793-7876-4A9A-8F50-A7ECAFB9B25B}" type="pres">
      <dgm:prSet presAssocID="{318FDAD7-60A3-47DD-85AD-7190F8767F4E}" presName="pyramid" presStyleLbl="node1" presStyleIdx="0" presStyleCnt="1" custAng="10800000" custLinFactNeighborX="61709" custLinFactNeighborY="107"/>
      <dgm:spPr>
        <a:solidFill>
          <a:srgbClr val="ED1C29"/>
        </a:solidFill>
      </dgm:spPr>
    </dgm:pt>
    <dgm:pt modelId="{BA93FA4B-280A-4A5F-B205-41B2EFF06070}" type="pres">
      <dgm:prSet presAssocID="{318FDAD7-60A3-47DD-85AD-7190F8767F4E}" presName="theList" presStyleCnt="0"/>
      <dgm:spPr/>
    </dgm:pt>
    <dgm:pt modelId="{89A8E53C-1D95-410B-9FF7-148E5C985CBE}" type="pres">
      <dgm:prSet presAssocID="{030476FB-FA0B-4050-A898-94137262BAA3}" presName="aNode" presStyleLbl="fgAcc1" presStyleIdx="0" presStyleCnt="10" custLinFactNeighborX="-78816" custLinFactNeighborY="-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6E19-C312-48DC-8F78-3765924B3291}" type="pres">
      <dgm:prSet presAssocID="{030476FB-FA0B-4050-A898-94137262BAA3}" presName="aSpace" presStyleCnt="0"/>
      <dgm:spPr/>
    </dgm:pt>
    <dgm:pt modelId="{560A4D5B-BCB1-4131-9C0C-D4203204904D}" type="pres">
      <dgm:prSet presAssocID="{A9D97942-7C2F-494A-A626-08D5775C0976}" presName="aNode" presStyleLbl="fgAcc1" presStyleIdx="1" presStyleCnt="10" custLinFactNeighborX="-78816" custLinFactNeighborY="-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4AF95-A464-456D-9E2A-73B908E62C6E}" type="pres">
      <dgm:prSet presAssocID="{A9D97942-7C2F-494A-A626-08D5775C0976}" presName="aSpace" presStyleCnt="0"/>
      <dgm:spPr/>
    </dgm:pt>
    <dgm:pt modelId="{EE082599-A8D3-4D01-A639-F53AEFE94C0E}" type="pres">
      <dgm:prSet presAssocID="{2E0F42E0-BC60-4C83-9E82-7262F4343521}" presName="aNode" presStyleLbl="fgAcc1" presStyleIdx="2" presStyleCnt="10" custLinFactNeighborX="-78816" custLinFactNeighborY="-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CC9F2-C584-437C-B0F5-4CC8A6FD52D6}" type="pres">
      <dgm:prSet presAssocID="{2E0F42E0-BC60-4C83-9E82-7262F4343521}" presName="aSpace" presStyleCnt="0"/>
      <dgm:spPr/>
    </dgm:pt>
    <dgm:pt modelId="{0BFEF4AF-4206-4311-8643-F98B45A1AA6B}" type="pres">
      <dgm:prSet presAssocID="{9025187B-161A-4973-B02C-E0484AD3D157}" presName="aNode" presStyleLbl="fgAcc1" presStyleIdx="3" presStyleCnt="10" custLinFactNeighborX="-78816" custLinFactNeighborY="-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8C253-AAA5-4734-9B6E-0CF300E8DE51}" type="pres">
      <dgm:prSet presAssocID="{9025187B-161A-4973-B02C-E0484AD3D157}" presName="aSpace" presStyleCnt="0"/>
      <dgm:spPr/>
    </dgm:pt>
    <dgm:pt modelId="{F48A0D47-43CB-4907-9A7F-B2245BE057D4}" type="pres">
      <dgm:prSet presAssocID="{88F73958-E26D-4651-8921-C049B09D93A5}" presName="aNode" presStyleLbl="fgAcc1" presStyleIdx="4" presStyleCnt="10" custLinFactNeighborX="-78816" custLinFactNeighborY="-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04FBB-0E53-4D40-9F90-CEDC72268556}" type="pres">
      <dgm:prSet presAssocID="{88F73958-E26D-4651-8921-C049B09D93A5}" presName="aSpace" presStyleCnt="0"/>
      <dgm:spPr/>
    </dgm:pt>
    <dgm:pt modelId="{1F071261-7723-4393-B555-4A2473BEE6C9}" type="pres">
      <dgm:prSet presAssocID="{9E900434-612B-4A75-B0F4-97BEEDFA2E82}" presName="aNode" presStyleLbl="fgAcc1" presStyleIdx="5" presStyleCnt="10" custLinFactNeighborX="-78816" custLinFactNeighborY="-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F7B7C-38B8-4EC7-8EC7-1AB11FC00D4D}" type="pres">
      <dgm:prSet presAssocID="{9E900434-612B-4A75-B0F4-97BEEDFA2E82}" presName="aSpace" presStyleCnt="0"/>
      <dgm:spPr/>
    </dgm:pt>
    <dgm:pt modelId="{78F1012E-12AC-453F-A64C-261D2DCD75B3}" type="pres">
      <dgm:prSet presAssocID="{570E6030-3E2F-44AF-8317-D595D173D5C3}" presName="aNode" presStyleLbl="fgAcc1" presStyleIdx="6" presStyleCnt="10" custLinFactNeighborX="-78816" custLinFactNeighborY="-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B73D2-5890-4F0B-A144-B05ED2473BB9}" type="pres">
      <dgm:prSet presAssocID="{570E6030-3E2F-44AF-8317-D595D173D5C3}" presName="aSpace" presStyleCnt="0"/>
      <dgm:spPr/>
    </dgm:pt>
    <dgm:pt modelId="{979F8C8C-B53A-4A38-B928-C0C092F863B2}" type="pres">
      <dgm:prSet presAssocID="{9B72200E-41B6-4C23-A2E9-3165E7B89655}" presName="aNode" presStyleLbl="fgAcc1" presStyleIdx="7" presStyleCnt="10" custLinFactNeighborX="-78816" custLinFactNeighborY="-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1136F-AB78-4A1A-946D-C855B92F82F3}" type="pres">
      <dgm:prSet presAssocID="{9B72200E-41B6-4C23-A2E9-3165E7B89655}" presName="aSpace" presStyleCnt="0"/>
      <dgm:spPr/>
    </dgm:pt>
    <dgm:pt modelId="{40DEC06E-27BB-467F-A680-92EB297CFE2D}" type="pres">
      <dgm:prSet presAssocID="{F5982480-BDF6-4AEB-A5EF-671AED551833}" presName="aNode" presStyleLbl="fgAcc1" presStyleIdx="8" presStyleCnt="10" custLinFactNeighborX="-78816" custLinFactNeighborY="-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C8A39-701D-430C-9352-8E481C46B598}" type="pres">
      <dgm:prSet presAssocID="{F5982480-BDF6-4AEB-A5EF-671AED551833}" presName="aSpace" presStyleCnt="0"/>
      <dgm:spPr/>
    </dgm:pt>
    <dgm:pt modelId="{75A7BBC2-D7BA-4E48-AC2A-C78009F5C4C0}" type="pres">
      <dgm:prSet presAssocID="{89743D77-8137-41C8-A85E-6DF3CD55AF89}" presName="aNode" presStyleLbl="fgAcc1" presStyleIdx="9" presStyleCnt="10" custLinFactNeighborX="-78816" custLinFactNeighborY="-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B4AED-31E8-4ADE-9650-E01D81EE186F}" type="pres">
      <dgm:prSet presAssocID="{89743D77-8137-41C8-A85E-6DF3CD55AF89}" presName="aSpace" presStyleCnt="0"/>
      <dgm:spPr/>
    </dgm:pt>
  </dgm:ptLst>
  <dgm:cxnLst>
    <dgm:cxn modelId="{8EBA26DE-0F47-49DF-B0A9-94CBC2BB6C24}" type="presOf" srcId="{89743D77-8137-41C8-A85E-6DF3CD55AF89}" destId="{75A7BBC2-D7BA-4E48-AC2A-C78009F5C4C0}" srcOrd="0" destOrd="0" presId="urn:microsoft.com/office/officeart/2005/8/layout/pyramid2"/>
    <dgm:cxn modelId="{B7D7DE48-DFE8-4E6B-83C2-9CEEDD8593A7}" srcId="{318FDAD7-60A3-47DD-85AD-7190F8767F4E}" destId="{A9D97942-7C2F-494A-A626-08D5775C0976}" srcOrd="1" destOrd="0" parTransId="{EDC9386D-F823-4B74-B95F-57F7883BEB37}" sibTransId="{5321BFA1-CFB6-4F01-AB12-7C1BB8470834}"/>
    <dgm:cxn modelId="{7A089E61-85CC-44F9-9F9F-57E7993A960E}" srcId="{318FDAD7-60A3-47DD-85AD-7190F8767F4E}" destId="{9025187B-161A-4973-B02C-E0484AD3D157}" srcOrd="3" destOrd="0" parTransId="{28C8A487-7CA7-4668-92C3-B7B3A02365F0}" sibTransId="{0BE2EF95-A767-48E4-AC85-24C290B1B5DE}"/>
    <dgm:cxn modelId="{D7F51D6E-D43B-465D-B4CA-B27735758E7B}" type="presOf" srcId="{318FDAD7-60A3-47DD-85AD-7190F8767F4E}" destId="{A485ABE2-154C-455C-9759-1BF7354B854C}" srcOrd="0" destOrd="0" presId="urn:microsoft.com/office/officeart/2005/8/layout/pyramid2"/>
    <dgm:cxn modelId="{2C577C69-2176-4882-ADD2-DC8E0963DB44}" type="presOf" srcId="{A9D97942-7C2F-494A-A626-08D5775C0976}" destId="{560A4D5B-BCB1-4131-9C0C-D4203204904D}" srcOrd="0" destOrd="0" presId="urn:microsoft.com/office/officeart/2005/8/layout/pyramid2"/>
    <dgm:cxn modelId="{6BB36C81-F70F-44AD-B438-7E157C808BBA}" srcId="{318FDAD7-60A3-47DD-85AD-7190F8767F4E}" destId="{89743D77-8137-41C8-A85E-6DF3CD55AF89}" srcOrd="9" destOrd="0" parTransId="{E3A70A94-BD86-478A-8759-7413038FED68}" sibTransId="{8B994A7F-AE20-4C6C-BCC4-B62153EECDD3}"/>
    <dgm:cxn modelId="{6D0DA19A-FAD8-4B23-B4D7-5158FB60EA64}" type="presOf" srcId="{9B72200E-41B6-4C23-A2E9-3165E7B89655}" destId="{979F8C8C-B53A-4A38-B928-C0C092F863B2}" srcOrd="0" destOrd="0" presId="urn:microsoft.com/office/officeart/2005/8/layout/pyramid2"/>
    <dgm:cxn modelId="{5DE45C45-887C-4BD2-B1F7-6786BEDAD1EE}" type="presOf" srcId="{9025187B-161A-4973-B02C-E0484AD3D157}" destId="{0BFEF4AF-4206-4311-8643-F98B45A1AA6B}" srcOrd="0" destOrd="0" presId="urn:microsoft.com/office/officeart/2005/8/layout/pyramid2"/>
    <dgm:cxn modelId="{3C9FC487-EECC-4A28-9053-95880C288F04}" srcId="{318FDAD7-60A3-47DD-85AD-7190F8767F4E}" destId="{570E6030-3E2F-44AF-8317-D595D173D5C3}" srcOrd="6" destOrd="0" parTransId="{6D80E796-F9AF-4BAA-958D-61D4AFD38B1F}" sibTransId="{AE9EC38F-6874-453A-BFE9-7721948C5E36}"/>
    <dgm:cxn modelId="{8059F577-4455-42E9-BA5A-A08A54ABA4A4}" srcId="{318FDAD7-60A3-47DD-85AD-7190F8767F4E}" destId="{9E900434-612B-4A75-B0F4-97BEEDFA2E82}" srcOrd="5" destOrd="0" parTransId="{06F6DC99-0544-4A94-BA1E-7C571962EC3E}" sibTransId="{039AC01C-68AF-4DF5-A56A-BE35D96460A8}"/>
    <dgm:cxn modelId="{B2536FA3-1F1B-40C3-83DB-BCC8E0F70C0E}" srcId="{318FDAD7-60A3-47DD-85AD-7190F8767F4E}" destId="{F5982480-BDF6-4AEB-A5EF-671AED551833}" srcOrd="8" destOrd="0" parTransId="{410EA98A-FAF5-45D3-B078-101D8B41078B}" sibTransId="{6121934E-86B4-427E-9CF3-10E4752A747D}"/>
    <dgm:cxn modelId="{A989D601-F53E-44E0-B6DB-CBE8665469D4}" type="presOf" srcId="{570E6030-3E2F-44AF-8317-D595D173D5C3}" destId="{78F1012E-12AC-453F-A64C-261D2DCD75B3}" srcOrd="0" destOrd="0" presId="urn:microsoft.com/office/officeart/2005/8/layout/pyramid2"/>
    <dgm:cxn modelId="{7D1D170F-AE9D-49DF-8F34-9206A2C6F3C7}" type="presOf" srcId="{9E900434-612B-4A75-B0F4-97BEEDFA2E82}" destId="{1F071261-7723-4393-B555-4A2473BEE6C9}" srcOrd="0" destOrd="0" presId="urn:microsoft.com/office/officeart/2005/8/layout/pyramid2"/>
    <dgm:cxn modelId="{C98CA757-AC17-4682-9AF8-AB1B9B000360}" srcId="{318FDAD7-60A3-47DD-85AD-7190F8767F4E}" destId="{030476FB-FA0B-4050-A898-94137262BAA3}" srcOrd="0" destOrd="0" parTransId="{02CBA963-66C0-4585-9049-A1359803B531}" sibTransId="{3F73CAAB-684A-42D7-9B39-562EFFF7EE98}"/>
    <dgm:cxn modelId="{6D0F603A-1878-46BA-91F4-BC6FC7C6EA6C}" srcId="{318FDAD7-60A3-47DD-85AD-7190F8767F4E}" destId="{2E0F42E0-BC60-4C83-9E82-7262F4343521}" srcOrd="2" destOrd="0" parTransId="{E240FB98-BA46-473A-898A-F4BA044D1817}" sibTransId="{866AB29A-BF93-4191-B02D-9E282B1A2EBE}"/>
    <dgm:cxn modelId="{ED42A4D2-DDF8-4F53-97CD-4C4E29C3BBDD}" type="presOf" srcId="{F5982480-BDF6-4AEB-A5EF-671AED551833}" destId="{40DEC06E-27BB-467F-A680-92EB297CFE2D}" srcOrd="0" destOrd="0" presId="urn:microsoft.com/office/officeart/2005/8/layout/pyramid2"/>
    <dgm:cxn modelId="{73E2E189-781A-48D4-AEFE-E1064D6CB2ED}" srcId="{318FDAD7-60A3-47DD-85AD-7190F8767F4E}" destId="{9B72200E-41B6-4C23-A2E9-3165E7B89655}" srcOrd="7" destOrd="0" parTransId="{C3AC80AA-03E3-4740-BA86-8C9208E91C2C}" sibTransId="{64E7B56B-8D71-4215-8C28-A55B9693CFAD}"/>
    <dgm:cxn modelId="{4987B88B-B743-460F-A8EE-7BFAD5EAFE79}" type="presOf" srcId="{2E0F42E0-BC60-4C83-9E82-7262F4343521}" destId="{EE082599-A8D3-4D01-A639-F53AEFE94C0E}" srcOrd="0" destOrd="0" presId="urn:microsoft.com/office/officeart/2005/8/layout/pyramid2"/>
    <dgm:cxn modelId="{3C22EA31-C697-4C6E-9B45-5BD8383078FD}" srcId="{318FDAD7-60A3-47DD-85AD-7190F8767F4E}" destId="{88F73958-E26D-4651-8921-C049B09D93A5}" srcOrd="4" destOrd="0" parTransId="{DFBA40C2-3679-4E3F-97E9-FC1C37139E27}" sibTransId="{5E0A32C0-0B56-476C-A26C-D1D47010D45E}"/>
    <dgm:cxn modelId="{DEA3BDE0-154D-4D3E-9A04-3C224389D12A}" type="presOf" srcId="{88F73958-E26D-4651-8921-C049B09D93A5}" destId="{F48A0D47-43CB-4907-9A7F-B2245BE057D4}" srcOrd="0" destOrd="0" presId="urn:microsoft.com/office/officeart/2005/8/layout/pyramid2"/>
    <dgm:cxn modelId="{3AE12ABD-F2CC-4808-93C5-99352DACFC88}" type="presOf" srcId="{030476FB-FA0B-4050-A898-94137262BAA3}" destId="{89A8E53C-1D95-410B-9FF7-148E5C985CBE}" srcOrd="0" destOrd="0" presId="urn:microsoft.com/office/officeart/2005/8/layout/pyramid2"/>
    <dgm:cxn modelId="{4C191BEE-BC15-4AD9-8167-D6C721F7C027}" type="presParOf" srcId="{A485ABE2-154C-455C-9759-1BF7354B854C}" destId="{96BCC793-7876-4A9A-8F50-A7ECAFB9B25B}" srcOrd="0" destOrd="0" presId="urn:microsoft.com/office/officeart/2005/8/layout/pyramid2"/>
    <dgm:cxn modelId="{D2A31FFA-5DF3-494A-A863-0CF976FE3430}" type="presParOf" srcId="{A485ABE2-154C-455C-9759-1BF7354B854C}" destId="{BA93FA4B-280A-4A5F-B205-41B2EFF06070}" srcOrd="1" destOrd="0" presId="urn:microsoft.com/office/officeart/2005/8/layout/pyramid2"/>
    <dgm:cxn modelId="{DC2C9C10-A1D8-401B-99F4-481481536C28}" type="presParOf" srcId="{BA93FA4B-280A-4A5F-B205-41B2EFF06070}" destId="{89A8E53C-1D95-410B-9FF7-148E5C985CBE}" srcOrd="0" destOrd="0" presId="urn:microsoft.com/office/officeart/2005/8/layout/pyramid2"/>
    <dgm:cxn modelId="{AE931B53-4F05-4308-A6BB-E1916965099F}" type="presParOf" srcId="{BA93FA4B-280A-4A5F-B205-41B2EFF06070}" destId="{9D726E19-C312-48DC-8F78-3765924B3291}" srcOrd="1" destOrd="0" presId="urn:microsoft.com/office/officeart/2005/8/layout/pyramid2"/>
    <dgm:cxn modelId="{279E41BE-4BFF-4FF4-8BDA-81846D725E07}" type="presParOf" srcId="{BA93FA4B-280A-4A5F-B205-41B2EFF06070}" destId="{560A4D5B-BCB1-4131-9C0C-D4203204904D}" srcOrd="2" destOrd="0" presId="urn:microsoft.com/office/officeart/2005/8/layout/pyramid2"/>
    <dgm:cxn modelId="{E556A735-76A2-4753-81F7-B5F0FF3BDCC0}" type="presParOf" srcId="{BA93FA4B-280A-4A5F-B205-41B2EFF06070}" destId="{6944AF95-A464-456D-9E2A-73B908E62C6E}" srcOrd="3" destOrd="0" presId="urn:microsoft.com/office/officeart/2005/8/layout/pyramid2"/>
    <dgm:cxn modelId="{E2600D0B-72BF-4618-85C7-7CC728FB6FE4}" type="presParOf" srcId="{BA93FA4B-280A-4A5F-B205-41B2EFF06070}" destId="{EE082599-A8D3-4D01-A639-F53AEFE94C0E}" srcOrd="4" destOrd="0" presId="urn:microsoft.com/office/officeart/2005/8/layout/pyramid2"/>
    <dgm:cxn modelId="{ED55807F-B4E4-4736-B24E-E655F40ADC28}" type="presParOf" srcId="{BA93FA4B-280A-4A5F-B205-41B2EFF06070}" destId="{808CC9F2-C584-437C-B0F5-4CC8A6FD52D6}" srcOrd="5" destOrd="0" presId="urn:microsoft.com/office/officeart/2005/8/layout/pyramid2"/>
    <dgm:cxn modelId="{DF0183FF-4D62-48D4-A454-17B41DD3796D}" type="presParOf" srcId="{BA93FA4B-280A-4A5F-B205-41B2EFF06070}" destId="{0BFEF4AF-4206-4311-8643-F98B45A1AA6B}" srcOrd="6" destOrd="0" presId="urn:microsoft.com/office/officeart/2005/8/layout/pyramid2"/>
    <dgm:cxn modelId="{03C60F9A-5C28-4DD3-AC6F-046F210C22FA}" type="presParOf" srcId="{BA93FA4B-280A-4A5F-B205-41B2EFF06070}" destId="{7958C253-AAA5-4734-9B6E-0CF300E8DE51}" srcOrd="7" destOrd="0" presId="urn:microsoft.com/office/officeart/2005/8/layout/pyramid2"/>
    <dgm:cxn modelId="{6F89DE26-C422-4B3C-97FB-679A7235ABFA}" type="presParOf" srcId="{BA93FA4B-280A-4A5F-B205-41B2EFF06070}" destId="{F48A0D47-43CB-4907-9A7F-B2245BE057D4}" srcOrd="8" destOrd="0" presId="urn:microsoft.com/office/officeart/2005/8/layout/pyramid2"/>
    <dgm:cxn modelId="{F54C97A1-608F-4AB7-A2FC-C6223945E975}" type="presParOf" srcId="{BA93FA4B-280A-4A5F-B205-41B2EFF06070}" destId="{52A04FBB-0E53-4D40-9F90-CEDC72268556}" srcOrd="9" destOrd="0" presId="urn:microsoft.com/office/officeart/2005/8/layout/pyramid2"/>
    <dgm:cxn modelId="{9D61B43E-ED59-4972-980A-6D575CCB1B3E}" type="presParOf" srcId="{BA93FA4B-280A-4A5F-B205-41B2EFF06070}" destId="{1F071261-7723-4393-B555-4A2473BEE6C9}" srcOrd="10" destOrd="0" presId="urn:microsoft.com/office/officeart/2005/8/layout/pyramid2"/>
    <dgm:cxn modelId="{A9602547-0038-452A-AAEF-EF64E7204625}" type="presParOf" srcId="{BA93FA4B-280A-4A5F-B205-41B2EFF06070}" destId="{4ADF7B7C-38B8-4EC7-8EC7-1AB11FC00D4D}" srcOrd="11" destOrd="0" presId="urn:microsoft.com/office/officeart/2005/8/layout/pyramid2"/>
    <dgm:cxn modelId="{91C7EBFA-B12A-43EA-90E3-89C8A35579D7}" type="presParOf" srcId="{BA93FA4B-280A-4A5F-B205-41B2EFF06070}" destId="{78F1012E-12AC-453F-A64C-261D2DCD75B3}" srcOrd="12" destOrd="0" presId="urn:microsoft.com/office/officeart/2005/8/layout/pyramid2"/>
    <dgm:cxn modelId="{87CEFA5A-7C1B-4558-B434-2E27AA333F4E}" type="presParOf" srcId="{BA93FA4B-280A-4A5F-B205-41B2EFF06070}" destId="{69BB73D2-5890-4F0B-A144-B05ED2473BB9}" srcOrd="13" destOrd="0" presId="urn:microsoft.com/office/officeart/2005/8/layout/pyramid2"/>
    <dgm:cxn modelId="{9FB99944-753D-4E8C-AB26-D3DCAA891E9D}" type="presParOf" srcId="{BA93FA4B-280A-4A5F-B205-41B2EFF06070}" destId="{979F8C8C-B53A-4A38-B928-C0C092F863B2}" srcOrd="14" destOrd="0" presId="urn:microsoft.com/office/officeart/2005/8/layout/pyramid2"/>
    <dgm:cxn modelId="{D6B6D6D4-4E3F-4BF7-BD74-804301316A3A}" type="presParOf" srcId="{BA93FA4B-280A-4A5F-B205-41B2EFF06070}" destId="{7211136F-AB78-4A1A-946D-C855B92F82F3}" srcOrd="15" destOrd="0" presId="urn:microsoft.com/office/officeart/2005/8/layout/pyramid2"/>
    <dgm:cxn modelId="{CF14C2B0-B6F8-40F3-9868-94B9FAFCBE28}" type="presParOf" srcId="{BA93FA4B-280A-4A5F-B205-41B2EFF06070}" destId="{40DEC06E-27BB-467F-A680-92EB297CFE2D}" srcOrd="16" destOrd="0" presId="urn:microsoft.com/office/officeart/2005/8/layout/pyramid2"/>
    <dgm:cxn modelId="{C06CC62B-AA4F-408D-AD8C-4CB8C65FE80B}" type="presParOf" srcId="{BA93FA4B-280A-4A5F-B205-41B2EFF06070}" destId="{78AC8A39-701D-430C-9352-8E481C46B598}" srcOrd="17" destOrd="0" presId="urn:microsoft.com/office/officeart/2005/8/layout/pyramid2"/>
    <dgm:cxn modelId="{738039B3-772E-4039-9F4D-B41FF249197F}" type="presParOf" srcId="{BA93FA4B-280A-4A5F-B205-41B2EFF06070}" destId="{75A7BBC2-D7BA-4E48-AC2A-C78009F5C4C0}" srcOrd="18" destOrd="0" presId="urn:microsoft.com/office/officeart/2005/8/layout/pyramid2"/>
    <dgm:cxn modelId="{BDD15F88-2DC8-4481-9C95-59E8F77B0891}" type="presParOf" srcId="{BA93FA4B-280A-4A5F-B205-41B2EFF06070}" destId="{D0AB4AED-31E8-4ADE-9650-E01D81EE186F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7AB8A-0B2F-4675-A983-3F7C80B488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746C8-C4C5-480B-AAE6-06096435CB45}">
      <dgm:prSet phldrT="[Текст]" custT="1"/>
      <dgm:spPr>
        <a:solidFill>
          <a:srgbClr val="ED1C29"/>
        </a:solidFill>
        <a:ln>
          <a:solidFill>
            <a:srgbClr val="ED1C29"/>
          </a:solidFill>
        </a:ln>
      </dgm:spPr>
      <dgm:t>
        <a:bodyPr/>
        <a:lstStyle/>
        <a:p>
          <a:pPr algn="ctr"/>
          <a:r>
            <a:rPr lang="ru-RU" sz="1600" dirty="0" smtClean="0"/>
            <a:t>Золотые медали Национальной сборной в Казани</a:t>
          </a:r>
          <a:endParaRPr lang="ru-RU" sz="1600" dirty="0"/>
        </a:p>
      </dgm:t>
    </dgm:pt>
    <dgm:pt modelId="{BD048BBF-595F-43ED-97A7-8939A0B13557}" type="parTrans" cxnId="{98AF3B5C-E827-4DE7-A45F-7ACFE5DF350B}">
      <dgm:prSet/>
      <dgm:spPr/>
      <dgm:t>
        <a:bodyPr/>
        <a:lstStyle/>
        <a:p>
          <a:endParaRPr lang="ru-RU"/>
        </a:p>
      </dgm:t>
    </dgm:pt>
    <dgm:pt modelId="{78EFF705-9A82-4250-86AF-9EEE1D99CEFE}" type="sibTrans" cxnId="{98AF3B5C-E827-4DE7-A45F-7ACFE5DF350B}">
      <dgm:prSet/>
      <dgm:spPr/>
      <dgm:t>
        <a:bodyPr/>
        <a:lstStyle/>
        <a:p>
          <a:endParaRPr lang="ru-RU"/>
        </a:p>
      </dgm:t>
    </dgm:pt>
    <dgm:pt modelId="{6A461CE9-F056-49D0-88F1-BDAC74F165ED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Изготовление прототипов</a:t>
          </a:r>
          <a:endParaRPr lang="ru-RU" sz="1400" dirty="0">
            <a:latin typeface="+mn-lt"/>
          </a:endParaRPr>
        </a:p>
      </dgm:t>
    </dgm:pt>
    <dgm:pt modelId="{9C70E703-F528-4629-98CD-E9715CD9606E}" type="parTrans" cxnId="{5A7CA308-5DCD-45F1-9360-690B74886445}">
      <dgm:prSet/>
      <dgm:spPr/>
      <dgm:t>
        <a:bodyPr/>
        <a:lstStyle/>
        <a:p>
          <a:endParaRPr lang="ru-RU"/>
        </a:p>
      </dgm:t>
    </dgm:pt>
    <dgm:pt modelId="{C348CD5C-FC10-47EE-BF00-D865E16A9F8E}" type="sibTrans" cxnId="{5A7CA308-5DCD-45F1-9360-690B74886445}">
      <dgm:prSet/>
      <dgm:spPr/>
      <dgm:t>
        <a:bodyPr/>
        <a:lstStyle/>
        <a:p>
          <a:endParaRPr lang="ru-RU"/>
        </a:p>
      </dgm:t>
    </dgm:pt>
    <dgm:pt modelId="{3CB08A99-7F65-4275-A8FF-9396CD957ADE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Ремонт и обслуживание легковых автомобилей</a:t>
          </a:r>
          <a:endParaRPr lang="ru-RU" sz="1400" dirty="0">
            <a:latin typeface="+mn-lt"/>
          </a:endParaRPr>
        </a:p>
      </dgm:t>
    </dgm:pt>
    <dgm:pt modelId="{0C7F9F2F-1264-40B2-881C-49013D6B21A2}" type="parTrans" cxnId="{B0D7A453-C47E-41F7-B212-E27AC8C1EA79}">
      <dgm:prSet/>
      <dgm:spPr/>
      <dgm:t>
        <a:bodyPr/>
        <a:lstStyle/>
        <a:p>
          <a:endParaRPr lang="ru-RU"/>
        </a:p>
      </dgm:t>
    </dgm:pt>
    <dgm:pt modelId="{EFBAA3CB-71AB-4211-BFB2-66F8CD81949E}" type="sibTrans" cxnId="{B0D7A453-C47E-41F7-B212-E27AC8C1EA79}">
      <dgm:prSet/>
      <dgm:spPr/>
      <dgm:t>
        <a:bodyPr/>
        <a:lstStyle/>
        <a:p>
          <a:endParaRPr lang="ru-RU"/>
        </a:p>
      </dgm:t>
    </dgm:pt>
    <dgm:pt modelId="{84F58478-3B58-4D7A-9EAC-ED06EBA207BD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Ювелирное дело</a:t>
          </a:r>
          <a:endParaRPr lang="ru-RU" sz="1400" dirty="0">
            <a:latin typeface="+mn-lt"/>
          </a:endParaRPr>
        </a:p>
      </dgm:t>
    </dgm:pt>
    <dgm:pt modelId="{FF0774F8-6AB3-46B1-96BA-053CEB167831}" type="parTrans" cxnId="{B91B908B-2396-4225-9BBD-40F96005D173}">
      <dgm:prSet/>
      <dgm:spPr/>
      <dgm:t>
        <a:bodyPr/>
        <a:lstStyle/>
        <a:p>
          <a:endParaRPr lang="ru-RU"/>
        </a:p>
      </dgm:t>
    </dgm:pt>
    <dgm:pt modelId="{51AF4F9B-3208-4C55-9E25-0B4BB548DD7C}" type="sibTrans" cxnId="{B91B908B-2396-4225-9BBD-40F96005D173}">
      <dgm:prSet/>
      <dgm:spPr/>
      <dgm:t>
        <a:bodyPr/>
        <a:lstStyle/>
        <a:p>
          <a:endParaRPr lang="ru-RU"/>
        </a:p>
      </dgm:t>
    </dgm:pt>
    <dgm:pt modelId="{5C902B31-EE27-4149-A84F-CF37FBA76100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Печатные технологии в прессе</a:t>
          </a:r>
          <a:endParaRPr lang="ru-RU" sz="1400" dirty="0">
            <a:latin typeface="+mn-lt"/>
          </a:endParaRPr>
        </a:p>
      </dgm:t>
    </dgm:pt>
    <dgm:pt modelId="{7AA0E8DA-FEDB-400A-82AC-58C946E2469F}" type="parTrans" cxnId="{6E30A807-8DB4-4016-B8CA-42B4E221087A}">
      <dgm:prSet/>
      <dgm:spPr/>
      <dgm:t>
        <a:bodyPr/>
        <a:lstStyle/>
        <a:p>
          <a:endParaRPr lang="ru-RU"/>
        </a:p>
      </dgm:t>
    </dgm:pt>
    <dgm:pt modelId="{195A089C-B456-4EA3-8562-944FF14E4406}" type="sibTrans" cxnId="{6E30A807-8DB4-4016-B8CA-42B4E221087A}">
      <dgm:prSet/>
      <dgm:spPr/>
      <dgm:t>
        <a:bodyPr/>
        <a:lstStyle/>
        <a:p>
          <a:endParaRPr lang="ru-RU"/>
        </a:p>
      </dgm:t>
    </dgm:pt>
    <dgm:pt modelId="{470BD162-8B19-4C9B-81F9-D5C262C0A9B3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Визуальный </a:t>
          </a:r>
          <a:r>
            <a:rPr lang="ru-RU" sz="1400" dirty="0" err="1" smtClean="0">
              <a:solidFill>
                <a:srgbClr val="555555"/>
              </a:solidFill>
              <a:latin typeface="+mn-lt"/>
            </a:rPr>
            <a:t>мерчендайзинг</a:t>
          </a:r>
          <a:endParaRPr lang="ru-RU" sz="1400" dirty="0">
            <a:latin typeface="+mn-lt"/>
          </a:endParaRPr>
        </a:p>
      </dgm:t>
    </dgm:pt>
    <dgm:pt modelId="{DBA7F5ED-49D5-40C9-A4B8-A09AE4E75ED0}" type="parTrans" cxnId="{126A166A-945B-4A57-84D3-7B15AA733478}">
      <dgm:prSet/>
      <dgm:spPr/>
      <dgm:t>
        <a:bodyPr/>
        <a:lstStyle/>
        <a:p>
          <a:endParaRPr lang="ru-RU"/>
        </a:p>
      </dgm:t>
    </dgm:pt>
    <dgm:pt modelId="{090590CD-6B99-4E47-BBEB-677E3814E13E}" type="sibTrans" cxnId="{126A166A-945B-4A57-84D3-7B15AA733478}">
      <dgm:prSet/>
      <dgm:spPr/>
      <dgm:t>
        <a:bodyPr/>
        <a:lstStyle/>
        <a:p>
          <a:endParaRPr lang="ru-RU"/>
        </a:p>
      </dgm:t>
    </dgm:pt>
    <dgm:pt modelId="{5BB539A8-7A4D-43E2-BB73-B52AD77D06E7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Лабораторный химический анализ</a:t>
          </a:r>
          <a:endParaRPr lang="ru-RU" sz="1400" dirty="0">
            <a:latin typeface="+mn-lt"/>
          </a:endParaRPr>
        </a:p>
      </dgm:t>
    </dgm:pt>
    <dgm:pt modelId="{28930FF5-E856-4177-91B8-658D6553B888}" type="parTrans" cxnId="{7D1D1763-F419-4450-9A9F-FFFCDFABB202}">
      <dgm:prSet/>
      <dgm:spPr/>
      <dgm:t>
        <a:bodyPr/>
        <a:lstStyle/>
        <a:p>
          <a:endParaRPr lang="ru-RU"/>
        </a:p>
      </dgm:t>
    </dgm:pt>
    <dgm:pt modelId="{35F17479-5D44-44F0-ADC2-1508934038B8}" type="sibTrans" cxnId="{7D1D1763-F419-4450-9A9F-FFFCDFABB202}">
      <dgm:prSet/>
      <dgm:spPr/>
      <dgm:t>
        <a:bodyPr/>
        <a:lstStyle/>
        <a:p>
          <a:endParaRPr lang="ru-RU"/>
        </a:p>
      </dgm:t>
    </dgm:pt>
    <dgm:pt modelId="{305FF4FC-3EE0-4F65-8806-A90C038F26E8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Администрирование отеля</a:t>
          </a:r>
          <a:endParaRPr lang="ru-RU" sz="1400" dirty="0">
            <a:latin typeface="+mn-lt"/>
          </a:endParaRPr>
        </a:p>
      </dgm:t>
    </dgm:pt>
    <dgm:pt modelId="{BC78D5B8-A777-4FD3-804D-D4D7E271786A}" type="parTrans" cxnId="{CE0E8C74-C223-4AEE-9C52-9CC0FDD9AC1B}">
      <dgm:prSet/>
      <dgm:spPr/>
      <dgm:t>
        <a:bodyPr/>
        <a:lstStyle/>
        <a:p>
          <a:endParaRPr lang="ru-RU"/>
        </a:p>
      </dgm:t>
    </dgm:pt>
    <dgm:pt modelId="{8EBE83A2-84E5-4E9E-8C31-E9B57ED959DD}" type="sibTrans" cxnId="{CE0E8C74-C223-4AEE-9C52-9CC0FDD9AC1B}">
      <dgm:prSet/>
      <dgm:spPr/>
      <dgm:t>
        <a:bodyPr/>
        <a:lstStyle/>
        <a:p>
          <a:endParaRPr lang="ru-RU"/>
        </a:p>
      </dgm:t>
    </dgm:pt>
    <dgm:pt modelId="{C019948F-9455-4ED7-9CA2-34B46B3AE413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Поварское дело</a:t>
          </a:r>
          <a:endParaRPr lang="ru-RU" sz="1400" dirty="0">
            <a:latin typeface="+mn-lt"/>
          </a:endParaRPr>
        </a:p>
      </dgm:t>
    </dgm:pt>
    <dgm:pt modelId="{119825C4-CAB6-4A00-B403-A35322BD48B0}" type="parTrans" cxnId="{BA00A4DB-38DB-4373-B426-FB07D2B3991D}">
      <dgm:prSet/>
      <dgm:spPr/>
      <dgm:t>
        <a:bodyPr/>
        <a:lstStyle/>
        <a:p>
          <a:endParaRPr lang="ru-RU"/>
        </a:p>
      </dgm:t>
    </dgm:pt>
    <dgm:pt modelId="{2CACF722-6EF1-4020-AB0A-041E1436AD68}" type="sibTrans" cxnId="{BA00A4DB-38DB-4373-B426-FB07D2B3991D}">
      <dgm:prSet/>
      <dgm:spPr/>
      <dgm:t>
        <a:bodyPr/>
        <a:lstStyle/>
        <a:p>
          <a:endParaRPr lang="ru-RU"/>
        </a:p>
      </dgm:t>
    </dgm:pt>
    <dgm:pt modelId="{9702FB9D-737E-4ADB-AD01-D975450038D0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Сварочные технологии</a:t>
          </a:r>
          <a:endParaRPr lang="ru-RU" sz="1400" dirty="0">
            <a:latin typeface="+mn-lt"/>
          </a:endParaRPr>
        </a:p>
      </dgm:t>
    </dgm:pt>
    <dgm:pt modelId="{7CB87484-37DA-4829-8B9C-F5C885C302FE}" type="parTrans" cxnId="{E0A78ECE-A5E0-408F-8E80-DEE9FB38362C}">
      <dgm:prSet/>
      <dgm:spPr/>
      <dgm:t>
        <a:bodyPr/>
        <a:lstStyle/>
        <a:p>
          <a:endParaRPr lang="ru-RU"/>
        </a:p>
      </dgm:t>
    </dgm:pt>
    <dgm:pt modelId="{FE39DE47-5AF4-433B-9F4B-41B48D10DABE}" type="sibTrans" cxnId="{E0A78ECE-A5E0-408F-8E80-DEE9FB38362C}">
      <dgm:prSet/>
      <dgm:spPr/>
      <dgm:t>
        <a:bodyPr/>
        <a:lstStyle/>
        <a:p>
          <a:endParaRPr lang="ru-RU"/>
        </a:p>
      </dgm:t>
    </dgm:pt>
    <dgm:pt modelId="{018E9319-26ED-4164-B7A3-36EB6ED194FC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Холодильная техника и системы кондиционирования</a:t>
          </a:r>
          <a:endParaRPr lang="ru-RU" sz="1400" dirty="0">
            <a:latin typeface="+mn-lt"/>
          </a:endParaRPr>
        </a:p>
      </dgm:t>
    </dgm:pt>
    <dgm:pt modelId="{16880E5D-2F9A-44E8-A071-4567A3AF2ECC}" type="parTrans" cxnId="{354B53B1-7EB4-49C7-ABB8-3E15514BEB1E}">
      <dgm:prSet/>
      <dgm:spPr/>
      <dgm:t>
        <a:bodyPr/>
        <a:lstStyle/>
        <a:p>
          <a:endParaRPr lang="ru-RU"/>
        </a:p>
      </dgm:t>
    </dgm:pt>
    <dgm:pt modelId="{1E1A5BC0-FA49-493A-8681-A641E97E0B2C}" type="sibTrans" cxnId="{354B53B1-7EB4-49C7-ABB8-3E15514BEB1E}">
      <dgm:prSet/>
      <dgm:spPr/>
      <dgm:t>
        <a:bodyPr/>
        <a:lstStyle/>
        <a:p>
          <a:endParaRPr lang="ru-RU"/>
        </a:p>
      </dgm:t>
    </dgm:pt>
    <dgm:pt modelId="{964055C6-A0AC-4278-B189-FFC7A80E3B02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Флористика</a:t>
          </a:r>
          <a:endParaRPr lang="ru-RU" sz="1400" dirty="0">
            <a:latin typeface="+mn-lt"/>
          </a:endParaRPr>
        </a:p>
      </dgm:t>
    </dgm:pt>
    <dgm:pt modelId="{F84A670D-8868-4EF1-913F-5F7DEA172007}" type="parTrans" cxnId="{A73E2A1E-D491-4B62-A1BA-828D6983F252}">
      <dgm:prSet/>
      <dgm:spPr/>
      <dgm:t>
        <a:bodyPr/>
        <a:lstStyle/>
        <a:p>
          <a:endParaRPr lang="ru-RU"/>
        </a:p>
      </dgm:t>
    </dgm:pt>
    <dgm:pt modelId="{3B43F124-6BD1-4202-B2FC-B2D491038399}" type="sibTrans" cxnId="{A73E2A1E-D491-4B62-A1BA-828D6983F252}">
      <dgm:prSet/>
      <dgm:spPr/>
      <dgm:t>
        <a:bodyPr/>
        <a:lstStyle/>
        <a:p>
          <a:endParaRPr lang="ru-RU"/>
        </a:p>
      </dgm:t>
    </dgm:pt>
    <dgm:pt modelId="{206A2835-E9D9-4173-8C09-01189D77A509}">
      <dgm:prSet custT="1"/>
      <dgm:spPr>
        <a:ln>
          <a:solidFill>
            <a:srgbClr val="ED1C29"/>
          </a:solidFill>
        </a:ln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400" dirty="0" smtClean="0">
              <a:solidFill>
                <a:srgbClr val="555555"/>
              </a:solidFill>
              <a:latin typeface="+mn-lt"/>
            </a:rPr>
            <a:t>Сухое строительство и штукатурные работы</a:t>
          </a:r>
          <a:endParaRPr lang="ru-RU" sz="1400" dirty="0">
            <a:latin typeface="+mn-lt"/>
          </a:endParaRPr>
        </a:p>
      </dgm:t>
    </dgm:pt>
    <dgm:pt modelId="{BF58005D-E67C-413B-A385-2F2B4CB45D5F}" type="parTrans" cxnId="{D598665E-A208-460D-89CE-4037761FA3A0}">
      <dgm:prSet/>
      <dgm:spPr/>
      <dgm:t>
        <a:bodyPr/>
        <a:lstStyle/>
        <a:p>
          <a:endParaRPr lang="ru-RU"/>
        </a:p>
      </dgm:t>
    </dgm:pt>
    <dgm:pt modelId="{3748F8B5-F159-4B64-B896-07176A50154C}" type="sibTrans" cxnId="{D598665E-A208-460D-89CE-4037761FA3A0}">
      <dgm:prSet/>
      <dgm:spPr/>
      <dgm:t>
        <a:bodyPr/>
        <a:lstStyle/>
        <a:p>
          <a:endParaRPr lang="ru-RU"/>
        </a:p>
      </dgm:t>
    </dgm:pt>
    <dgm:pt modelId="{BC9AA34B-6F8D-44E8-814F-7DE440B8F04C}">
      <dgm:prSet custT="1"/>
      <dgm:spPr>
        <a:ln>
          <a:solidFill>
            <a:srgbClr val="ED1C29"/>
          </a:solidFill>
        </a:ln>
      </dgm:spPr>
      <dgm:t>
        <a:bodyPr/>
        <a:lstStyle/>
        <a:p>
          <a:pPr marL="114300" indent="-114300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  <a:tabLst>
              <a:tab pos="0" algn="l"/>
              <a:tab pos="85725" algn="l"/>
            </a:tabLst>
          </a:pPr>
          <a:r>
            <a:rPr lang="ru-RU" sz="1400" dirty="0" smtClean="0">
              <a:solidFill>
                <a:schemeClr val="bg1">
                  <a:lumMod val="75000"/>
                </a:schemeClr>
              </a:solidFill>
              <a:latin typeface="+mn-lt"/>
            </a:rPr>
            <a:t>Изготовление изделий из полимерных материалов</a:t>
          </a:r>
          <a:endParaRPr lang="ru-RU" sz="1400" dirty="0">
            <a:latin typeface="+mn-lt"/>
          </a:endParaRPr>
        </a:p>
      </dgm:t>
    </dgm:pt>
    <dgm:pt modelId="{B032B0CA-136E-41D3-BD3E-9D38A99010E4}" type="parTrans" cxnId="{8FB7835F-BF70-412F-8478-2FB0D791C8E5}">
      <dgm:prSet/>
      <dgm:spPr/>
      <dgm:t>
        <a:bodyPr/>
        <a:lstStyle/>
        <a:p>
          <a:endParaRPr lang="ru-RU"/>
        </a:p>
      </dgm:t>
    </dgm:pt>
    <dgm:pt modelId="{17202520-EB15-4685-B885-1FDB0DB1CB4A}" type="sibTrans" cxnId="{8FB7835F-BF70-412F-8478-2FB0D791C8E5}">
      <dgm:prSet/>
      <dgm:spPr/>
      <dgm:t>
        <a:bodyPr/>
        <a:lstStyle/>
        <a:p>
          <a:endParaRPr lang="ru-RU"/>
        </a:p>
      </dgm:t>
    </dgm:pt>
    <dgm:pt modelId="{CC33B3B7-9406-4933-A234-A313D0DA7374}">
      <dgm:prSet custT="1"/>
      <dgm:spPr>
        <a:ln>
          <a:solidFill>
            <a:srgbClr val="ED1C29"/>
          </a:solidFill>
        </a:ln>
      </dgm:spPr>
      <dgm:t>
        <a:bodyPr/>
        <a:lstStyle/>
        <a:p>
          <a:pPr marL="114300" indent="-114300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  <a:tabLst>
              <a:tab pos="0" algn="l"/>
              <a:tab pos="85725" algn="l"/>
            </a:tabLst>
          </a:pPr>
          <a:r>
            <a:rPr lang="ru-RU" sz="1400" dirty="0" smtClean="0">
              <a:solidFill>
                <a:schemeClr val="bg1">
                  <a:lumMod val="75000"/>
                </a:schemeClr>
              </a:solidFill>
              <a:latin typeface="+mn-lt"/>
            </a:rPr>
            <a:t>Информационная безопасность </a:t>
          </a:r>
        </a:p>
        <a:p>
          <a:pPr marL="114300" marR="0" indent="0" defTabSz="6223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ru-RU" sz="1400" dirty="0" smtClean="0">
            <a:solidFill>
              <a:srgbClr val="555555"/>
            </a:solidFill>
            <a:latin typeface="+mn-lt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endParaRPr lang="ru-RU" sz="1400" dirty="0">
            <a:latin typeface="+mn-lt"/>
          </a:endParaRPr>
        </a:p>
      </dgm:t>
    </dgm:pt>
    <dgm:pt modelId="{ECE55F2E-C801-43CF-8A6E-44873AE92EFE}" type="parTrans" cxnId="{AD8EEF08-DCFB-4D3F-ABA2-71BB6CA9CD74}">
      <dgm:prSet/>
      <dgm:spPr/>
      <dgm:t>
        <a:bodyPr/>
        <a:lstStyle/>
        <a:p>
          <a:endParaRPr lang="ru-RU"/>
        </a:p>
      </dgm:t>
    </dgm:pt>
    <dgm:pt modelId="{40FEE2CD-D5FC-4ADD-94ED-634E4B511670}" type="sibTrans" cxnId="{AD8EEF08-DCFB-4D3F-ABA2-71BB6CA9CD74}">
      <dgm:prSet/>
      <dgm:spPr/>
      <dgm:t>
        <a:bodyPr/>
        <a:lstStyle/>
        <a:p>
          <a:endParaRPr lang="ru-RU"/>
        </a:p>
      </dgm:t>
    </dgm:pt>
    <dgm:pt modelId="{F31B4EC7-885A-46B1-A08A-EF27906A81B3}" type="pres">
      <dgm:prSet presAssocID="{86B7AB8A-0B2F-4675-A983-3F7C80B488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346DD6-E5AC-493F-B927-622256B227B8}" type="pres">
      <dgm:prSet presAssocID="{85C746C8-C4C5-480B-AAE6-06096435CB45}" presName="parentLin" presStyleCnt="0"/>
      <dgm:spPr/>
    </dgm:pt>
    <dgm:pt modelId="{2BCD3A3C-F150-46A5-AB20-D97339ADC3D3}" type="pres">
      <dgm:prSet presAssocID="{85C746C8-C4C5-480B-AAE6-06096435CB4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77211EB-DD41-4E57-92D9-8F919887CE23}" type="pres">
      <dgm:prSet presAssocID="{85C746C8-C4C5-480B-AAE6-06096435CB45}" presName="parentText" presStyleLbl="node1" presStyleIdx="0" presStyleCnt="1" custScaleX="140231" custScaleY="375812" custLinFactNeighborX="-44663" custLinFactNeighborY="64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FA03F-0ED0-48EB-A113-ADCC2AEDFF31}" type="pres">
      <dgm:prSet presAssocID="{85C746C8-C4C5-480B-AAE6-06096435CB45}" presName="negativeSpace" presStyleCnt="0"/>
      <dgm:spPr/>
    </dgm:pt>
    <dgm:pt modelId="{F67819B8-DBBE-4DEC-880B-43AE00C8DB92}" type="pres">
      <dgm:prSet presAssocID="{85C746C8-C4C5-480B-AAE6-06096435CB45}" presName="childText" presStyleLbl="conFgAcc1" presStyleIdx="0" presStyleCnt="1" custScaleY="211993" custLinFactNeighborX="-921" custLinFactNeighborY="-88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B4535-8FBC-4ADE-B348-43BFBEECE450}" type="presOf" srcId="{018E9319-26ED-4164-B7A3-36EB6ED194FC}" destId="{F67819B8-DBBE-4DEC-880B-43AE00C8DB92}" srcOrd="0" destOrd="9" presId="urn:microsoft.com/office/officeart/2005/8/layout/list1"/>
    <dgm:cxn modelId="{D598665E-A208-460D-89CE-4037761FA3A0}" srcId="{85C746C8-C4C5-480B-AAE6-06096435CB45}" destId="{206A2835-E9D9-4173-8C09-01189D77A509}" srcOrd="11" destOrd="0" parTransId="{BF58005D-E67C-413B-A385-2F2B4CB45D5F}" sibTransId="{3748F8B5-F159-4B64-B896-07176A50154C}"/>
    <dgm:cxn modelId="{AD8EEF08-DCFB-4D3F-ABA2-71BB6CA9CD74}" srcId="{85C746C8-C4C5-480B-AAE6-06096435CB45}" destId="{CC33B3B7-9406-4933-A234-A313D0DA7374}" srcOrd="13" destOrd="0" parTransId="{ECE55F2E-C801-43CF-8A6E-44873AE92EFE}" sibTransId="{40FEE2CD-D5FC-4ADD-94ED-634E4B511670}"/>
    <dgm:cxn modelId="{5A7CA308-5DCD-45F1-9360-690B74886445}" srcId="{85C746C8-C4C5-480B-AAE6-06096435CB45}" destId="{6A461CE9-F056-49D0-88F1-BDAC74F165ED}" srcOrd="0" destOrd="0" parTransId="{9C70E703-F528-4629-98CD-E9715CD9606E}" sibTransId="{C348CD5C-FC10-47EE-BF00-D865E16A9F8E}"/>
    <dgm:cxn modelId="{B16AC254-DFA0-4CBF-BC7D-CE325D43307B}" type="presOf" srcId="{305FF4FC-3EE0-4F65-8806-A90C038F26E8}" destId="{F67819B8-DBBE-4DEC-880B-43AE00C8DB92}" srcOrd="0" destOrd="6" presId="urn:microsoft.com/office/officeart/2005/8/layout/list1"/>
    <dgm:cxn modelId="{A73E2A1E-D491-4B62-A1BA-828D6983F252}" srcId="{85C746C8-C4C5-480B-AAE6-06096435CB45}" destId="{964055C6-A0AC-4278-B189-FFC7A80E3B02}" srcOrd="10" destOrd="0" parTransId="{F84A670D-8868-4EF1-913F-5F7DEA172007}" sibTransId="{3B43F124-6BD1-4202-B2FC-B2D491038399}"/>
    <dgm:cxn modelId="{6897BDD8-4BC6-4108-BDC9-F98BCDE8C043}" type="presOf" srcId="{9702FB9D-737E-4ADB-AD01-D975450038D0}" destId="{F67819B8-DBBE-4DEC-880B-43AE00C8DB92}" srcOrd="0" destOrd="8" presId="urn:microsoft.com/office/officeart/2005/8/layout/list1"/>
    <dgm:cxn modelId="{9CF8C370-0077-46C9-8814-EC343E95C55E}" type="presOf" srcId="{5BB539A8-7A4D-43E2-BB73-B52AD77D06E7}" destId="{F67819B8-DBBE-4DEC-880B-43AE00C8DB92}" srcOrd="0" destOrd="5" presId="urn:microsoft.com/office/officeart/2005/8/layout/list1"/>
    <dgm:cxn modelId="{7C0A67D8-664C-4302-8D03-3F71633CECB5}" type="presOf" srcId="{206A2835-E9D9-4173-8C09-01189D77A509}" destId="{F67819B8-DBBE-4DEC-880B-43AE00C8DB92}" srcOrd="0" destOrd="11" presId="urn:microsoft.com/office/officeart/2005/8/layout/list1"/>
    <dgm:cxn modelId="{8FB7835F-BF70-412F-8478-2FB0D791C8E5}" srcId="{85C746C8-C4C5-480B-AAE6-06096435CB45}" destId="{BC9AA34B-6F8D-44E8-814F-7DE440B8F04C}" srcOrd="12" destOrd="0" parTransId="{B032B0CA-136E-41D3-BD3E-9D38A99010E4}" sibTransId="{17202520-EB15-4685-B885-1FDB0DB1CB4A}"/>
    <dgm:cxn modelId="{CE0E8C74-C223-4AEE-9C52-9CC0FDD9AC1B}" srcId="{85C746C8-C4C5-480B-AAE6-06096435CB45}" destId="{305FF4FC-3EE0-4F65-8806-A90C038F26E8}" srcOrd="6" destOrd="0" parTransId="{BC78D5B8-A777-4FD3-804D-D4D7E271786A}" sibTransId="{8EBE83A2-84E5-4E9E-8C31-E9B57ED959DD}"/>
    <dgm:cxn modelId="{072E2E73-6F19-49AA-AA89-ABAB7B5E5A14}" type="presOf" srcId="{6A461CE9-F056-49D0-88F1-BDAC74F165ED}" destId="{F67819B8-DBBE-4DEC-880B-43AE00C8DB92}" srcOrd="0" destOrd="0" presId="urn:microsoft.com/office/officeart/2005/8/layout/list1"/>
    <dgm:cxn modelId="{B6F5E753-8225-4CC3-A491-15E2A834E7B0}" type="presOf" srcId="{C019948F-9455-4ED7-9CA2-34B46B3AE413}" destId="{F67819B8-DBBE-4DEC-880B-43AE00C8DB92}" srcOrd="0" destOrd="7" presId="urn:microsoft.com/office/officeart/2005/8/layout/list1"/>
    <dgm:cxn modelId="{98AF3B5C-E827-4DE7-A45F-7ACFE5DF350B}" srcId="{86B7AB8A-0B2F-4675-A983-3F7C80B488B0}" destId="{85C746C8-C4C5-480B-AAE6-06096435CB45}" srcOrd="0" destOrd="0" parTransId="{BD048BBF-595F-43ED-97A7-8939A0B13557}" sibTransId="{78EFF705-9A82-4250-86AF-9EEE1D99CEFE}"/>
    <dgm:cxn modelId="{B0D7A453-C47E-41F7-B212-E27AC8C1EA79}" srcId="{85C746C8-C4C5-480B-AAE6-06096435CB45}" destId="{3CB08A99-7F65-4275-A8FF-9396CD957ADE}" srcOrd="2" destOrd="0" parTransId="{0C7F9F2F-1264-40B2-881C-49013D6B21A2}" sibTransId="{EFBAA3CB-71AB-4211-BFB2-66F8CD81949E}"/>
    <dgm:cxn modelId="{E50C7564-F88D-49C8-A25C-BAA722BDCB86}" type="presOf" srcId="{BC9AA34B-6F8D-44E8-814F-7DE440B8F04C}" destId="{F67819B8-DBBE-4DEC-880B-43AE00C8DB92}" srcOrd="0" destOrd="12" presId="urn:microsoft.com/office/officeart/2005/8/layout/list1"/>
    <dgm:cxn modelId="{37FC6508-F256-4B11-B322-64664E550C2D}" type="presOf" srcId="{84F58478-3B58-4D7A-9EAC-ED06EBA207BD}" destId="{F67819B8-DBBE-4DEC-880B-43AE00C8DB92}" srcOrd="0" destOrd="1" presId="urn:microsoft.com/office/officeart/2005/8/layout/list1"/>
    <dgm:cxn modelId="{EF59B7A3-0840-4FDB-BC55-25F3110A0FB8}" type="presOf" srcId="{3CB08A99-7F65-4275-A8FF-9396CD957ADE}" destId="{F67819B8-DBBE-4DEC-880B-43AE00C8DB92}" srcOrd="0" destOrd="2" presId="urn:microsoft.com/office/officeart/2005/8/layout/list1"/>
    <dgm:cxn modelId="{DF6462C9-F37A-468D-96BE-E70485A00807}" type="presOf" srcId="{CC33B3B7-9406-4933-A234-A313D0DA7374}" destId="{F67819B8-DBBE-4DEC-880B-43AE00C8DB92}" srcOrd="0" destOrd="13" presId="urn:microsoft.com/office/officeart/2005/8/layout/list1"/>
    <dgm:cxn modelId="{126A166A-945B-4A57-84D3-7B15AA733478}" srcId="{85C746C8-C4C5-480B-AAE6-06096435CB45}" destId="{470BD162-8B19-4C9B-81F9-D5C262C0A9B3}" srcOrd="4" destOrd="0" parTransId="{DBA7F5ED-49D5-40C9-A4B8-A09AE4E75ED0}" sibTransId="{090590CD-6B99-4E47-BBEB-677E3814E13E}"/>
    <dgm:cxn modelId="{B91B908B-2396-4225-9BBD-40F96005D173}" srcId="{85C746C8-C4C5-480B-AAE6-06096435CB45}" destId="{84F58478-3B58-4D7A-9EAC-ED06EBA207BD}" srcOrd="1" destOrd="0" parTransId="{FF0774F8-6AB3-46B1-96BA-053CEB167831}" sibTransId="{51AF4F9B-3208-4C55-9E25-0B4BB548DD7C}"/>
    <dgm:cxn modelId="{354B53B1-7EB4-49C7-ABB8-3E15514BEB1E}" srcId="{85C746C8-C4C5-480B-AAE6-06096435CB45}" destId="{018E9319-26ED-4164-B7A3-36EB6ED194FC}" srcOrd="9" destOrd="0" parTransId="{16880E5D-2F9A-44E8-A071-4567A3AF2ECC}" sibTransId="{1E1A5BC0-FA49-493A-8681-A641E97E0B2C}"/>
    <dgm:cxn modelId="{F49A7F77-EE50-45AA-B04D-B845CD279CD0}" type="presOf" srcId="{470BD162-8B19-4C9B-81F9-D5C262C0A9B3}" destId="{F67819B8-DBBE-4DEC-880B-43AE00C8DB92}" srcOrd="0" destOrd="4" presId="urn:microsoft.com/office/officeart/2005/8/layout/list1"/>
    <dgm:cxn modelId="{F77FAEFD-8118-4D99-B442-3426C41F1587}" type="presOf" srcId="{86B7AB8A-0B2F-4675-A983-3F7C80B488B0}" destId="{F31B4EC7-885A-46B1-A08A-EF27906A81B3}" srcOrd="0" destOrd="0" presId="urn:microsoft.com/office/officeart/2005/8/layout/list1"/>
    <dgm:cxn modelId="{BA00A4DB-38DB-4373-B426-FB07D2B3991D}" srcId="{85C746C8-C4C5-480B-AAE6-06096435CB45}" destId="{C019948F-9455-4ED7-9CA2-34B46B3AE413}" srcOrd="7" destOrd="0" parTransId="{119825C4-CAB6-4A00-B403-A35322BD48B0}" sibTransId="{2CACF722-6EF1-4020-AB0A-041E1436AD68}"/>
    <dgm:cxn modelId="{3488C7D9-9B6C-4078-BEBB-49FA443BF651}" type="presOf" srcId="{85C746C8-C4C5-480B-AAE6-06096435CB45}" destId="{2BCD3A3C-F150-46A5-AB20-D97339ADC3D3}" srcOrd="0" destOrd="0" presId="urn:microsoft.com/office/officeart/2005/8/layout/list1"/>
    <dgm:cxn modelId="{E0A78ECE-A5E0-408F-8E80-DEE9FB38362C}" srcId="{85C746C8-C4C5-480B-AAE6-06096435CB45}" destId="{9702FB9D-737E-4ADB-AD01-D975450038D0}" srcOrd="8" destOrd="0" parTransId="{7CB87484-37DA-4829-8B9C-F5C885C302FE}" sibTransId="{FE39DE47-5AF4-433B-9F4B-41B48D10DABE}"/>
    <dgm:cxn modelId="{7D1D1763-F419-4450-9A9F-FFFCDFABB202}" srcId="{85C746C8-C4C5-480B-AAE6-06096435CB45}" destId="{5BB539A8-7A4D-43E2-BB73-B52AD77D06E7}" srcOrd="5" destOrd="0" parTransId="{28930FF5-E856-4177-91B8-658D6553B888}" sibTransId="{35F17479-5D44-44F0-ADC2-1508934038B8}"/>
    <dgm:cxn modelId="{6E30A807-8DB4-4016-B8CA-42B4E221087A}" srcId="{85C746C8-C4C5-480B-AAE6-06096435CB45}" destId="{5C902B31-EE27-4149-A84F-CF37FBA76100}" srcOrd="3" destOrd="0" parTransId="{7AA0E8DA-FEDB-400A-82AC-58C946E2469F}" sibTransId="{195A089C-B456-4EA3-8562-944FF14E4406}"/>
    <dgm:cxn modelId="{105E9DA1-7A74-4D81-A2EE-B25C5355E7F1}" type="presOf" srcId="{5C902B31-EE27-4149-A84F-CF37FBA76100}" destId="{F67819B8-DBBE-4DEC-880B-43AE00C8DB92}" srcOrd="0" destOrd="3" presId="urn:microsoft.com/office/officeart/2005/8/layout/list1"/>
    <dgm:cxn modelId="{C49984EE-18D8-4584-BD8D-AFFBCD657D2E}" type="presOf" srcId="{85C746C8-C4C5-480B-AAE6-06096435CB45}" destId="{977211EB-DD41-4E57-92D9-8F919887CE23}" srcOrd="1" destOrd="0" presId="urn:microsoft.com/office/officeart/2005/8/layout/list1"/>
    <dgm:cxn modelId="{C15CD6E8-333C-480E-8AF5-3F5D2215DC1F}" type="presOf" srcId="{964055C6-A0AC-4278-B189-FFC7A80E3B02}" destId="{F67819B8-DBBE-4DEC-880B-43AE00C8DB92}" srcOrd="0" destOrd="10" presId="urn:microsoft.com/office/officeart/2005/8/layout/list1"/>
    <dgm:cxn modelId="{21DD3263-69B1-4EAD-A571-F56AC1BCE8EA}" type="presParOf" srcId="{F31B4EC7-885A-46B1-A08A-EF27906A81B3}" destId="{79346DD6-E5AC-493F-B927-622256B227B8}" srcOrd="0" destOrd="0" presId="urn:microsoft.com/office/officeart/2005/8/layout/list1"/>
    <dgm:cxn modelId="{81D67B62-1597-4ED5-9E88-6EC79E1A4B4E}" type="presParOf" srcId="{79346DD6-E5AC-493F-B927-622256B227B8}" destId="{2BCD3A3C-F150-46A5-AB20-D97339ADC3D3}" srcOrd="0" destOrd="0" presId="urn:microsoft.com/office/officeart/2005/8/layout/list1"/>
    <dgm:cxn modelId="{60F32C98-3B40-4A6B-A1B6-4E70956CC941}" type="presParOf" srcId="{79346DD6-E5AC-493F-B927-622256B227B8}" destId="{977211EB-DD41-4E57-92D9-8F919887CE23}" srcOrd="1" destOrd="0" presId="urn:microsoft.com/office/officeart/2005/8/layout/list1"/>
    <dgm:cxn modelId="{DE2D0EB6-E253-4D63-83B6-28E63992B562}" type="presParOf" srcId="{F31B4EC7-885A-46B1-A08A-EF27906A81B3}" destId="{C06FA03F-0ED0-48EB-A113-ADCC2AEDFF31}" srcOrd="1" destOrd="0" presId="urn:microsoft.com/office/officeart/2005/8/layout/list1"/>
    <dgm:cxn modelId="{1421ABC0-84A7-4F39-B9FD-367051468014}" type="presParOf" srcId="{F31B4EC7-885A-46B1-A08A-EF27906A81B3}" destId="{F67819B8-DBBE-4DEC-880B-43AE00C8DB9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F3A9B5-8DD7-4BDD-887B-077E2F9CED5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C87369-1EB0-45C3-B5BD-4115A8F085D6}">
      <dgm:prSet phldrT="[Текст]"/>
      <dgm:spPr>
        <a:noFill/>
        <a:ln w="28575">
          <a:solidFill>
            <a:srgbClr val="17479E"/>
          </a:solidFill>
        </a:ln>
      </dgm:spPr>
      <dgm:t>
        <a:bodyPr/>
        <a:lstStyle/>
        <a:p>
          <a:r>
            <a:rPr lang="ru-RU" b="1" dirty="0" smtClean="0"/>
            <a:t>Информационные и коммуникационные технологии</a:t>
          </a:r>
          <a:endParaRPr lang="ru-RU" b="1" dirty="0"/>
        </a:p>
      </dgm:t>
    </dgm:pt>
    <dgm:pt modelId="{4F64F6EB-B395-40D3-AAC3-1C07B50ECCAC}" type="parTrans" cxnId="{3CD47949-B9B2-40BC-9805-F7F660E75A6F}">
      <dgm:prSet/>
      <dgm:spPr/>
      <dgm:t>
        <a:bodyPr/>
        <a:lstStyle/>
        <a:p>
          <a:endParaRPr lang="ru-RU"/>
        </a:p>
      </dgm:t>
    </dgm:pt>
    <dgm:pt modelId="{A9440E89-E48C-40DC-836E-4768958DEEB7}" type="sibTrans" cxnId="{3CD47949-B9B2-40BC-9805-F7F660E75A6F}">
      <dgm:prSet/>
      <dgm:spPr/>
      <dgm:t>
        <a:bodyPr/>
        <a:lstStyle/>
        <a:p>
          <a:endParaRPr lang="ru-RU"/>
        </a:p>
      </dgm:t>
    </dgm:pt>
    <dgm:pt modelId="{1890D89B-B20F-4A95-B932-E1D9AD52B07F}">
      <dgm:prSet phldrT="[Текст]" custT="1"/>
      <dgm:spPr>
        <a:solidFill>
          <a:srgbClr val="17479E"/>
        </a:solidFill>
      </dgm:spPr>
      <dgm:t>
        <a:bodyPr/>
        <a:lstStyle/>
        <a:p>
          <a:r>
            <a:rPr lang="ru-RU" sz="900" b="0" i="0" u="none" dirty="0" smtClean="0"/>
            <a:t>Веб-дизайн и разработка</a:t>
          </a:r>
          <a:endParaRPr lang="ru-RU" sz="900" dirty="0"/>
        </a:p>
      </dgm:t>
    </dgm:pt>
    <dgm:pt modelId="{3DA5174B-953F-4C03-B3D8-98DB8FF7E909}" type="parTrans" cxnId="{6D72C2BA-5D4C-42C4-8D83-B0A7A35175F2}">
      <dgm:prSet/>
      <dgm:spPr/>
      <dgm:t>
        <a:bodyPr/>
        <a:lstStyle/>
        <a:p>
          <a:endParaRPr lang="ru-RU"/>
        </a:p>
      </dgm:t>
    </dgm:pt>
    <dgm:pt modelId="{D33E292A-09D9-4392-A728-ADEE80A905A4}" type="sibTrans" cxnId="{6D72C2BA-5D4C-42C4-8D83-B0A7A35175F2}">
      <dgm:prSet/>
      <dgm:spPr/>
      <dgm:t>
        <a:bodyPr/>
        <a:lstStyle/>
        <a:p>
          <a:endParaRPr lang="ru-RU"/>
        </a:p>
      </dgm:t>
    </dgm:pt>
    <dgm:pt modelId="{193FA15C-19C5-4045-97C6-5DF178168DB4}">
      <dgm:prSet phldrT="[Текст]"/>
      <dgm:spPr>
        <a:noFill/>
        <a:ln w="28575">
          <a:solidFill>
            <a:srgbClr val="17479E"/>
          </a:solidFill>
        </a:ln>
      </dgm:spPr>
      <dgm:t>
        <a:bodyPr/>
        <a:lstStyle/>
        <a:p>
          <a:r>
            <a:rPr lang="ru-RU" b="1" dirty="0" smtClean="0"/>
            <a:t>Производство и инженерные технологии</a:t>
          </a:r>
          <a:endParaRPr lang="ru-RU" b="1" dirty="0"/>
        </a:p>
      </dgm:t>
    </dgm:pt>
    <dgm:pt modelId="{4D25A528-27FD-48FD-A869-02C55F204F41}" type="parTrans" cxnId="{F359CF5E-C487-465D-BBAE-2A83B85C0FD2}">
      <dgm:prSet/>
      <dgm:spPr/>
      <dgm:t>
        <a:bodyPr/>
        <a:lstStyle/>
        <a:p>
          <a:endParaRPr lang="ru-RU"/>
        </a:p>
      </dgm:t>
    </dgm:pt>
    <dgm:pt modelId="{2D50B19F-0824-4CB5-8E73-6D1FAD9F1BD5}" type="sibTrans" cxnId="{F359CF5E-C487-465D-BBAE-2A83B85C0FD2}">
      <dgm:prSet/>
      <dgm:spPr/>
      <dgm:t>
        <a:bodyPr/>
        <a:lstStyle/>
        <a:p>
          <a:endParaRPr lang="ru-RU"/>
        </a:p>
      </dgm:t>
    </dgm:pt>
    <dgm:pt modelId="{DDCF5F87-A81A-44EE-BBED-D5CC34919CDA}">
      <dgm:prSet phldrT="[Текст]"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Изготовление прототипов</a:t>
          </a:r>
          <a:endParaRPr lang="ru-RU" sz="800" dirty="0"/>
        </a:p>
      </dgm:t>
    </dgm:pt>
    <dgm:pt modelId="{AD782C70-C827-4BAB-8FD8-6BA1002F385C}" type="parTrans" cxnId="{EA4E981A-E8A6-4C35-A132-12CC013EA83B}">
      <dgm:prSet/>
      <dgm:spPr/>
      <dgm:t>
        <a:bodyPr/>
        <a:lstStyle/>
        <a:p>
          <a:endParaRPr lang="ru-RU"/>
        </a:p>
      </dgm:t>
    </dgm:pt>
    <dgm:pt modelId="{C9211F77-3403-43CE-9EF5-7669B31DD763}" type="sibTrans" cxnId="{EA4E981A-E8A6-4C35-A132-12CC013EA83B}">
      <dgm:prSet/>
      <dgm:spPr/>
      <dgm:t>
        <a:bodyPr/>
        <a:lstStyle/>
        <a:p>
          <a:endParaRPr lang="ru-RU"/>
        </a:p>
      </dgm:t>
    </dgm:pt>
    <dgm:pt modelId="{0A338816-6D1A-40DD-A9E3-48AC3CCC79A4}">
      <dgm:prSet phldrT="[Текст]"/>
      <dgm:spPr>
        <a:noFill/>
        <a:ln w="28575">
          <a:solidFill>
            <a:srgbClr val="17479E"/>
          </a:solidFill>
        </a:ln>
      </dgm:spPr>
      <dgm:t>
        <a:bodyPr/>
        <a:lstStyle/>
        <a:p>
          <a:r>
            <a:rPr lang="ru-RU" b="1" dirty="0" smtClean="0"/>
            <a:t>Сфера услуг</a:t>
          </a:r>
          <a:endParaRPr lang="ru-RU" b="1" dirty="0"/>
        </a:p>
      </dgm:t>
    </dgm:pt>
    <dgm:pt modelId="{7BD6164D-FEE0-498A-9EA7-6F9FC1F8265B}" type="parTrans" cxnId="{82AC2E11-2EF1-4C76-95CB-AC1A333E5F46}">
      <dgm:prSet/>
      <dgm:spPr/>
      <dgm:t>
        <a:bodyPr/>
        <a:lstStyle/>
        <a:p>
          <a:endParaRPr lang="ru-RU"/>
        </a:p>
      </dgm:t>
    </dgm:pt>
    <dgm:pt modelId="{B23DBB1F-CE86-4CDB-98F0-FDD24230436E}" type="sibTrans" cxnId="{82AC2E11-2EF1-4C76-95CB-AC1A333E5F46}">
      <dgm:prSet/>
      <dgm:spPr/>
      <dgm:t>
        <a:bodyPr/>
        <a:lstStyle/>
        <a:p>
          <a:endParaRPr lang="ru-RU"/>
        </a:p>
      </dgm:t>
    </dgm:pt>
    <dgm:pt modelId="{CDAA5D5C-474B-4D0E-839B-EEE4A7CE6EB1}">
      <dgm:prSet phldrT="[Текст]"/>
      <dgm:spPr>
        <a:noFill/>
        <a:ln w="28575">
          <a:solidFill>
            <a:srgbClr val="17479E"/>
          </a:solidFill>
        </a:ln>
      </dgm:spPr>
      <dgm:t>
        <a:bodyPr/>
        <a:lstStyle/>
        <a:p>
          <a:r>
            <a:rPr lang="ru-RU" b="1" dirty="0" smtClean="0"/>
            <a:t>Творчество и дизайн</a:t>
          </a:r>
          <a:endParaRPr lang="ru-RU" b="1" dirty="0"/>
        </a:p>
      </dgm:t>
    </dgm:pt>
    <dgm:pt modelId="{4F478D63-00F3-47EB-B267-F5B772D1D7F6}" type="parTrans" cxnId="{5125439B-5D54-4C5F-9DB2-2E707ED7D8E6}">
      <dgm:prSet/>
      <dgm:spPr/>
      <dgm:t>
        <a:bodyPr/>
        <a:lstStyle/>
        <a:p>
          <a:endParaRPr lang="ru-RU"/>
        </a:p>
      </dgm:t>
    </dgm:pt>
    <dgm:pt modelId="{C81990E5-1CE2-4398-B0F3-EEEEA4762726}" type="sibTrans" cxnId="{5125439B-5D54-4C5F-9DB2-2E707ED7D8E6}">
      <dgm:prSet/>
      <dgm:spPr/>
      <dgm:t>
        <a:bodyPr/>
        <a:lstStyle/>
        <a:p>
          <a:endParaRPr lang="ru-RU"/>
        </a:p>
      </dgm:t>
    </dgm:pt>
    <dgm:pt modelId="{CF1C4F00-B2A1-41A1-90E5-1807890B8720}">
      <dgm:prSet phldrT="[Текст]"/>
      <dgm:spPr>
        <a:solidFill>
          <a:srgbClr val="17479E"/>
        </a:solidFill>
      </dgm:spPr>
      <dgm:t>
        <a:bodyPr/>
        <a:lstStyle/>
        <a:p>
          <a:r>
            <a:rPr lang="ru-RU" b="0" i="0" u="none" dirty="0" smtClean="0"/>
            <a:t>Графический дизайн</a:t>
          </a:r>
          <a:endParaRPr lang="ru-RU" dirty="0"/>
        </a:p>
      </dgm:t>
    </dgm:pt>
    <dgm:pt modelId="{1E6B834F-827A-45A8-83E4-681D5DC8F9A8}" type="parTrans" cxnId="{19C1687F-9B0E-4E47-BA79-AD9230118D6C}">
      <dgm:prSet/>
      <dgm:spPr/>
      <dgm:t>
        <a:bodyPr/>
        <a:lstStyle/>
        <a:p>
          <a:endParaRPr lang="ru-RU"/>
        </a:p>
      </dgm:t>
    </dgm:pt>
    <dgm:pt modelId="{8D6B66E7-F727-43C3-8BBE-02523F11DF7F}" type="sibTrans" cxnId="{19C1687F-9B0E-4E47-BA79-AD9230118D6C}">
      <dgm:prSet/>
      <dgm:spPr/>
      <dgm:t>
        <a:bodyPr/>
        <a:lstStyle/>
        <a:p>
          <a:endParaRPr lang="ru-RU"/>
        </a:p>
      </dgm:t>
    </dgm:pt>
    <dgm:pt modelId="{84202AFA-02BE-4CF5-A646-82F66EB5BDBA}">
      <dgm:prSet phldrT="[Текст]"/>
      <dgm:spPr>
        <a:noFill/>
        <a:ln w="28575">
          <a:solidFill>
            <a:srgbClr val="17479E"/>
          </a:solidFill>
        </a:ln>
      </dgm:spPr>
      <dgm:t>
        <a:bodyPr/>
        <a:lstStyle/>
        <a:p>
          <a:r>
            <a:rPr lang="ru-RU" b="1" dirty="0" smtClean="0"/>
            <a:t>Транспорт и логистика</a:t>
          </a:r>
          <a:endParaRPr lang="ru-RU" b="1" dirty="0"/>
        </a:p>
      </dgm:t>
    </dgm:pt>
    <dgm:pt modelId="{7E80E84F-EB32-442B-A04F-40B41AD1297B}" type="parTrans" cxnId="{ED0203C2-FFDE-4E30-8B57-618941FAD424}">
      <dgm:prSet/>
      <dgm:spPr/>
      <dgm:t>
        <a:bodyPr/>
        <a:lstStyle/>
        <a:p>
          <a:endParaRPr lang="ru-RU"/>
        </a:p>
      </dgm:t>
    </dgm:pt>
    <dgm:pt modelId="{A7384EBF-6FDA-4EE3-9FA8-81EAA7BC4387}" type="sibTrans" cxnId="{ED0203C2-FFDE-4E30-8B57-618941FAD424}">
      <dgm:prSet/>
      <dgm:spPr/>
      <dgm:t>
        <a:bodyPr/>
        <a:lstStyle/>
        <a:p>
          <a:endParaRPr lang="ru-RU"/>
        </a:p>
      </dgm:t>
    </dgm:pt>
    <dgm:pt modelId="{CB7B0B6C-1F41-4CB9-86EA-445E0D7BA288}">
      <dgm:prSet phldrT="[Текст]" custT="1"/>
      <dgm:spPr>
        <a:solidFill>
          <a:srgbClr val="17479E"/>
        </a:solidFill>
      </dgm:spPr>
      <dgm:t>
        <a:bodyPr/>
        <a:lstStyle/>
        <a:p>
          <a:r>
            <a:rPr lang="ru-RU" sz="900" b="0" i="0" u="none" dirty="0" smtClean="0"/>
            <a:t>Информационные кабельные сети</a:t>
          </a:r>
          <a:endParaRPr lang="ru-RU" sz="900" dirty="0"/>
        </a:p>
      </dgm:t>
    </dgm:pt>
    <dgm:pt modelId="{37581445-E50B-4F6D-A25F-E299F535D095}" type="parTrans" cxnId="{DA362D54-63CE-42E9-87CE-3C94324BEE4F}">
      <dgm:prSet/>
      <dgm:spPr/>
      <dgm:t>
        <a:bodyPr/>
        <a:lstStyle/>
        <a:p>
          <a:endParaRPr lang="ru-RU"/>
        </a:p>
      </dgm:t>
    </dgm:pt>
    <dgm:pt modelId="{E4667FA3-70F7-4401-84A1-AE8CAC3C69B1}" type="sibTrans" cxnId="{DA362D54-63CE-42E9-87CE-3C94324BEE4F}">
      <dgm:prSet/>
      <dgm:spPr/>
      <dgm:t>
        <a:bodyPr/>
        <a:lstStyle/>
        <a:p>
          <a:endParaRPr lang="ru-RU"/>
        </a:p>
      </dgm:t>
    </dgm:pt>
    <dgm:pt modelId="{49A1597F-7CBB-4463-A496-D9994D182DB7}">
      <dgm:prSet phldrT="[Текст]" custT="1"/>
      <dgm:spPr>
        <a:solidFill>
          <a:srgbClr val="17479E"/>
        </a:solidFill>
      </dgm:spPr>
      <dgm:t>
        <a:bodyPr/>
        <a:lstStyle/>
        <a:p>
          <a:r>
            <a:rPr lang="ru-RU" sz="900" b="0" i="0" u="none" dirty="0" smtClean="0"/>
            <a:t>ИТ-решения для бизнеса на платформе "1С: Предприятие 8"</a:t>
          </a:r>
          <a:endParaRPr lang="ru-RU" sz="900" dirty="0"/>
        </a:p>
      </dgm:t>
    </dgm:pt>
    <dgm:pt modelId="{8FDF4FE0-BF5C-491F-896F-039CED48F285}" type="parTrans" cxnId="{EA42B747-29B4-4CD2-A440-9FF361B6CF89}">
      <dgm:prSet/>
      <dgm:spPr/>
      <dgm:t>
        <a:bodyPr/>
        <a:lstStyle/>
        <a:p>
          <a:endParaRPr lang="ru-RU"/>
        </a:p>
      </dgm:t>
    </dgm:pt>
    <dgm:pt modelId="{91086BD9-D9D5-43DC-A9D8-2893507C875B}" type="sibTrans" cxnId="{EA42B747-29B4-4CD2-A440-9FF361B6CF89}">
      <dgm:prSet/>
      <dgm:spPr/>
      <dgm:t>
        <a:bodyPr/>
        <a:lstStyle/>
        <a:p>
          <a:endParaRPr lang="ru-RU"/>
        </a:p>
      </dgm:t>
    </dgm:pt>
    <dgm:pt modelId="{B4B2F415-120A-4777-80E2-56D4EC3D2705}">
      <dgm:prSet phldrT="[Текст]" custT="1"/>
      <dgm:spPr>
        <a:solidFill>
          <a:srgbClr val="17479E"/>
        </a:solidFill>
      </dgm:spPr>
      <dgm:t>
        <a:bodyPr/>
        <a:lstStyle/>
        <a:p>
          <a:r>
            <a:rPr lang="ru-RU" sz="900" b="0" i="0" u="none" dirty="0" smtClean="0"/>
            <a:t>Корпоративная защита от внутренних угроз информационной безопасности</a:t>
          </a:r>
          <a:endParaRPr lang="ru-RU" sz="900" dirty="0"/>
        </a:p>
      </dgm:t>
    </dgm:pt>
    <dgm:pt modelId="{20E24217-76AF-4035-BB74-E49FF134455B}" type="parTrans" cxnId="{2F31E1DF-D3FA-4121-8A91-37C61EDD5E89}">
      <dgm:prSet/>
      <dgm:spPr/>
      <dgm:t>
        <a:bodyPr/>
        <a:lstStyle/>
        <a:p>
          <a:endParaRPr lang="ru-RU"/>
        </a:p>
      </dgm:t>
    </dgm:pt>
    <dgm:pt modelId="{FC6391A5-2770-4333-A746-E349D96B17DF}" type="sibTrans" cxnId="{2F31E1DF-D3FA-4121-8A91-37C61EDD5E89}">
      <dgm:prSet/>
      <dgm:spPr/>
      <dgm:t>
        <a:bodyPr/>
        <a:lstStyle/>
        <a:p>
          <a:endParaRPr lang="ru-RU"/>
        </a:p>
      </dgm:t>
    </dgm:pt>
    <dgm:pt modelId="{DD5097C4-ACAF-40EA-BC0B-335CD871C892}">
      <dgm:prSet phldrT="[Текст]" custT="1"/>
      <dgm:spPr>
        <a:solidFill>
          <a:srgbClr val="17479E"/>
        </a:solidFill>
      </dgm:spPr>
      <dgm:t>
        <a:bodyPr/>
        <a:lstStyle/>
        <a:p>
          <a:r>
            <a:rPr lang="ru-RU" sz="900" b="0" i="0" u="none" dirty="0" smtClean="0"/>
            <a:t>Магистральные линии связи. Строительство и эксплуатация ВОЛП.</a:t>
          </a:r>
          <a:endParaRPr lang="ru-RU" sz="900" dirty="0"/>
        </a:p>
      </dgm:t>
    </dgm:pt>
    <dgm:pt modelId="{7CE0E152-1E25-4ADC-AB5E-6040032CB271}" type="parTrans" cxnId="{91AFD076-0397-46A4-820C-47841E15E0A1}">
      <dgm:prSet/>
      <dgm:spPr/>
      <dgm:t>
        <a:bodyPr/>
        <a:lstStyle/>
        <a:p>
          <a:endParaRPr lang="ru-RU"/>
        </a:p>
      </dgm:t>
    </dgm:pt>
    <dgm:pt modelId="{DE737B98-6BB0-457E-A7E7-26930B540C70}" type="sibTrans" cxnId="{91AFD076-0397-46A4-820C-47841E15E0A1}">
      <dgm:prSet/>
      <dgm:spPr/>
      <dgm:t>
        <a:bodyPr/>
        <a:lstStyle/>
        <a:p>
          <a:endParaRPr lang="ru-RU"/>
        </a:p>
      </dgm:t>
    </dgm:pt>
    <dgm:pt modelId="{B69404F1-D347-4AD1-9494-035BF7C4276E}">
      <dgm:prSet phldrT="[Текст]" custT="1"/>
      <dgm:spPr>
        <a:solidFill>
          <a:srgbClr val="17479E"/>
        </a:solidFill>
      </dgm:spPr>
      <dgm:t>
        <a:bodyPr/>
        <a:lstStyle/>
        <a:p>
          <a:r>
            <a:rPr lang="ru-RU" sz="900" b="0" i="0" u="none" dirty="0" smtClean="0"/>
            <a:t>Программные решения для бизнеса</a:t>
          </a:r>
          <a:endParaRPr lang="ru-RU" sz="900" dirty="0"/>
        </a:p>
      </dgm:t>
    </dgm:pt>
    <dgm:pt modelId="{E32CF14B-AB09-4A73-B939-E71DAF5E99ED}" type="parTrans" cxnId="{90D448EC-CF6E-4D0B-85F7-08C77E4229E9}">
      <dgm:prSet/>
      <dgm:spPr/>
      <dgm:t>
        <a:bodyPr/>
        <a:lstStyle/>
        <a:p>
          <a:endParaRPr lang="ru-RU"/>
        </a:p>
      </dgm:t>
    </dgm:pt>
    <dgm:pt modelId="{465B00CA-3BBA-4AB3-B4A8-E41EB6856752}" type="sibTrans" cxnId="{90D448EC-CF6E-4D0B-85F7-08C77E4229E9}">
      <dgm:prSet/>
      <dgm:spPr/>
      <dgm:t>
        <a:bodyPr/>
        <a:lstStyle/>
        <a:p>
          <a:endParaRPr lang="ru-RU"/>
        </a:p>
      </dgm:t>
    </dgm:pt>
    <dgm:pt modelId="{183FA7B8-1920-4724-ACB4-070D8018080E}">
      <dgm:prSet phldrT="[Текст]" custT="1"/>
      <dgm:spPr>
        <a:solidFill>
          <a:srgbClr val="17479E"/>
        </a:solidFill>
      </dgm:spPr>
      <dgm:t>
        <a:bodyPr/>
        <a:lstStyle/>
        <a:p>
          <a:r>
            <a:rPr lang="ru-RU" sz="900" b="0" i="0" u="none" dirty="0" smtClean="0"/>
            <a:t>Сетевое и системное администрирование</a:t>
          </a:r>
          <a:endParaRPr lang="ru-RU" sz="900" dirty="0"/>
        </a:p>
      </dgm:t>
    </dgm:pt>
    <dgm:pt modelId="{190DB5E9-D48F-4B4A-87F6-ABC9F2F46602}" type="parTrans" cxnId="{4BB66708-87B6-49AD-853A-7665ED375EBD}">
      <dgm:prSet/>
      <dgm:spPr/>
      <dgm:t>
        <a:bodyPr/>
        <a:lstStyle/>
        <a:p>
          <a:endParaRPr lang="ru-RU"/>
        </a:p>
      </dgm:t>
    </dgm:pt>
    <dgm:pt modelId="{B9EC0633-A901-4A24-9741-2F084B563784}" type="sibTrans" cxnId="{4BB66708-87B6-49AD-853A-7665ED375EBD}">
      <dgm:prSet/>
      <dgm:spPr/>
      <dgm:t>
        <a:bodyPr/>
        <a:lstStyle/>
        <a:p>
          <a:endParaRPr lang="ru-RU"/>
        </a:p>
      </dgm:t>
    </dgm:pt>
    <dgm:pt modelId="{41A7B296-4032-4A29-BCB4-270CBE315BB8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Инженерия космических систем</a:t>
          </a:r>
          <a:endParaRPr lang="ru-RU" sz="800" dirty="0"/>
        </a:p>
      </dgm:t>
    </dgm:pt>
    <dgm:pt modelId="{F167C216-CBD2-4DA1-B66B-2BEB906F0449}" type="parTrans" cxnId="{ED051328-7944-46A0-96EB-5AA1C1E656FD}">
      <dgm:prSet/>
      <dgm:spPr/>
      <dgm:t>
        <a:bodyPr/>
        <a:lstStyle/>
        <a:p>
          <a:endParaRPr lang="ru-RU"/>
        </a:p>
      </dgm:t>
    </dgm:pt>
    <dgm:pt modelId="{A5B36E70-2EBD-4A1E-9302-C73E22E9196D}" type="sibTrans" cxnId="{ED051328-7944-46A0-96EB-5AA1C1E656FD}">
      <dgm:prSet/>
      <dgm:spPr/>
      <dgm:t>
        <a:bodyPr/>
        <a:lstStyle/>
        <a:p>
          <a:endParaRPr lang="ru-RU"/>
        </a:p>
      </dgm:t>
    </dgm:pt>
    <dgm:pt modelId="{AEDDBE1B-8283-4753-BE4E-EC4C2C71F5A8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Инженерный дизайн </a:t>
          </a:r>
          <a:r>
            <a:rPr lang="en-US" sz="800" b="0" i="0" u="none" dirty="0" smtClean="0"/>
            <a:t>CAD</a:t>
          </a:r>
          <a:endParaRPr lang="en-US" sz="800" dirty="0"/>
        </a:p>
      </dgm:t>
    </dgm:pt>
    <dgm:pt modelId="{6D284D58-7D2B-4FB0-BFB1-DBEB16DDC7BD}" type="parTrans" cxnId="{051476CE-537E-4FC1-AD5D-035DB8F68E5C}">
      <dgm:prSet/>
      <dgm:spPr/>
      <dgm:t>
        <a:bodyPr/>
        <a:lstStyle/>
        <a:p>
          <a:endParaRPr lang="ru-RU"/>
        </a:p>
      </dgm:t>
    </dgm:pt>
    <dgm:pt modelId="{9869A127-9E19-4F41-BA30-64630254F9B7}" type="sibTrans" cxnId="{051476CE-537E-4FC1-AD5D-035DB8F68E5C}">
      <dgm:prSet/>
      <dgm:spPr/>
      <dgm:t>
        <a:bodyPr/>
        <a:lstStyle/>
        <a:p>
          <a:endParaRPr lang="ru-RU"/>
        </a:p>
      </dgm:t>
    </dgm:pt>
    <dgm:pt modelId="{4BC83690-AA8C-4DCF-9C53-D81341A1B52E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Интернет вещей</a:t>
          </a:r>
          <a:endParaRPr lang="ru-RU" sz="800" dirty="0"/>
        </a:p>
      </dgm:t>
    </dgm:pt>
    <dgm:pt modelId="{ADD6B9FA-BA8D-4CD0-AAB0-DAEA5EAB0ADD}" type="parTrans" cxnId="{0B99D220-BBBE-44C8-9F14-DE4B966A465D}">
      <dgm:prSet/>
      <dgm:spPr/>
      <dgm:t>
        <a:bodyPr/>
        <a:lstStyle/>
        <a:p>
          <a:endParaRPr lang="ru-RU"/>
        </a:p>
      </dgm:t>
    </dgm:pt>
    <dgm:pt modelId="{694F52FD-46BB-40DE-8AB6-E43E1BBC36E9}" type="sibTrans" cxnId="{0B99D220-BBBE-44C8-9F14-DE4B966A465D}">
      <dgm:prSet/>
      <dgm:spPr/>
      <dgm:t>
        <a:bodyPr/>
        <a:lstStyle/>
        <a:p>
          <a:endParaRPr lang="ru-RU"/>
        </a:p>
      </dgm:t>
    </dgm:pt>
    <dgm:pt modelId="{4B105E6D-F191-444C-A0F1-311369ECEC1C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Лазерные технологии</a:t>
          </a:r>
          <a:endParaRPr lang="ru-RU" sz="800" dirty="0"/>
        </a:p>
      </dgm:t>
    </dgm:pt>
    <dgm:pt modelId="{87164CF6-5385-4BCC-80FA-702959F34892}" type="parTrans" cxnId="{B6D8B553-D144-40DC-811E-6D4801B9A5A7}">
      <dgm:prSet/>
      <dgm:spPr/>
      <dgm:t>
        <a:bodyPr/>
        <a:lstStyle/>
        <a:p>
          <a:endParaRPr lang="ru-RU"/>
        </a:p>
      </dgm:t>
    </dgm:pt>
    <dgm:pt modelId="{44BAEB6D-DD56-4279-BEDE-A839E72754BF}" type="sibTrans" cxnId="{B6D8B553-D144-40DC-811E-6D4801B9A5A7}">
      <dgm:prSet/>
      <dgm:spPr/>
      <dgm:t>
        <a:bodyPr/>
        <a:lstStyle/>
        <a:p>
          <a:endParaRPr lang="ru-RU"/>
        </a:p>
      </dgm:t>
    </dgm:pt>
    <dgm:pt modelId="{56C8B4DD-6362-4240-92A2-6A2262846371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err="1" smtClean="0"/>
            <a:t>Мехатроника</a:t>
          </a:r>
          <a:endParaRPr lang="ru-RU" sz="800" dirty="0"/>
        </a:p>
      </dgm:t>
    </dgm:pt>
    <dgm:pt modelId="{1BF65D4D-E9A8-410E-ADD3-641D130746AA}" type="parTrans" cxnId="{78BE7213-ADE4-4C8B-B020-2A358C88A928}">
      <dgm:prSet/>
      <dgm:spPr/>
      <dgm:t>
        <a:bodyPr/>
        <a:lstStyle/>
        <a:p>
          <a:endParaRPr lang="ru-RU"/>
        </a:p>
      </dgm:t>
    </dgm:pt>
    <dgm:pt modelId="{535CE2B8-3C0A-4799-AE0C-0EE1B0A0A2D6}" type="sibTrans" cxnId="{78BE7213-ADE4-4C8B-B020-2A358C88A928}">
      <dgm:prSet/>
      <dgm:spPr/>
      <dgm:t>
        <a:bodyPr/>
        <a:lstStyle/>
        <a:p>
          <a:endParaRPr lang="ru-RU"/>
        </a:p>
      </dgm:t>
    </dgm:pt>
    <dgm:pt modelId="{77A9B14F-9AD1-4064-BAE9-287DF44192BB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Мобильная робототехника</a:t>
          </a:r>
          <a:endParaRPr lang="ru-RU" sz="800" dirty="0"/>
        </a:p>
      </dgm:t>
    </dgm:pt>
    <dgm:pt modelId="{DC8D0EE7-A255-4343-B110-F8E109ACF8B3}" type="parTrans" cxnId="{1D730FB4-A867-4D0B-B317-60E7CA12BBC8}">
      <dgm:prSet/>
      <dgm:spPr/>
      <dgm:t>
        <a:bodyPr/>
        <a:lstStyle/>
        <a:p>
          <a:endParaRPr lang="ru-RU"/>
        </a:p>
      </dgm:t>
    </dgm:pt>
    <dgm:pt modelId="{2FBE118C-8B3D-4343-93E1-2FE43F6382E1}" type="sibTrans" cxnId="{1D730FB4-A867-4D0B-B317-60E7CA12BBC8}">
      <dgm:prSet/>
      <dgm:spPr/>
      <dgm:t>
        <a:bodyPr/>
        <a:lstStyle/>
        <a:p>
          <a:endParaRPr lang="ru-RU"/>
        </a:p>
      </dgm:t>
    </dgm:pt>
    <dgm:pt modelId="{80A8A79A-83B9-4C3A-BB83-D0F66AB81129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Производственная сборка изделий авиационной техники</a:t>
          </a:r>
          <a:endParaRPr lang="ru-RU" sz="800" dirty="0"/>
        </a:p>
      </dgm:t>
    </dgm:pt>
    <dgm:pt modelId="{4932CE38-6546-442C-AF1D-B2F3FFEFED25}" type="parTrans" cxnId="{D1C78D6E-C8C9-4903-ABAE-4FF39BE9B072}">
      <dgm:prSet/>
      <dgm:spPr/>
      <dgm:t>
        <a:bodyPr/>
        <a:lstStyle/>
        <a:p>
          <a:endParaRPr lang="ru-RU"/>
        </a:p>
      </dgm:t>
    </dgm:pt>
    <dgm:pt modelId="{6C411628-0896-4286-B860-69BEB986B2B7}" type="sibTrans" cxnId="{D1C78D6E-C8C9-4903-ABAE-4FF39BE9B072}">
      <dgm:prSet/>
      <dgm:spPr/>
      <dgm:t>
        <a:bodyPr/>
        <a:lstStyle/>
        <a:p>
          <a:endParaRPr lang="ru-RU"/>
        </a:p>
      </dgm:t>
    </dgm:pt>
    <dgm:pt modelId="{3A376D72-2963-4CB3-8F7E-7F6D9EB149BB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Промышленная автоматика</a:t>
          </a:r>
          <a:endParaRPr lang="ru-RU" sz="800" dirty="0"/>
        </a:p>
      </dgm:t>
    </dgm:pt>
    <dgm:pt modelId="{635CCFA6-3A83-4130-A50A-A51B1162B9DD}" type="parTrans" cxnId="{06A22902-FA24-490C-8033-F255E12A7604}">
      <dgm:prSet/>
      <dgm:spPr/>
      <dgm:t>
        <a:bodyPr/>
        <a:lstStyle/>
        <a:p>
          <a:endParaRPr lang="ru-RU"/>
        </a:p>
      </dgm:t>
    </dgm:pt>
    <dgm:pt modelId="{D16F5587-60B1-4E30-859E-A15932E4E44C}" type="sibTrans" cxnId="{06A22902-FA24-490C-8033-F255E12A7604}">
      <dgm:prSet/>
      <dgm:spPr/>
      <dgm:t>
        <a:bodyPr/>
        <a:lstStyle/>
        <a:p>
          <a:endParaRPr lang="ru-RU"/>
        </a:p>
      </dgm:t>
    </dgm:pt>
    <dgm:pt modelId="{F135A3DB-D841-4739-BCB6-7732E8115E75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Промышленная робототехника</a:t>
          </a:r>
          <a:endParaRPr lang="ru-RU" sz="800" dirty="0"/>
        </a:p>
      </dgm:t>
    </dgm:pt>
    <dgm:pt modelId="{6647C0A5-BE35-4941-86E9-E03E55A060ED}" type="parTrans" cxnId="{B122E17C-7570-4E17-9BB8-5586F8B0F211}">
      <dgm:prSet/>
      <dgm:spPr/>
      <dgm:t>
        <a:bodyPr/>
        <a:lstStyle/>
        <a:p>
          <a:endParaRPr lang="ru-RU"/>
        </a:p>
      </dgm:t>
    </dgm:pt>
    <dgm:pt modelId="{E2A8535D-9469-4BCA-92F0-10835B9D789F}" type="sibTrans" cxnId="{B122E17C-7570-4E17-9BB8-5586F8B0F211}">
      <dgm:prSet/>
      <dgm:spPr/>
      <dgm:t>
        <a:bodyPr/>
        <a:lstStyle/>
        <a:p>
          <a:endParaRPr lang="ru-RU"/>
        </a:p>
      </dgm:t>
    </dgm:pt>
    <dgm:pt modelId="{CCDCA77A-ABB0-4C83-BA53-ADFF0AFE08B2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Реверсивный инжиниринг</a:t>
          </a:r>
          <a:endParaRPr lang="ru-RU" sz="800" dirty="0"/>
        </a:p>
      </dgm:t>
    </dgm:pt>
    <dgm:pt modelId="{61320346-0B50-4201-AFC1-656FED3ADFD3}" type="parTrans" cxnId="{3EE98F12-FB1B-41A8-9D25-A2ED44F72249}">
      <dgm:prSet/>
      <dgm:spPr/>
      <dgm:t>
        <a:bodyPr/>
        <a:lstStyle/>
        <a:p>
          <a:endParaRPr lang="ru-RU"/>
        </a:p>
      </dgm:t>
    </dgm:pt>
    <dgm:pt modelId="{882914D8-3934-46E8-B103-B358F612F4E9}" type="sibTrans" cxnId="{3EE98F12-FB1B-41A8-9D25-A2ED44F72249}">
      <dgm:prSet/>
      <dgm:spPr/>
      <dgm:t>
        <a:bodyPr/>
        <a:lstStyle/>
        <a:p>
          <a:endParaRPr lang="ru-RU"/>
        </a:p>
      </dgm:t>
    </dgm:pt>
    <dgm:pt modelId="{BA375EAF-72A7-4F2A-A1AF-164F0F53CEBF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Технологии композитов</a:t>
          </a:r>
          <a:endParaRPr lang="ru-RU" sz="800" dirty="0"/>
        </a:p>
      </dgm:t>
    </dgm:pt>
    <dgm:pt modelId="{E6641884-5035-4905-BB82-5B64D86DCD38}" type="parTrans" cxnId="{44ED0BCC-5125-4B9B-BF0F-2912477B7868}">
      <dgm:prSet/>
      <dgm:spPr/>
      <dgm:t>
        <a:bodyPr/>
        <a:lstStyle/>
        <a:p>
          <a:endParaRPr lang="ru-RU"/>
        </a:p>
      </dgm:t>
    </dgm:pt>
    <dgm:pt modelId="{1D8F6BAB-6602-4691-A1B4-5707D8AB4984}" type="sibTrans" cxnId="{44ED0BCC-5125-4B9B-BF0F-2912477B7868}">
      <dgm:prSet/>
      <dgm:spPr/>
      <dgm:t>
        <a:bodyPr/>
        <a:lstStyle/>
        <a:p>
          <a:endParaRPr lang="ru-RU"/>
        </a:p>
      </dgm:t>
    </dgm:pt>
    <dgm:pt modelId="{582B4AC9-B04A-41F7-882B-D65B79FA0056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Токарные работы на станках с ЧПУ</a:t>
          </a:r>
          <a:endParaRPr lang="ru-RU" sz="800" dirty="0"/>
        </a:p>
      </dgm:t>
    </dgm:pt>
    <dgm:pt modelId="{608ED742-344F-4A49-B80E-AE789CC4D8A6}" type="parTrans" cxnId="{A72A5C76-1D05-4161-A414-AF08DFB021FE}">
      <dgm:prSet/>
      <dgm:spPr/>
      <dgm:t>
        <a:bodyPr/>
        <a:lstStyle/>
        <a:p>
          <a:endParaRPr lang="ru-RU"/>
        </a:p>
      </dgm:t>
    </dgm:pt>
    <dgm:pt modelId="{E7714710-F313-4A8F-AD35-0C17132EC545}" type="sibTrans" cxnId="{A72A5C76-1D05-4161-A414-AF08DFB021FE}">
      <dgm:prSet/>
      <dgm:spPr/>
      <dgm:t>
        <a:bodyPr/>
        <a:lstStyle/>
        <a:p>
          <a:endParaRPr lang="ru-RU"/>
        </a:p>
      </dgm:t>
    </dgm:pt>
    <dgm:pt modelId="{28B54DED-D362-46FB-8145-639AFEC45C79}">
      <dgm:prSet custT="1"/>
      <dgm:spPr>
        <a:solidFill>
          <a:srgbClr val="17479E"/>
        </a:solidFill>
      </dgm:spPr>
      <dgm:t>
        <a:bodyPr/>
        <a:lstStyle/>
        <a:p>
          <a:r>
            <a:rPr lang="ru-RU" sz="800" b="0" i="0" u="none" dirty="0" smtClean="0"/>
            <a:t>Фрезерные работы на станках с ЧПУ</a:t>
          </a:r>
          <a:endParaRPr lang="ru-RU" sz="800" dirty="0"/>
        </a:p>
      </dgm:t>
    </dgm:pt>
    <dgm:pt modelId="{9BDECBD6-0D48-4963-BDE6-93DFD497EF35}" type="parTrans" cxnId="{2257B88A-943D-4AB0-B059-5FAF247F7117}">
      <dgm:prSet/>
      <dgm:spPr/>
      <dgm:t>
        <a:bodyPr/>
        <a:lstStyle/>
        <a:p>
          <a:endParaRPr lang="ru-RU"/>
        </a:p>
      </dgm:t>
    </dgm:pt>
    <dgm:pt modelId="{E891B5E4-B703-4D8F-8472-C09751C404F4}" type="sibTrans" cxnId="{2257B88A-943D-4AB0-B059-5FAF247F7117}">
      <dgm:prSet/>
      <dgm:spPr/>
      <dgm:t>
        <a:bodyPr/>
        <a:lstStyle/>
        <a:p>
          <a:endParaRPr lang="ru-RU"/>
        </a:p>
      </dgm:t>
    </dgm:pt>
    <dgm:pt modelId="{7FE54000-E373-427C-81B0-CAE24817E601}">
      <dgm:prSet/>
      <dgm:spPr>
        <a:solidFill>
          <a:srgbClr val="17479E"/>
        </a:solidFill>
      </dgm:spPr>
      <dgm:t>
        <a:bodyPr/>
        <a:lstStyle/>
        <a:p>
          <a:r>
            <a:rPr lang="ru-RU" b="0" i="0" u="none" dirty="0" smtClean="0"/>
            <a:t>Медицинская оптика</a:t>
          </a:r>
          <a:endParaRPr lang="ru-RU" dirty="0"/>
        </a:p>
      </dgm:t>
    </dgm:pt>
    <dgm:pt modelId="{742E3EDC-12D7-40BF-9748-6642A51B9FE2}" type="parTrans" cxnId="{764D4027-D793-4928-BC4C-B9D2B5926A0C}">
      <dgm:prSet/>
      <dgm:spPr/>
      <dgm:t>
        <a:bodyPr/>
        <a:lstStyle/>
        <a:p>
          <a:endParaRPr lang="ru-RU"/>
        </a:p>
      </dgm:t>
    </dgm:pt>
    <dgm:pt modelId="{C026A3B8-A6D0-463A-B91E-FFBFDF543941}" type="sibTrans" cxnId="{764D4027-D793-4928-BC4C-B9D2B5926A0C}">
      <dgm:prSet/>
      <dgm:spPr/>
      <dgm:t>
        <a:bodyPr/>
        <a:lstStyle/>
        <a:p>
          <a:endParaRPr lang="ru-RU"/>
        </a:p>
      </dgm:t>
    </dgm:pt>
    <dgm:pt modelId="{00C72C7F-4703-4D01-A965-F80D1B3F20F6}">
      <dgm:prSet/>
      <dgm:spPr>
        <a:solidFill>
          <a:srgbClr val="17479E"/>
        </a:solidFill>
      </dgm:spPr>
      <dgm:t>
        <a:bodyPr/>
        <a:lstStyle/>
        <a:p>
          <a:r>
            <a:rPr lang="ru-RU" b="0" i="0" u="none" smtClean="0"/>
            <a:t>Промышленный дизайн</a:t>
          </a:r>
          <a:endParaRPr lang="ru-RU"/>
        </a:p>
      </dgm:t>
    </dgm:pt>
    <dgm:pt modelId="{A0870E94-741E-4AA8-A1F9-8F0ECFEFD1FD}" type="parTrans" cxnId="{DE90EC6D-FB27-4B0D-9124-05B79A0C7B09}">
      <dgm:prSet/>
      <dgm:spPr/>
      <dgm:t>
        <a:bodyPr/>
        <a:lstStyle/>
        <a:p>
          <a:endParaRPr lang="ru-RU"/>
        </a:p>
      </dgm:t>
    </dgm:pt>
    <dgm:pt modelId="{03A5D9E7-8572-44A1-8CB3-FC765AF5412D}" type="sibTrans" cxnId="{DE90EC6D-FB27-4B0D-9124-05B79A0C7B09}">
      <dgm:prSet/>
      <dgm:spPr/>
      <dgm:t>
        <a:bodyPr/>
        <a:lstStyle/>
        <a:p>
          <a:endParaRPr lang="ru-RU"/>
        </a:p>
      </dgm:t>
    </dgm:pt>
    <dgm:pt modelId="{89BC24E0-BF64-473E-97D7-700E0BC4D15D}">
      <dgm:prSet/>
      <dgm:spPr>
        <a:solidFill>
          <a:srgbClr val="17479E"/>
        </a:solidFill>
      </dgm:spPr>
      <dgm:t>
        <a:bodyPr/>
        <a:lstStyle/>
        <a:p>
          <a:r>
            <a:rPr lang="ru-RU" b="0" i="0" u="none" dirty="0" smtClean="0"/>
            <a:t>Эксплуатация беспилотных авиационных систем</a:t>
          </a:r>
          <a:endParaRPr lang="ru-RU" dirty="0"/>
        </a:p>
      </dgm:t>
    </dgm:pt>
    <dgm:pt modelId="{F85FF378-35CD-498C-91FA-0CF025471553}" type="parTrans" cxnId="{A2D37533-CB62-4072-8AD6-E4B50BF914E5}">
      <dgm:prSet/>
      <dgm:spPr/>
      <dgm:t>
        <a:bodyPr/>
        <a:lstStyle/>
        <a:p>
          <a:endParaRPr lang="ru-RU"/>
        </a:p>
      </dgm:t>
    </dgm:pt>
    <dgm:pt modelId="{80081B63-C7A2-4FCC-8932-F5E2CE42C735}" type="sibTrans" cxnId="{A2D37533-CB62-4072-8AD6-E4B50BF914E5}">
      <dgm:prSet/>
      <dgm:spPr/>
      <dgm:t>
        <a:bodyPr/>
        <a:lstStyle/>
        <a:p>
          <a:endParaRPr lang="ru-RU"/>
        </a:p>
      </dgm:t>
    </dgm:pt>
    <dgm:pt modelId="{3DB1E084-0EA8-4185-8A46-E87B8AF7F7B1}" type="pres">
      <dgm:prSet presAssocID="{90F3A9B5-8DD7-4BDD-887B-077E2F9CED5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BE4A2-9770-4369-9DA2-AAAECBDB40E2}" type="pres">
      <dgm:prSet presAssocID="{EBC87369-1EB0-45C3-B5BD-4115A8F085D6}" presName="compNode" presStyleCnt="0"/>
      <dgm:spPr/>
    </dgm:pt>
    <dgm:pt modelId="{439E935F-BAE2-4EF4-BB6D-37C32224970F}" type="pres">
      <dgm:prSet presAssocID="{EBC87369-1EB0-45C3-B5BD-4115A8F085D6}" presName="aNode" presStyleLbl="bgShp" presStyleIdx="0" presStyleCnt="5"/>
      <dgm:spPr/>
      <dgm:t>
        <a:bodyPr/>
        <a:lstStyle/>
        <a:p>
          <a:endParaRPr lang="ru-RU"/>
        </a:p>
      </dgm:t>
    </dgm:pt>
    <dgm:pt modelId="{F4A7988F-39FE-456E-B720-370CC51DBDDF}" type="pres">
      <dgm:prSet presAssocID="{EBC87369-1EB0-45C3-B5BD-4115A8F085D6}" presName="textNode" presStyleLbl="bgShp" presStyleIdx="0" presStyleCnt="5"/>
      <dgm:spPr/>
      <dgm:t>
        <a:bodyPr/>
        <a:lstStyle/>
        <a:p>
          <a:endParaRPr lang="ru-RU"/>
        </a:p>
      </dgm:t>
    </dgm:pt>
    <dgm:pt modelId="{E1C29B2A-70F5-431A-95B0-A5215437E796}" type="pres">
      <dgm:prSet presAssocID="{EBC87369-1EB0-45C3-B5BD-4115A8F085D6}" presName="compChildNode" presStyleCnt="0"/>
      <dgm:spPr/>
    </dgm:pt>
    <dgm:pt modelId="{B8F89457-2E7A-4EDB-86BE-4FCB8F2EBE3D}" type="pres">
      <dgm:prSet presAssocID="{EBC87369-1EB0-45C3-B5BD-4115A8F085D6}" presName="theInnerList" presStyleCnt="0"/>
      <dgm:spPr/>
    </dgm:pt>
    <dgm:pt modelId="{8ADE1B94-2219-4F9F-ABDD-985B40994B13}" type="pres">
      <dgm:prSet presAssocID="{1890D89B-B20F-4A95-B932-E1D9AD52B07F}" presName="childNode" presStyleLbl="node1" presStyleIdx="0" presStyleCnt="25" custScaleX="114582" custScaleY="2000000" custLinFactY="-400000" custLinFactNeighborX="1802" custLinFactNeighborY="-458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12C7C-B38A-4826-A057-925ADD4EE523}" type="pres">
      <dgm:prSet presAssocID="{1890D89B-B20F-4A95-B932-E1D9AD52B07F}" presName="aSpace2" presStyleCnt="0"/>
      <dgm:spPr/>
    </dgm:pt>
    <dgm:pt modelId="{3E1F9670-2F92-4028-9AE7-350732E4222B}" type="pres">
      <dgm:prSet presAssocID="{CB7B0B6C-1F41-4CB9-86EA-445E0D7BA288}" presName="childNode" presStyleLbl="node1" presStyleIdx="1" presStyleCnt="25" custScaleX="114582" custScaleY="2000000" custLinFactY="-300000" custLinFactNeighborX="1343" custLinFactNeighborY="-346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7752C-5A3A-417C-B645-AB440E4C1EF1}" type="pres">
      <dgm:prSet presAssocID="{CB7B0B6C-1F41-4CB9-86EA-445E0D7BA288}" presName="aSpace2" presStyleCnt="0"/>
      <dgm:spPr/>
    </dgm:pt>
    <dgm:pt modelId="{99111DBD-C500-4921-82ED-303523F5AE6A}" type="pres">
      <dgm:prSet presAssocID="{49A1597F-7CBB-4463-A496-D9994D182DB7}" presName="childNode" presStyleLbl="node1" presStyleIdx="2" presStyleCnt="25" custScaleX="114582" custScaleY="2000000" custLinFactY="-200000" custLinFactNeighborX="1343" custLinFactNeighborY="-287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BD1B1-07A2-4614-BAE5-EAA714C74C0F}" type="pres">
      <dgm:prSet presAssocID="{49A1597F-7CBB-4463-A496-D9994D182DB7}" presName="aSpace2" presStyleCnt="0"/>
      <dgm:spPr/>
    </dgm:pt>
    <dgm:pt modelId="{832B02EE-4144-485B-B762-4A654A36634B}" type="pres">
      <dgm:prSet presAssocID="{B4B2F415-120A-4777-80E2-56D4EC3D2705}" presName="childNode" presStyleLbl="node1" presStyleIdx="3" presStyleCnt="25" custScaleX="114582" custScaleY="2000000" custLinFactY="-155664" custLinFactNeighborX="134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F2B4E-057B-4A37-95CC-66515950923B}" type="pres">
      <dgm:prSet presAssocID="{B4B2F415-120A-4777-80E2-56D4EC3D2705}" presName="aSpace2" presStyleCnt="0"/>
      <dgm:spPr/>
    </dgm:pt>
    <dgm:pt modelId="{78EBD89C-1C05-403F-AF0F-7CD08426EED4}" type="pres">
      <dgm:prSet presAssocID="{DD5097C4-ACAF-40EA-BC0B-335CD871C892}" presName="childNode" presStyleLbl="node1" presStyleIdx="4" presStyleCnt="25" custScaleX="114582" custScaleY="2000000" custLinFactY="-100000" custLinFactNeighborX="1343" custLinFactNeighborY="-123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4E520-38D3-456D-9290-E91A024AB328}" type="pres">
      <dgm:prSet presAssocID="{DD5097C4-ACAF-40EA-BC0B-335CD871C892}" presName="aSpace2" presStyleCnt="0"/>
      <dgm:spPr/>
    </dgm:pt>
    <dgm:pt modelId="{E3E88048-1FB9-4747-8E7F-7D7500DA68BB}" type="pres">
      <dgm:prSet presAssocID="{B69404F1-D347-4AD1-9494-035BF7C4276E}" presName="childNode" presStyleLbl="node1" presStyleIdx="5" presStyleCnt="25" custScaleX="114582" custScaleY="2000000" custLinFactNeighborX="1343" custLinFactNeighborY="14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A6971-E533-4988-8DD2-E056F9444144}" type="pres">
      <dgm:prSet presAssocID="{B69404F1-D347-4AD1-9494-035BF7C4276E}" presName="aSpace2" presStyleCnt="0"/>
      <dgm:spPr/>
    </dgm:pt>
    <dgm:pt modelId="{24EF8560-C07F-4062-97C0-39ADB6F0B0C9}" type="pres">
      <dgm:prSet presAssocID="{183FA7B8-1920-4724-ACB4-070D8018080E}" presName="childNode" presStyleLbl="node1" presStyleIdx="6" presStyleCnt="25" custScaleX="114582" custScaleY="2000000" custLinFactY="100000" custLinFactNeighborX="1343" custLinFactNeighborY="152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AD677-0AF4-4790-85F0-4E28C2018072}" type="pres">
      <dgm:prSet presAssocID="{EBC87369-1EB0-45C3-B5BD-4115A8F085D6}" presName="aSpace" presStyleCnt="0"/>
      <dgm:spPr/>
    </dgm:pt>
    <dgm:pt modelId="{7F140248-E02A-4F6B-9264-EFADDFEAFEC3}" type="pres">
      <dgm:prSet presAssocID="{193FA15C-19C5-4045-97C6-5DF178168DB4}" presName="compNode" presStyleCnt="0"/>
      <dgm:spPr/>
    </dgm:pt>
    <dgm:pt modelId="{BD3F22B3-9CBF-4D3F-BC34-1A33DBFD1839}" type="pres">
      <dgm:prSet presAssocID="{193FA15C-19C5-4045-97C6-5DF178168DB4}" presName="aNode" presStyleLbl="bgShp" presStyleIdx="1" presStyleCnt="5"/>
      <dgm:spPr/>
      <dgm:t>
        <a:bodyPr/>
        <a:lstStyle/>
        <a:p>
          <a:endParaRPr lang="ru-RU"/>
        </a:p>
      </dgm:t>
    </dgm:pt>
    <dgm:pt modelId="{658A23BB-4433-4246-8105-51FA157EFF99}" type="pres">
      <dgm:prSet presAssocID="{193FA15C-19C5-4045-97C6-5DF178168DB4}" presName="textNode" presStyleLbl="bgShp" presStyleIdx="1" presStyleCnt="5"/>
      <dgm:spPr/>
      <dgm:t>
        <a:bodyPr/>
        <a:lstStyle/>
        <a:p>
          <a:endParaRPr lang="ru-RU"/>
        </a:p>
      </dgm:t>
    </dgm:pt>
    <dgm:pt modelId="{A21C614A-EA53-4ED2-A839-F95D3DD65C72}" type="pres">
      <dgm:prSet presAssocID="{193FA15C-19C5-4045-97C6-5DF178168DB4}" presName="compChildNode" presStyleCnt="0"/>
      <dgm:spPr/>
    </dgm:pt>
    <dgm:pt modelId="{8CBFB880-C9E7-4241-B732-2ADDFFE425CA}" type="pres">
      <dgm:prSet presAssocID="{193FA15C-19C5-4045-97C6-5DF178168DB4}" presName="theInnerList" presStyleCnt="0"/>
      <dgm:spPr/>
    </dgm:pt>
    <dgm:pt modelId="{2C6C0644-DE2D-473C-BB60-8D7DC7960BD6}" type="pres">
      <dgm:prSet presAssocID="{DDCF5F87-A81A-44EE-BBED-D5CC34919CDA}" presName="childNode" presStyleLbl="node1" presStyleIdx="7" presStyleCnt="25" custScaleX="111357" custScaleY="2000000" custLinFactY="-400000" custLinFactNeighborX="1201" custLinFactNeighborY="-42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75C8F-11DE-4765-949F-2A3A77A62397}" type="pres">
      <dgm:prSet presAssocID="{DDCF5F87-A81A-44EE-BBED-D5CC34919CDA}" presName="aSpace2" presStyleCnt="0"/>
      <dgm:spPr/>
    </dgm:pt>
    <dgm:pt modelId="{1C43CF9C-3D70-40E8-A552-6CEDFCEAC826}" type="pres">
      <dgm:prSet presAssocID="{41A7B296-4032-4A29-BCB4-270CBE315BB8}" presName="childNode" presStyleLbl="node1" presStyleIdx="8" presStyleCnt="25" custScaleX="111357" custScaleY="2000000" custLinFactY="-300000" custLinFactNeighborX="1623" custLinFactNeighborY="-397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C0F9B-0924-4F76-A123-9AD2BED2DFD8}" type="pres">
      <dgm:prSet presAssocID="{41A7B296-4032-4A29-BCB4-270CBE315BB8}" presName="aSpace2" presStyleCnt="0"/>
      <dgm:spPr/>
    </dgm:pt>
    <dgm:pt modelId="{09F55D97-4AE1-43D1-B9E6-1D69E9F2C0FF}" type="pres">
      <dgm:prSet presAssocID="{AEDDBE1B-8283-4753-BE4E-EC4C2C71F5A8}" presName="childNode" presStyleLbl="node1" presStyleIdx="9" presStyleCnt="25" custScaleX="111357" custScaleY="2000000" custLinFactY="-300000" custLinFactNeighborX="1623" custLinFactNeighborY="-318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078F0-9BB7-4044-B63F-5ED5D0E994FF}" type="pres">
      <dgm:prSet presAssocID="{AEDDBE1B-8283-4753-BE4E-EC4C2C71F5A8}" presName="aSpace2" presStyleCnt="0"/>
      <dgm:spPr/>
    </dgm:pt>
    <dgm:pt modelId="{E0DAD737-DFA0-4A0B-A823-56CD63AF9B83}" type="pres">
      <dgm:prSet presAssocID="{4BC83690-AA8C-4DCF-9C53-D81341A1B52E}" presName="childNode" presStyleLbl="node1" presStyleIdx="10" presStyleCnt="25" custScaleX="111357" custScaleY="2000000" custLinFactY="-238839" custLinFactNeighborX="1623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12DA3-6FB1-4161-A4D7-B0BDC964AAED}" type="pres">
      <dgm:prSet presAssocID="{4BC83690-AA8C-4DCF-9C53-D81341A1B52E}" presName="aSpace2" presStyleCnt="0"/>
      <dgm:spPr/>
    </dgm:pt>
    <dgm:pt modelId="{7AB3D415-12DE-4166-8862-84B98FC5283C}" type="pres">
      <dgm:prSet presAssocID="{4B105E6D-F191-444C-A0F1-311369ECEC1C}" presName="childNode" presStyleLbl="node1" presStyleIdx="11" presStyleCnt="25" custScaleX="111357" custScaleY="2000000" custLinFactY="-200000" custLinFactNeighborX="1623" custLinFactNeighborY="-233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A3AF9-EDB7-4121-9784-BF2143CF3B7A}" type="pres">
      <dgm:prSet presAssocID="{4B105E6D-F191-444C-A0F1-311369ECEC1C}" presName="aSpace2" presStyleCnt="0"/>
      <dgm:spPr/>
    </dgm:pt>
    <dgm:pt modelId="{A2BE2AC8-57D0-4EF3-AE35-6E8BCC3A46A1}" type="pres">
      <dgm:prSet presAssocID="{56C8B4DD-6362-4240-92A2-6A2262846371}" presName="childNode" presStyleLbl="node1" presStyleIdx="12" presStyleCnt="25" custScaleX="111357" custScaleY="2000000" custLinFactY="-153631" custLinFactNeighborX="162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79050-1E31-44BE-82B5-58DFC30CF066}" type="pres">
      <dgm:prSet presAssocID="{56C8B4DD-6362-4240-92A2-6A2262846371}" presName="aSpace2" presStyleCnt="0"/>
      <dgm:spPr/>
    </dgm:pt>
    <dgm:pt modelId="{AF79422E-6856-4B70-B7F8-BC6E5487671C}" type="pres">
      <dgm:prSet presAssocID="{77A9B14F-9AD1-4064-BAE9-287DF44192BB}" presName="childNode" presStyleLbl="node1" presStyleIdx="13" presStyleCnt="25" custScaleX="111357" custScaleY="2000000" custLinFactY="-100000" custLinFactNeighborX="1623" custLinFactNeighborY="-17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46E7A-E7F8-4C79-A9B7-9B3B0FA3F185}" type="pres">
      <dgm:prSet presAssocID="{77A9B14F-9AD1-4064-BAE9-287DF44192BB}" presName="aSpace2" presStyleCnt="0"/>
      <dgm:spPr/>
    </dgm:pt>
    <dgm:pt modelId="{BA4C1533-7E4C-44DE-B350-BA8BC732FD63}" type="pres">
      <dgm:prSet presAssocID="{80A8A79A-83B9-4C3A-BB83-D0F66AB81129}" presName="childNode" presStyleLbl="node1" presStyleIdx="14" presStyleCnt="25" custScaleX="111357" custScaleY="2000000" custLinFactY="-94882" custLinFactNeighborX="16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CF299-D777-4E32-A047-FFDA27D9812C}" type="pres">
      <dgm:prSet presAssocID="{80A8A79A-83B9-4C3A-BB83-D0F66AB81129}" presName="aSpace2" presStyleCnt="0"/>
      <dgm:spPr/>
    </dgm:pt>
    <dgm:pt modelId="{31D854E6-1088-4EAE-AC75-B426577221F1}" type="pres">
      <dgm:prSet presAssocID="{3A376D72-2963-4CB3-8F7E-7F6D9EB149BB}" presName="childNode" presStyleLbl="node1" presStyleIdx="15" presStyleCnt="25" custScaleX="111357" custScaleY="2000000" custLinFactY="-41964" custLinFactNeighborX="16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E6119-6E50-41D7-A226-604EFFB2D4D5}" type="pres">
      <dgm:prSet presAssocID="{3A376D72-2963-4CB3-8F7E-7F6D9EB149BB}" presName="aSpace2" presStyleCnt="0"/>
      <dgm:spPr/>
    </dgm:pt>
    <dgm:pt modelId="{8951B31B-23FD-41E8-ADAD-C7BDAD4FE01C}" type="pres">
      <dgm:prSet presAssocID="{F135A3DB-D841-4739-BCB6-7732E8115E75}" presName="childNode" presStyleLbl="node1" presStyleIdx="16" presStyleCnt="25" custScaleX="111357" custScaleY="2000000" custLinFactY="-15506" custLinFactNeighborX="16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9C1B2-0567-49F8-B206-5D0F482C12A6}" type="pres">
      <dgm:prSet presAssocID="{F135A3DB-D841-4739-BCB6-7732E8115E75}" presName="aSpace2" presStyleCnt="0"/>
      <dgm:spPr/>
    </dgm:pt>
    <dgm:pt modelId="{3677D298-ACA3-4BCE-ADC3-4DC9C9062542}" type="pres">
      <dgm:prSet presAssocID="{CCDCA77A-ABB0-4C83-BA53-ADFF0AFE08B2}" presName="childNode" presStyleLbl="node1" presStyleIdx="17" presStyleCnt="25" custScaleX="111357" custScaleY="2000000" custLinFactNeighborX="1623" custLinFactNeighborY="-6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9243D-FC4D-4226-828F-0C765C5800B5}" type="pres">
      <dgm:prSet presAssocID="{CCDCA77A-ABB0-4C83-BA53-ADFF0AFE08B2}" presName="aSpace2" presStyleCnt="0"/>
      <dgm:spPr/>
    </dgm:pt>
    <dgm:pt modelId="{176DC82A-D86D-4911-9169-CF9EF4919FDA}" type="pres">
      <dgm:prSet presAssocID="{BA375EAF-72A7-4F2A-A1AF-164F0F53CEBF}" presName="childNode" presStyleLbl="node1" presStyleIdx="18" presStyleCnt="25" custScaleX="111357" custScaleY="2000000" custLinFactNeighborX="1623" custLinFactNeighborY="16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9EBD2-FFDA-4A36-9564-CF505B07614D}" type="pres">
      <dgm:prSet presAssocID="{BA375EAF-72A7-4F2A-A1AF-164F0F53CEBF}" presName="aSpace2" presStyleCnt="0"/>
      <dgm:spPr/>
    </dgm:pt>
    <dgm:pt modelId="{DB9CF3C7-E778-440F-91E8-3AFE13E3521B}" type="pres">
      <dgm:prSet presAssocID="{582B4AC9-B04A-41F7-882B-D65B79FA0056}" presName="childNode" presStyleLbl="node1" presStyleIdx="19" presStyleCnt="25" custScaleX="111357" custScaleY="2000000" custLinFactY="22619" custLinFactNeighborX="162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9536C-E8E5-409E-AA82-2D909158DBAC}" type="pres">
      <dgm:prSet presAssocID="{582B4AC9-B04A-41F7-882B-D65B79FA0056}" presName="aSpace2" presStyleCnt="0"/>
      <dgm:spPr/>
    </dgm:pt>
    <dgm:pt modelId="{58E0B06D-081E-4465-871E-A5B870B0AE04}" type="pres">
      <dgm:prSet presAssocID="{28B54DED-D362-46FB-8145-639AFEC45C79}" presName="childNode" presStyleLbl="node1" presStyleIdx="20" presStyleCnt="25" custScaleX="111357" custScaleY="2000000" custLinFactY="75536" custLinFactNeighborX="12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C8F86-1673-4503-8A67-8329B0D62F16}" type="pres">
      <dgm:prSet presAssocID="{193FA15C-19C5-4045-97C6-5DF178168DB4}" presName="aSpace" presStyleCnt="0"/>
      <dgm:spPr/>
    </dgm:pt>
    <dgm:pt modelId="{BE52E0CB-9B00-41A5-BA06-609DED5549E1}" type="pres">
      <dgm:prSet presAssocID="{0A338816-6D1A-40DD-A9E3-48AC3CCC79A4}" presName="compNode" presStyleCnt="0"/>
      <dgm:spPr/>
    </dgm:pt>
    <dgm:pt modelId="{0FCB2C6F-745A-4318-803D-320650A9D6DF}" type="pres">
      <dgm:prSet presAssocID="{0A338816-6D1A-40DD-A9E3-48AC3CCC79A4}" presName="aNode" presStyleLbl="bgShp" presStyleIdx="2" presStyleCnt="5"/>
      <dgm:spPr/>
      <dgm:t>
        <a:bodyPr/>
        <a:lstStyle/>
        <a:p>
          <a:endParaRPr lang="ru-RU"/>
        </a:p>
      </dgm:t>
    </dgm:pt>
    <dgm:pt modelId="{453A0877-40EF-4C59-B694-531786C16365}" type="pres">
      <dgm:prSet presAssocID="{0A338816-6D1A-40DD-A9E3-48AC3CCC79A4}" presName="textNode" presStyleLbl="bgShp" presStyleIdx="2" presStyleCnt="5"/>
      <dgm:spPr/>
      <dgm:t>
        <a:bodyPr/>
        <a:lstStyle/>
        <a:p>
          <a:endParaRPr lang="ru-RU"/>
        </a:p>
      </dgm:t>
    </dgm:pt>
    <dgm:pt modelId="{FC08C2FA-5076-44D0-A481-872B75ABEA76}" type="pres">
      <dgm:prSet presAssocID="{0A338816-6D1A-40DD-A9E3-48AC3CCC79A4}" presName="compChildNode" presStyleCnt="0"/>
      <dgm:spPr/>
    </dgm:pt>
    <dgm:pt modelId="{E359F46F-261F-4B6B-A377-DD8E577BA3AD}" type="pres">
      <dgm:prSet presAssocID="{0A338816-6D1A-40DD-A9E3-48AC3CCC79A4}" presName="theInnerList" presStyleCnt="0"/>
      <dgm:spPr/>
    </dgm:pt>
    <dgm:pt modelId="{24084ACF-B35B-42A3-A96D-B2FC25F7E612}" type="pres">
      <dgm:prSet presAssocID="{7FE54000-E373-427C-81B0-CAE24817E601}" presName="childNode" presStyleLbl="node1" presStyleIdx="21" presStyleCnt="25" custScaleY="16550" custLinFactNeighborX="0" custLinFactNeighborY="-50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A65DE-0E29-4BBC-8635-17F741694CBA}" type="pres">
      <dgm:prSet presAssocID="{0A338816-6D1A-40DD-A9E3-48AC3CCC79A4}" presName="aSpace" presStyleCnt="0"/>
      <dgm:spPr/>
    </dgm:pt>
    <dgm:pt modelId="{2608B671-6B54-4F00-8324-4A7761B830F5}" type="pres">
      <dgm:prSet presAssocID="{CDAA5D5C-474B-4D0E-839B-EEE4A7CE6EB1}" presName="compNode" presStyleCnt="0"/>
      <dgm:spPr/>
    </dgm:pt>
    <dgm:pt modelId="{EF6B0C80-FC35-4312-84AE-4DE4409EAA01}" type="pres">
      <dgm:prSet presAssocID="{CDAA5D5C-474B-4D0E-839B-EEE4A7CE6EB1}" presName="aNode" presStyleLbl="bgShp" presStyleIdx="3" presStyleCnt="5"/>
      <dgm:spPr/>
      <dgm:t>
        <a:bodyPr/>
        <a:lstStyle/>
        <a:p>
          <a:endParaRPr lang="ru-RU"/>
        </a:p>
      </dgm:t>
    </dgm:pt>
    <dgm:pt modelId="{FF2374BC-BDB9-4CD2-8D90-9826B5CB35CB}" type="pres">
      <dgm:prSet presAssocID="{CDAA5D5C-474B-4D0E-839B-EEE4A7CE6EB1}" presName="textNode" presStyleLbl="bgShp" presStyleIdx="3" presStyleCnt="5"/>
      <dgm:spPr/>
      <dgm:t>
        <a:bodyPr/>
        <a:lstStyle/>
        <a:p>
          <a:endParaRPr lang="ru-RU"/>
        </a:p>
      </dgm:t>
    </dgm:pt>
    <dgm:pt modelId="{6FFA7923-4840-456F-9451-8CD740F95B91}" type="pres">
      <dgm:prSet presAssocID="{CDAA5D5C-474B-4D0E-839B-EEE4A7CE6EB1}" presName="compChildNode" presStyleCnt="0"/>
      <dgm:spPr/>
    </dgm:pt>
    <dgm:pt modelId="{0D9AF56B-F982-4C8B-9436-8ED9B65E48A9}" type="pres">
      <dgm:prSet presAssocID="{CDAA5D5C-474B-4D0E-839B-EEE4A7CE6EB1}" presName="theInnerList" presStyleCnt="0"/>
      <dgm:spPr/>
    </dgm:pt>
    <dgm:pt modelId="{A8FB62B8-FDA0-47C8-A652-5216DAE0C7D0}" type="pres">
      <dgm:prSet presAssocID="{CF1C4F00-B2A1-41A1-90E5-1807890B8720}" presName="childNode" presStyleLbl="node1" presStyleIdx="22" presStyleCnt="25" custScaleY="21659" custLinFactY="-137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92D62-C728-4FEA-923A-BF4B9C8BDDDA}" type="pres">
      <dgm:prSet presAssocID="{CF1C4F00-B2A1-41A1-90E5-1807890B8720}" presName="aSpace2" presStyleCnt="0"/>
      <dgm:spPr/>
    </dgm:pt>
    <dgm:pt modelId="{E21CED1E-64F8-442B-B137-DAD8E5F099AC}" type="pres">
      <dgm:prSet presAssocID="{00C72C7F-4703-4D01-A965-F80D1B3F20F6}" presName="childNode" presStyleLbl="node1" presStyleIdx="23" presStyleCnt="25" custScaleY="22163" custLinFactY="-25494" custLinFactNeighborX="-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60F40-2118-4F69-98BE-C77932330330}" type="pres">
      <dgm:prSet presAssocID="{CDAA5D5C-474B-4D0E-839B-EEE4A7CE6EB1}" presName="aSpace" presStyleCnt="0"/>
      <dgm:spPr/>
    </dgm:pt>
    <dgm:pt modelId="{0CB4F5FD-4A62-493E-9771-AF7F2D38EF4F}" type="pres">
      <dgm:prSet presAssocID="{84202AFA-02BE-4CF5-A646-82F66EB5BDBA}" presName="compNode" presStyleCnt="0"/>
      <dgm:spPr/>
    </dgm:pt>
    <dgm:pt modelId="{7A987F50-1EE5-4F48-8A5A-E5549E9FA9FC}" type="pres">
      <dgm:prSet presAssocID="{84202AFA-02BE-4CF5-A646-82F66EB5BDBA}" presName="aNode" presStyleLbl="bgShp" presStyleIdx="4" presStyleCnt="5"/>
      <dgm:spPr/>
      <dgm:t>
        <a:bodyPr/>
        <a:lstStyle/>
        <a:p>
          <a:endParaRPr lang="ru-RU"/>
        </a:p>
      </dgm:t>
    </dgm:pt>
    <dgm:pt modelId="{3E291051-5D40-4EA0-83F0-2A4670A87F82}" type="pres">
      <dgm:prSet presAssocID="{84202AFA-02BE-4CF5-A646-82F66EB5BDBA}" presName="textNode" presStyleLbl="bgShp" presStyleIdx="4" presStyleCnt="5"/>
      <dgm:spPr/>
      <dgm:t>
        <a:bodyPr/>
        <a:lstStyle/>
        <a:p>
          <a:endParaRPr lang="ru-RU"/>
        </a:p>
      </dgm:t>
    </dgm:pt>
    <dgm:pt modelId="{94A66D65-B3F9-4152-9569-90BF308EBB31}" type="pres">
      <dgm:prSet presAssocID="{84202AFA-02BE-4CF5-A646-82F66EB5BDBA}" presName="compChildNode" presStyleCnt="0"/>
      <dgm:spPr/>
    </dgm:pt>
    <dgm:pt modelId="{C3E784B3-9DCC-4B8B-9CDB-3BEE58B332E8}" type="pres">
      <dgm:prSet presAssocID="{84202AFA-02BE-4CF5-A646-82F66EB5BDBA}" presName="theInnerList" presStyleCnt="0"/>
      <dgm:spPr/>
    </dgm:pt>
    <dgm:pt modelId="{742A7789-B98B-4BCA-A843-AB55A24416BA}" type="pres">
      <dgm:prSet presAssocID="{89BC24E0-BF64-473E-97D7-700E0BC4D15D}" presName="childNode" presStyleLbl="node1" presStyleIdx="24" presStyleCnt="25" custScaleY="30437" custLinFactNeighborX="-1" custLinFactNeighborY="-4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37C48-82FC-42B6-8E0C-DFC91FA9CB7E}" type="presOf" srcId="{CDAA5D5C-474B-4D0E-839B-EEE4A7CE6EB1}" destId="{FF2374BC-BDB9-4CD2-8D90-9826B5CB35CB}" srcOrd="1" destOrd="0" presId="urn:microsoft.com/office/officeart/2005/8/layout/lProcess2"/>
    <dgm:cxn modelId="{ED0203C2-FFDE-4E30-8B57-618941FAD424}" srcId="{90F3A9B5-8DD7-4BDD-887B-077E2F9CED5E}" destId="{84202AFA-02BE-4CF5-A646-82F66EB5BDBA}" srcOrd="4" destOrd="0" parTransId="{7E80E84F-EB32-442B-A04F-40B41AD1297B}" sibTransId="{A7384EBF-6FDA-4EE3-9FA8-81EAA7BC4387}"/>
    <dgm:cxn modelId="{06A22902-FA24-490C-8033-F255E12A7604}" srcId="{193FA15C-19C5-4045-97C6-5DF178168DB4}" destId="{3A376D72-2963-4CB3-8F7E-7F6D9EB149BB}" srcOrd="8" destOrd="0" parTransId="{635CCFA6-3A83-4130-A50A-A51B1162B9DD}" sibTransId="{D16F5587-60B1-4E30-859E-A15932E4E44C}"/>
    <dgm:cxn modelId="{2FA379CC-5E27-4B8C-AA93-197DE6A13088}" type="presOf" srcId="{B4B2F415-120A-4777-80E2-56D4EC3D2705}" destId="{832B02EE-4144-485B-B762-4A654A36634B}" srcOrd="0" destOrd="0" presId="urn:microsoft.com/office/officeart/2005/8/layout/lProcess2"/>
    <dgm:cxn modelId="{EA42B747-29B4-4CD2-A440-9FF361B6CF89}" srcId="{EBC87369-1EB0-45C3-B5BD-4115A8F085D6}" destId="{49A1597F-7CBB-4463-A496-D9994D182DB7}" srcOrd="2" destOrd="0" parTransId="{8FDF4FE0-BF5C-491F-896F-039CED48F285}" sibTransId="{91086BD9-D9D5-43DC-A9D8-2893507C875B}"/>
    <dgm:cxn modelId="{9533658D-6B1F-485C-890A-D51E683D062A}" type="presOf" srcId="{4BC83690-AA8C-4DCF-9C53-D81341A1B52E}" destId="{E0DAD737-DFA0-4A0B-A823-56CD63AF9B83}" srcOrd="0" destOrd="0" presId="urn:microsoft.com/office/officeart/2005/8/layout/lProcess2"/>
    <dgm:cxn modelId="{EAE4C303-85F3-4667-9036-4BE957DFEF58}" type="presOf" srcId="{84202AFA-02BE-4CF5-A646-82F66EB5BDBA}" destId="{7A987F50-1EE5-4F48-8A5A-E5549E9FA9FC}" srcOrd="0" destOrd="0" presId="urn:microsoft.com/office/officeart/2005/8/layout/lProcess2"/>
    <dgm:cxn modelId="{29230510-13E5-4921-BDC8-3FD978FA0DF0}" type="presOf" srcId="{80A8A79A-83B9-4C3A-BB83-D0F66AB81129}" destId="{BA4C1533-7E4C-44DE-B350-BA8BC732FD63}" srcOrd="0" destOrd="0" presId="urn:microsoft.com/office/officeart/2005/8/layout/lProcess2"/>
    <dgm:cxn modelId="{D1C78D6E-C8C9-4903-ABAE-4FF39BE9B072}" srcId="{193FA15C-19C5-4045-97C6-5DF178168DB4}" destId="{80A8A79A-83B9-4C3A-BB83-D0F66AB81129}" srcOrd="7" destOrd="0" parTransId="{4932CE38-6546-442C-AF1D-B2F3FFEFED25}" sibTransId="{6C411628-0896-4286-B860-69BEB986B2B7}"/>
    <dgm:cxn modelId="{27ADD9F9-F3CD-4DA9-955B-1B3F7D27B683}" type="presOf" srcId="{84202AFA-02BE-4CF5-A646-82F66EB5BDBA}" destId="{3E291051-5D40-4EA0-83F0-2A4670A87F82}" srcOrd="1" destOrd="0" presId="urn:microsoft.com/office/officeart/2005/8/layout/lProcess2"/>
    <dgm:cxn modelId="{8475B2BB-0636-4529-B5C7-B46A63D296F5}" type="presOf" srcId="{AEDDBE1B-8283-4753-BE4E-EC4C2C71F5A8}" destId="{09F55D97-4AE1-43D1-B9E6-1D69E9F2C0FF}" srcOrd="0" destOrd="0" presId="urn:microsoft.com/office/officeart/2005/8/layout/lProcess2"/>
    <dgm:cxn modelId="{ED051328-7944-46A0-96EB-5AA1C1E656FD}" srcId="{193FA15C-19C5-4045-97C6-5DF178168DB4}" destId="{41A7B296-4032-4A29-BCB4-270CBE315BB8}" srcOrd="1" destOrd="0" parTransId="{F167C216-CBD2-4DA1-B66B-2BEB906F0449}" sibTransId="{A5B36E70-2EBD-4A1E-9302-C73E22E9196D}"/>
    <dgm:cxn modelId="{2550080B-421A-43FF-8034-9ABEF432AAB8}" type="presOf" srcId="{7FE54000-E373-427C-81B0-CAE24817E601}" destId="{24084ACF-B35B-42A3-A96D-B2FC25F7E612}" srcOrd="0" destOrd="0" presId="urn:microsoft.com/office/officeart/2005/8/layout/lProcess2"/>
    <dgm:cxn modelId="{1AD70DA9-42EB-45AD-A2AA-5D3CB74C184E}" type="presOf" srcId="{CB7B0B6C-1F41-4CB9-86EA-445E0D7BA288}" destId="{3E1F9670-2F92-4028-9AE7-350732E4222B}" srcOrd="0" destOrd="0" presId="urn:microsoft.com/office/officeart/2005/8/layout/lProcess2"/>
    <dgm:cxn modelId="{82AC2E11-2EF1-4C76-95CB-AC1A333E5F46}" srcId="{90F3A9B5-8DD7-4BDD-887B-077E2F9CED5E}" destId="{0A338816-6D1A-40DD-A9E3-48AC3CCC79A4}" srcOrd="2" destOrd="0" parTransId="{7BD6164D-FEE0-498A-9EA7-6F9FC1F8265B}" sibTransId="{B23DBB1F-CE86-4CDB-98F0-FDD24230436E}"/>
    <dgm:cxn modelId="{6D72C2BA-5D4C-42C4-8D83-B0A7A35175F2}" srcId="{EBC87369-1EB0-45C3-B5BD-4115A8F085D6}" destId="{1890D89B-B20F-4A95-B932-E1D9AD52B07F}" srcOrd="0" destOrd="0" parTransId="{3DA5174B-953F-4C03-B3D8-98DB8FF7E909}" sibTransId="{D33E292A-09D9-4392-A728-ADEE80A905A4}"/>
    <dgm:cxn modelId="{78030870-CD9C-4121-9899-03C4C27EC25E}" type="presOf" srcId="{3A376D72-2963-4CB3-8F7E-7F6D9EB149BB}" destId="{31D854E6-1088-4EAE-AC75-B426577221F1}" srcOrd="0" destOrd="0" presId="urn:microsoft.com/office/officeart/2005/8/layout/lProcess2"/>
    <dgm:cxn modelId="{FB245A14-D54B-42D9-86C3-8C925C6CD42D}" type="presOf" srcId="{28B54DED-D362-46FB-8145-639AFEC45C79}" destId="{58E0B06D-081E-4465-871E-A5B870B0AE04}" srcOrd="0" destOrd="0" presId="urn:microsoft.com/office/officeart/2005/8/layout/lProcess2"/>
    <dgm:cxn modelId="{8D697F49-160D-4EC1-B436-E71DD21DEC72}" type="presOf" srcId="{90F3A9B5-8DD7-4BDD-887B-077E2F9CED5E}" destId="{3DB1E084-0EA8-4185-8A46-E87B8AF7F7B1}" srcOrd="0" destOrd="0" presId="urn:microsoft.com/office/officeart/2005/8/layout/lProcess2"/>
    <dgm:cxn modelId="{2257B88A-943D-4AB0-B059-5FAF247F7117}" srcId="{193FA15C-19C5-4045-97C6-5DF178168DB4}" destId="{28B54DED-D362-46FB-8145-639AFEC45C79}" srcOrd="13" destOrd="0" parTransId="{9BDECBD6-0D48-4963-BDE6-93DFD497EF35}" sibTransId="{E891B5E4-B703-4D8F-8472-C09751C404F4}"/>
    <dgm:cxn modelId="{EA4E981A-E8A6-4C35-A132-12CC013EA83B}" srcId="{193FA15C-19C5-4045-97C6-5DF178168DB4}" destId="{DDCF5F87-A81A-44EE-BBED-D5CC34919CDA}" srcOrd="0" destOrd="0" parTransId="{AD782C70-C827-4BAB-8FD8-6BA1002F385C}" sibTransId="{C9211F77-3403-43CE-9EF5-7669B31DD763}"/>
    <dgm:cxn modelId="{9FA559AF-9625-4935-9E8E-EBE50518FE75}" type="presOf" srcId="{EBC87369-1EB0-45C3-B5BD-4115A8F085D6}" destId="{F4A7988F-39FE-456E-B720-370CC51DBDDF}" srcOrd="1" destOrd="0" presId="urn:microsoft.com/office/officeart/2005/8/layout/lProcess2"/>
    <dgm:cxn modelId="{E722DEC3-E569-4E90-99A3-BDBA8C0207B5}" type="presOf" srcId="{CDAA5D5C-474B-4D0E-839B-EEE4A7CE6EB1}" destId="{EF6B0C80-FC35-4312-84AE-4DE4409EAA01}" srcOrd="0" destOrd="0" presId="urn:microsoft.com/office/officeart/2005/8/layout/lProcess2"/>
    <dgm:cxn modelId="{B6D8B553-D144-40DC-811E-6D4801B9A5A7}" srcId="{193FA15C-19C5-4045-97C6-5DF178168DB4}" destId="{4B105E6D-F191-444C-A0F1-311369ECEC1C}" srcOrd="4" destOrd="0" parTransId="{87164CF6-5385-4BCC-80FA-702959F34892}" sibTransId="{44BAEB6D-DD56-4279-BEDE-A839E72754BF}"/>
    <dgm:cxn modelId="{91AFD076-0397-46A4-820C-47841E15E0A1}" srcId="{EBC87369-1EB0-45C3-B5BD-4115A8F085D6}" destId="{DD5097C4-ACAF-40EA-BC0B-335CD871C892}" srcOrd="4" destOrd="0" parTransId="{7CE0E152-1E25-4ADC-AB5E-6040032CB271}" sibTransId="{DE737B98-6BB0-457E-A7E7-26930B540C70}"/>
    <dgm:cxn modelId="{4BB66708-87B6-49AD-853A-7665ED375EBD}" srcId="{EBC87369-1EB0-45C3-B5BD-4115A8F085D6}" destId="{183FA7B8-1920-4724-ACB4-070D8018080E}" srcOrd="6" destOrd="0" parTransId="{190DB5E9-D48F-4B4A-87F6-ABC9F2F46602}" sibTransId="{B9EC0633-A901-4A24-9741-2F084B563784}"/>
    <dgm:cxn modelId="{689A10F4-4CF0-4867-A7E6-E5C00F00E28D}" type="presOf" srcId="{582B4AC9-B04A-41F7-882B-D65B79FA0056}" destId="{DB9CF3C7-E778-440F-91E8-3AFE13E3521B}" srcOrd="0" destOrd="0" presId="urn:microsoft.com/office/officeart/2005/8/layout/lProcess2"/>
    <dgm:cxn modelId="{2DF87B04-535B-49BA-87F3-68B11A465E3E}" type="presOf" srcId="{BA375EAF-72A7-4F2A-A1AF-164F0F53CEBF}" destId="{176DC82A-D86D-4911-9169-CF9EF4919FDA}" srcOrd="0" destOrd="0" presId="urn:microsoft.com/office/officeart/2005/8/layout/lProcess2"/>
    <dgm:cxn modelId="{2E7DB753-A2B3-46EB-A03A-44B8740B83F2}" type="presOf" srcId="{00C72C7F-4703-4D01-A965-F80D1B3F20F6}" destId="{E21CED1E-64F8-442B-B137-DAD8E5F099AC}" srcOrd="0" destOrd="0" presId="urn:microsoft.com/office/officeart/2005/8/layout/lProcess2"/>
    <dgm:cxn modelId="{FAA8C553-D78A-497D-8E50-266F68C59DF6}" type="presOf" srcId="{F135A3DB-D841-4739-BCB6-7732E8115E75}" destId="{8951B31B-23FD-41E8-ADAD-C7BDAD4FE01C}" srcOrd="0" destOrd="0" presId="urn:microsoft.com/office/officeart/2005/8/layout/lProcess2"/>
    <dgm:cxn modelId="{1D730FB4-A867-4D0B-B317-60E7CA12BBC8}" srcId="{193FA15C-19C5-4045-97C6-5DF178168DB4}" destId="{77A9B14F-9AD1-4064-BAE9-287DF44192BB}" srcOrd="6" destOrd="0" parTransId="{DC8D0EE7-A255-4343-B110-F8E109ACF8B3}" sibTransId="{2FBE118C-8B3D-4343-93E1-2FE43F6382E1}"/>
    <dgm:cxn modelId="{DE90EC6D-FB27-4B0D-9124-05B79A0C7B09}" srcId="{CDAA5D5C-474B-4D0E-839B-EEE4A7CE6EB1}" destId="{00C72C7F-4703-4D01-A965-F80D1B3F20F6}" srcOrd="1" destOrd="0" parTransId="{A0870E94-741E-4AA8-A1F9-8F0ECFEFD1FD}" sibTransId="{03A5D9E7-8572-44A1-8CB3-FC765AF5412D}"/>
    <dgm:cxn modelId="{19C1687F-9B0E-4E47-BA79-AD9230118D6C}" srcId="{CDAA5D5C-474B-4D0E-839B-EEE4A7CE6EB1}" destId="{CF1C4F00-B2A1-41A1-90E5-1807890B8720}" srcOrd="0" destOrd="0" parTransId="{1E6B834F-827A-45A8-83E4-681D5DC8F9A8}" sibTransId="{8D6B66E7-F727-43C3-8BBE-02523F11DF7F}"/>
    <dgm:cxn modelId="{160DF663-264E-4C9A-A9D7-E0923649123B}" type="presOf" srcId="{DD5097C4-ACAF-40EA-BC0B-335CD871C892}" destId="{78EBD89C-1C05-403F-AF0F-7CD08426EED4}" srcOrd="0" destOrd="0" presId="urn:microsoft.com/office/officeart/2005/8/layout/lProcess2"/>
    <dgm:cxn modelId="{743D3260-0260-4488-BD18-5FDCB0858502}" type="presOf" srcId="{77A9B14F-9AD1-4064-BAE9-287DF44192BB}" destId="{AF79422E-6856-4B70-B7F8-BC6E5487671C}" srcOrd="0" destOrd="0" presId="urn:microsoft.com/office/officeart/2005/8/layout/lProcess2"/>
    <dgm:cxn modelId="{3AC3857B-52B6-4098-8CE9-9D00814545EF}" type="presOf" srcId="{0A338816-6D1A-40DD-A9E3-48AC3CCC79A4}" destId="{453A0877-40EF-4C59-B694-531786C16365}" srcOrd="1" destOrd="0" presId="urn:microsoft.com/office/officeart/2005/8/layout/lProcess2"/>
    <dgm:cxn modelId="{0DAA4E95-5A18-4F18-A751-690538916206}" type="presOf" srcId="{56C8B4DD-6362-4240-92A2-6A2262846371}" destId="{A2BE2AC8-57D0-4EF3-AE35-6E8BCC3A46A1}" srcOrd="0" destOrd="0" presId="urn:microsoft.com/office/officeart/2005/8/layout/lProcess2"/>
    <dgm:cxn modelId="{A72A5C76-1D05-4161-A414-AF08DFB021FE}" srcId="{193FA15C-19C5-4045-97C6-5DF178168DB4}" destId="{582B4AC9-B04A-41F7-882B-D65B79FA0056}" srcOrd="12" destOrd="0" parTransId="{608ED742-344F-4A49-B80E-AE789CC4D8A6}" sibTransId="{E7714710-F313-4A8F-AD35-0C17132EC545}"/>
    <dgm:cxn modelId="{0B99D220-BBBE-44C8-9F14-DE4B966A465D}" srcId="{193FA15C-19C5-4045-97C6-5DF178168DB4}" destId="{4BC83690-AA8C-4DCF-9C53-D81341A1B52E}" srcOrd="3" destOrd="0" parTransId="{ADD6B9FA-BA8D-4CD0-AAB0-DAEA5EAB0ADD}" sibTransId="{694F52FD-46BB-40DE-8AB6-E43E1BBC36E9}"/>
    <dgm:cxn modelId="{B008822E-9630-4AA1-843C-73588E421CDB}" type="presOf" srcId="{41A7B296-4032-4A29-BCB4-270CBE315BB8}" destId="{1C43CF9C-3D70-40E8-A552-6CEDFCEAC826}" srcOrd="0" destOrd="0" presId="urn:microsoft.com/office/officeart/2005/8/layout/lProcess2"/>
    <dgm:cxn modelId="{051476CE-537E-4FC1-AD5D-035DB8F68E5C}" srcId="{193FA15C-19C5-4045-97C6-5DF178168DB4}" destId="{AEDDBE1B-8283-4753-BE4E-EC4C2C71F5A8}" srcOrd="2" destOrd="0" parTransId="{6D284D58-7D2B-4FB0-BFB1-DBEB16DDC7BD}" sibTransId="{9869A127-9E19-4F41-BA30-64630254F9B7}"/>
    <dgm:cxn modelId="{F359CF5E-C487-465D-BBAE-2A83B85C0FD2}" srcId="{90F3A9B5-8DD7-4BDD-887B-077E2F9CED5E}" destId="{193FA15C-19C5-4045-97C6-5DF178168DB4}" srcOrd="1" destOrd="0" parTransId="{4D25A528-27FD-48FD-A869-02C55F204F41}" sibTransId="{2D50B19F-0824-4CB5-8E73-6D1FAD9F1BD5}"/>
    <dgm:cxn modelId="{90D448EC-CF6E-4D0B-85F7-08C77E4229E9}" srcId="{EBC87369-1EB0-45C3-B5BD-4115A8F085D6}" destId="{B69404F1-D347-4AD1-9494-035BF7C4276E}" srcOrd="5" destOrd="0" parTransId="{E32CF14B-AB09-4A73-B939-E71DAF5E99ED}" sibTransId="{465B00CA-3BBA-4AB3-B4A8-E41EB6856752}"/>
    <dgm:cxn modelId="{44ED0BCC-5125-4B9B-BF0F-2912477B7868}" srcId="{193FA15C-19C5-4045-97C6-5DF178168DB4}" destId="{BA375EAF-72A7-4F2A-A1AF-164F0F53CEBF}" srcOrd="11" destOrd="0" parTransId="{E6641884-5035-4905-BB82-5B64D86DCD38}" sibTransId="{1D8F6BAB-6602-4691-A1B4-5707D8AB4984}"/>
    <dgm:cxn modelId="{5F7C883E-3D5A-44FD-AC9B-9AFF81D43510}" type="presOf" srcId="{0A338816-6D1A-40DD-A9E3-48AC3CCC79A4}" destId="{0FCB2C6F-745A-4318-803D-320650A9D6DF}" srcOrd="0" destOrd="0" presId="urn:microsoft.com/office/officeart/2005/8/layout/lProcess2"/>
    <dgm:cxn modelId="{DA362D54-63CE-42E9-87CE-3C94324BEE4F}" srcId="{EBC87369-1EB0-45C3-B5BD-4115A8F085D6}" destId="{CB7B0B6C-1F41-4CB9-86EA-445E0D7BA288}" srcOrd="1" destOrd="0" parTransId="{37581445-E50B-4F6D-A25F-E299F535D095}" sibTransId="{E4667FA3-70F7-4401-84A1-AE8CAC3C69B1}"/>
    <dgm:cxn modelId="{95BFDDC8-2A84-45A3-89B7-B2C1E368FA24}" type="presOf" srcId="{89BC24E0-BF64-473E-97D7-700E0BC4D15D}" destId="{742A7789-B98B-4BCA-A843-AB55A24416BA}" srcOrd="0" destOrd="0" presId="urn:microsoft.com/office/officeart/2005/8/layout/lProcess2"/>
    <dgm:cxn modelId="{5125439B-5D54-4C5F-9DB2-2E707ED7D8E6}" srcId="{90F3A9B5-8DD7-4BDD-887B-077E2F9CED5E}" destId="{CDAA5D5C-474B-4D0E-839B-EEE4A7CE6EB1}" srcOrd="3" destOrd="0" parTransId="{4F478D63-00F3-47EB-B267-F5B772D1D7F6}" sibTransId="{C81990E5-1CE2-4398-B0F3-EEEEA4762726}"/>
    <dgm:cxn modelId="{7AF5BE6E-47C5-4161-8003-B003DDE057DA}" type="presOf" srcId="{B69404F1-D347-4AD1-9494-035BF7C4276E}" destId="{E3E88048-1FB9-4747-8E7F-7D7500DA68BB}" srcOrd="0" destOrd="0" presId="urn:microsoft.com/office/officeart/2005/8/layout/lProcess2"/>
    <dgm:cxn modelId="{9BD8C373-FFC8-40E9-901F-2069506A30FC}" type="presOf" srcId="{49A1597F-7CBB-4463-A496-D9994D182DB7}" destId="{99111DBD-C500-4921-82ED-303523F5AE6A}" srcOrd="0" destOrd="0" presId="urn:microsoft.com/office/officeart/2005/8/layout/lProcess2"/>
    <dgm:cxn modelId="{A2D37533-CB62-4072-8AD6-E4B50BF914E5}" srcId="{84202AFA-02BE-4CF5-A646-82F66EB5BDBA}" destId="{89BC24E0-BF64-473E-97D7-700E0BC4D15D}" srcOrd="0" destOrd="0" parTransId="{F85FF378-35CD-498C-91FA-0CF025471553}" sibTransId="{80081B63-C7A2-4FCC-8932-F5E2CE42C735}"/>
    <dgm:cxn modelId="{AE8C9E0D-6D2C-49FD-96E2-53DE54B5AB1B}" type="presOf" srcId="{193FA15C-19C5-4045-97C6-5DF178168DB4}" destId="{BD3F22B3-9CBF-4D3F-BC34-1A33DBFD1839}" srcOrd="0" destOrd="0" presId="urn:microsoft.com/office/officeart/2005/8/layout/lProcess2"/>
    <dgm:cxn modelId="{78BE7213-ADE4-4C8B-B020-2A358C88A928}" srcId="{193FA15C-19C5-4045-97C6-5DF178168DB4}" destId="{56C8B4DD-6362-4240-92A2-6A2262846371}" srcOrd="5" destOrd="0" parTransId="{1BF65D4D-E9A8-410E-ADD3-641D130746AA}" sibTransId="{535CE2B8-3C0A-4799-AE0C-0EE1B0A0A2D6}"/>
    <dgm:cxn modelId="{82A5C6B0-B9D3-406A-936C-9FF522464220}" type="presOf" srcId="{183FA7B8-1920-4724-ACB4-070D8018080E}" destId="{24EF8560-C07F-4062-97C0-39ADB6F0B0C9}" srcOrd="0" destOrd="0" presId="urn:microsoft.com/office/officeart/2005/8/layout/lProcess2"/>
    <dgm:cxn modelId="{7E41C023-A7FF-4090-8E34-7CA40E21444F}" type="presOf" srcId="{193FA15C-19C5-4045-97C6-5DF178168DB4}" destId="{658A23BB-4433-4246-8105-51FA157EFF99}" srcOrd="1" destOrd="0" presId="urn:microsoft.com/office/officeart/2005/8/layout/lProcess2"/>
    <dgm:cxn modelId="{92FB4678-6A9D-4DFF-B553-13BA07ACCAC7}" type="presOf" srcId="{DDCF5F87-A81A-44EE-BBED-D5CC34919CDA}" destId="{2C6C0644-DE2D-473C-BB60-8D7DC7960BD6}" srcOrd="0" destOrd="0" presId="urn:microsoft.com/office/officeart/2005/8/layout/lProcess2"/>
    <dgm:cxn modelId="{3EE98F12-FB1B-41A8-9D25-A2ED44F72249}" srcId="{193FA15C-19C5-4045-97C6-5DF178168DB4}" destId="{CCDCA77A-ABB0-4C83-BA53-ADFF0AFE08B2}" srcOrd="10" destOrd="0" parTransId="{61320346-0B50-4201-AFC1-656FED3ADFD3}" sibTransId="{882914D8-3934-46E8-B103-B358F612F4E9}"/>
    <dgm:cxn modelId="{25D5DB2E-6E56-406F-8EF9-DF2117EB98BD}" type="presOf" srcId="{1890D89B-B20F-4A95-B932-E1D9AD52B07F}" destId="{8ADE1B94-2219-4F9F-ABDD-985B40994B13}" srcOrd="0" destOrd="0" presId="urn:microsoft.com/office/officeart/2005/8/layout/lProcess2"/>
    <dgm:cxn modelId="{3CD47949-B9B2-40BC-9805-F7F660E75A6F}" srcId="{90F3A9B5-8DD7-4BDD-887B-077E2F9CED5E}" destId="{EBC87369-1EB0-45C3-B5BD-4115A8F085D6}" srcOrd="0" destOrd="0" parTransId="{4F64F6EB-B395-40D3-AAC3-1C07B50ECCAC}" sibTransId="{A9440E89-E48C-40DC-836E-4768958DEEB7}"/>
    <dgm:cxn modelId="{2729DF05-3D3B-4F87-B93F-17A7BFD692C2}" type="presOf" srcId="{CCDCA77A-ABB0-4C83-BA53-ADFF0AFE08B2}" destId="{3677D298-ACA3-4BCE-ADC3-4DC9C9062542}" srcOrd="0" destOrd="0" presId="urn:microsoft.com/office/officeart/2005/8/layout/lProcess2"/>
    <dgm:cxn modelId="{F6222979-ED92-4914-8AD8-A911243D66F8}" type="presOf" srcId="{EBC87369-1EB0-45C3-B5BD-4115A8F085D6}" destId="{439E935F-BAE2-4EF4-BB6D-37C32224970F}" srcOrd="0" destOrd="0" presId="urn:microsoft.com/office/officeart/2005/8/layout/lProcess2"/>
    <dgm:cxn modelId="{764D4027-D793-4928-BC4C-B9D2B5926A0C}" srcId="{0A338816-6D1A-40DD-A9E3-48AC3CCC79A4}" destId="{7FE54000-E373-427C-81B0-CAE24817E601}" srcOrd="0" destOrd="0" parTransId="{742E3EDC-12D7-40BF-9748-6642A51B9FE2}" sibTransId="{C026A3B8-A6D0-463A-B91E-FFBFDF543941}"/>
    <dgm:cxn modelId="{B122E17C-7570-4E17-9BB8-5586F8B0F211}" srcId="{193FA15C-19C5-4045-97C6-5DF178168DB4}" destId="{F135A3DB-D841-4739-BCB6-7732E8115E75}" srcOrd="9" destOrd="0" parTransId="{6647C0A5-BE35-4941-86E9-E03E55A060ED}" sibTransId="{E2A8535D-9469-4BCA-92F0-10835B9D789F}"/>
    <dgm:cxn modelId="{ED069304-EF55-4DFB-A0C2-F9D43929B5DC}" type="presOf" srcId="{4B105E6D-F191-444C-A0F1-311369ECEC1C}" destId="{7AB3D415-12DE-4166-8862-84B98FC5283C}" srcOrd="0" destOrd="0" presId="urn:microsoft.com/office/officeart/2005/8/layout/lProcess2"/>
    <dgm:cxn modelId="{2F31E1DF-D3FA-4121-8A91-37C61EDD5E89}" srcId="{EBC87369-1EB0-45C3-B5BD-4115A8F085D6}" destId="{B4B2F415-120A-4777-80E2-56D4EC3D2705}" srcOrd="3" destOrd="0" parTransId="{20E24217-76AF-4035-BB74-E49FF134455B}" sibTransId="{FC6391A5-2770-4333-A746-E349D96B17DF}"/>
    <dgm:cxn modelId="{CDB6C838-5947-43EE-82CD-662CF79AF363}" type="presOf" srcId="{CF1C4F00-B2A1-41A1-90E5-1807890B8720}" destId="{A8FB62B8-FDA0-47C8-A652-5216DAE0C7D0}" srcOrd="0" destOrd="0" presId="urn:microsoft.com/office/officeart/2005/8/layout/lProcess2"/>
    <dgm:cxn modelId="{9EDC451E-3EED-4A2C-A945-7D1A8E2495C2}" type="presParOf" srcId="{3DB1E084-0EA8-4185-8A46-E87B8AF7F7B1}" destId="{904BE4A2-9770-4369-9DA2-AAAECBDB40E2}" srcOrd="0" destOrd="0" presId="urn:microsoft.com/office/officeart/2005/8/layout/lProcess2"/>
    <dgm:cxn modelId="{BDA4AF08-68AE-4D6B-931D-D37C00B5F552}" type="presParOf" srcId="{904BE4A2-9770-4369-9DA2-AAAECBDB40E2}" destId="{439E935F-BAE2-4EF4-BB6D-37C32224970F}" srcOrd="0" destOrd="0" presId="urn:microsoft.com/office/officeart/2005/8/layout/lProcess2"/>
    <dgm:cxn modelId="{CABCEE8E-FD71-47AF-BC04-1B690951BAE0}" type="presParOf" srcId="{904BE4A2-9770-4369-9DA2-AAAECBDB40E2}" destId="{F4A7988F-39FE-456E-B720-370CC51DBDDF}" srcOrd="1" destOrd="0" presId="urn:microsoft.com/office/officeart/2005/8/layout/lProcess2"/>
    <dgm:cxn modelId="{8C370165-C5B7-4D42-9BE9-2394E59E2EA7}" type="presParOf" srcId="{904BE4A2-9770-4369-9DA2-AAAECBDB40E2}" destId="{E1C29B2A-70F5-431A-95B0-A5215437E796}" srcOrd="2" destOrd="0" presId="urn:microsoft.com/office/officeart/2005/8/layout/lProcess2"/>
    <dgm:cxn modelId="{CB47C411-A7C3-49B0-81F4-EA63D37799B0}" type="presParOf" srcId="{E1C29B2A-70F5-431A-95B0-A5215437E796}" destId="{B8F89457-2E7A-4EDB-86BE-4FCB8F2EBE3D}" srcOrd="0" destOrd="0" presId="urn:microsoft.com/office/officeart/2005/8/layout/lProcess2"/>
    <dgm:cxn modelId="{AE8A8159-8C9A-4A45-AFA9-434298F2E43C}" type="presParOf" srcId="{B8F89457-2E7A-4EDB-86BE-4FCB8F2EBE3D}" destId="{8ADE1B94-2219-4F9F-ABDD-985B40994B13}" srcOrd="0" destOrd="0" presId="urn:microsoft.com/office/officeart/2005/8/layout/lProcess2"/>
    <dgm:cxn modelId="{91F91A91-78B2-4E42-AF27-8F1CAEC38E8E}" type="presParOf" srcId="{B8F89457-2E7A-4EDB-86BE-4FCB8F2EBE3D}" destId="{B7812C7C-B38A-4826-A057-925ADD4EE523}" srcOrd="1" destOrd="0" presId="urn:microsoft.com/office/officeart/2005/8/layout/lProcess2"/>
    <dgm:cxn modelId="{A70ED924-4804-4A6C-8D91-89BA3AAF9AB1}" type="presParOf" srcId="{B8F89457-2E7A-4EDB-86BE-4FCB8F2EBE3D}" destId="{3E1F9670-2F92-4028-9AE7-350732E4222B}" srcOrd="2" destOrd="0" presId="urn:microsoft.com/office/officeart/2005/8/layout/lProcess2"/>
    <dgm:cxn modelId="{BCCB1121-D66C-4AFE-967F-ECAE06DDA304}" type="presParOf" srcId="{B8F89457-2E7A-4EDB-86BE-4FCB8F2EBE3D}" destId="{F027752C-5A3A-417C-B645-AB440E4C1EF1}" srcOrd="3" destOrd="0" presId="urn:microsoft.com/office/officeart/2005/8/layout/lProcess2"/>
    <dgm:cxn modelId="{836E3ED2-36C3-40CE-B79E-F4A657EEE943}" type="presParOf" srcId="{B8F89457-2E7A-4EDB-86BE-4FCB8F2EBE3D}" destId="{99111DBD-C500-4921-82ED-303523F5AE6A}" srcOrd="4" destOrd="0" presId="urn:microsoft.com/office/officeart/2005/8/layout/lProcess2"/>
    <dgm:cxn modelId="{489FF47A-FED9-4450-8BA2-7F63D9B7B1CE}" type="presParOf" srcId="{B8F89457-2E7A-4EDB-86BE-4FCB8F2EBE3D}" destId="{1C5BD1B1-07A2-4614-BAE5-EAA714C74C0F}" srcOrd="5" destOrd="0" presId="urn:microsoft.com/office/officeart/2005/8/layout/lProcess2"/>
    <dgm:cxn modelId="{93241FC5-DAFC-40CF-A465-E639913E3B09}" type="presParOf" srcId="{B8F89457-2E7A-4EDB-86BE-4FCB8F2EBE3D}" destId="{832B02EE-4144-485B-B762-4A654A36634B}" srcOrd="6" destOrd="0" presId="urn:microsoft.com/office/officeart/2005/8/layout/lProcess2"/>
    <dgm:cxn modelId="{A3177611-AAC6-4364-8258-C69B096D997C}" type="presParOf" srcId="{B8F89457-2E7A-4EDB-86BE-4FCB8F2EBE3D}" destId="{C19F2B4E-057B-4A37-95CC-66515950923B}" srcOrd="7" destOrd="0" presId="urn:microsoft.com/office/officeart/2005/8/layout/lProcess2"/>
    <dgm:cxn modelId="{886565C5-62B1-4B56-A540-B29A6B8D11F0}" type="presParOf" srcId="{B8F89457-2E7A-4EDB-86BE-4FCB8F2EBE3D}" destId="{78EBD89C-1C05-403F-AF0F-7CD08426EED4}" srcOrd="8" destOrd="0" presId="urn:microsoft.com/office/officeart/2005/8/layout/lProcess2"/>
    <dgm:cxn modelId="{59374EDF-C4D8-4DEB-956E-DEE0340A0802}" type="presParOf" srcId="{B8F89457-2E7A-4EDB-86BE-4FCB8F2EBE3D}" destId="{A414E520-38D3-456D-9290-E91A024AB328}" srcOrd="9" destOrd="0" presId="urn:microsoft.com/office/officeart/2005/8/layout/lProcess2"/>
    <dgm:cxn modelId="{32521EFE-CCD4-428A-A63F-9351A2B71450}" type="presParOf" srcId="{B8F89457-2E7A-4EDB-86BE-4FCB8F2EBE3D}" destId="{E3E88048-1FB9-4747-8E7F-7D7500DA68BB}" srcOrd="10" destOrd="0" presId="urn:microsoft.com/office/officeart/2005/8/layout/lProcess2"/>
    <dgm:cxn modelId="{08336CFB-F3DF-4CB9-964B-6357640F2EA1}" type="presParOf" srcId="{B8F89457-2E7A-4EDB-86BE-4FCB8F2EBE3D}" destId="{5BBA6971-E533-4988-8DD2-E056F9444144}" srcOrd="11" destOrd="0" presId="urn:microsoft.com/office/officeart/2005/8/layout/lProcess2"/>
    <dgm:cxn modelId="{0E22125C-11F4-4780-9DC7-9E66DEE09253}" type="presParOf" srcId="{B8F89457-2E7A-4EDB-86BE-4FCB8F2EBE3D}" destId="{24EF8560-C07F-4062-97C0-39ADB6F0B0C9}" srcOrd="12" destOrd="0" presId="urn:microsoft.com/office/officeart/2005/8/layout/lProcess2"/>
    <dgm:cxn modelId="{3AA3A705-E5A0-4850-B51B-5D11E571E820}" type="presParOf" srcId="{3DB1E084-0EA8-4185-8A46-E87B8AF7F7B1}" destId="{A9FAD677-0AF4-4790-85F0-4E28C2018072}" srcOrd="1" destOrd="0" presId="urn:microsoft.com/office/officeart/2005/8/layout/lProcess2"/>
    <dgm:cxn modelId="{2696739E-2D96-4DA2-9F3F-E1FCBEDB420B}" type="presParOf" srcId="{3DB1E084-0EA8-4185-8A46-E87B8AF7F7B1}" destId="{7F140248-E02A-4F6B-9264-EFADDFEAFEC3}" srcOrd="2" destOrd="0" presId="urn:microsoft.com/office/officeart/2005/8/layout/lProcess2"/>
    <dgm:cxn modelId="{F021D0C7-E935-4A08-B6C8-D523C1A02EF0}" type="presParOf" srcId="{7F140248-E02A-4F6B-9264-EFADDFEAFEC3}" destId="{BD3F22B3-9CBF-4D3F-BC34-1A33DBFD1839}" srcOrd="0" destOrd="0" presId="urn:microsoft.com/office/officeart/2005/8/layout/lProcess2"/>
    <dgm:cxn modelId="{AD07AD1F-248F-49A8-AFB2-B1EECA4ADD44}" type="presParOf" srcId="{7F140248-E02A-4F6B-9264-EFADDFEAFEC3}" destId="{658A23BB-4433-4246-8105-51FA157EFF99}" srcOrd="1" destOrd="0" presId="urn:microsoft.com/office/officeart/2005/8/layout/lProcess2"/>
    <dgm:cxn modelId="{95EDA528-0097-49E1-8DCB-CA828AF500AD}" type="presParOf" srcId="{7F140248-E02A-4F6B-9264-EFADDFEAFEC3}" destId="{A21C614A-EA53-4ED2-A839-F95D3DD65C72}" srcOrd="2" destOrd="0" presId="urn:microsoft.com/office/officeart/2005/8/layout/lProcess2"/>
    <dgm:cxn modelId="{392EF26F-DFE8-4CD9-A115-01617F9AD5B4}" type="presParOf" srcId="{A21C614A-EA53-4ED2-A839-F95D3DD65C72}" destId="{8CBFB880-C9E7-4241-B732-2ADDFFE425CA}" srcOrd="0" destOrd="0" presId="urn:microsoft.com/office/officeart/2005/8/layout/lProcess2"/>
    <dgm:cxn modelId="{ACD8B7C3-9500-4203-8C6A-06B0C013BFEC}" type="presParOf" srcId="{8CBFB880-C9E7-4241-B732-2ADDFFE425CA}" destId="{2C6C0644-DE2D-473C-BB60-8D7DC7960BD6}" srcOrd="0" destOrd="0" presId="urn:microsoft.com/office/officeart/2005/8/layout/lProcess2"/>
    <dgm:cxn modelId="{47559517-9500-45C1-9270-AB7793DBBBB3}" type="presParOf" srcId="{8CBFB880-C9E7-4241-B732-2ADDFFE425CA}" destId="{4FA75C8F-11DE-4765-949F-2A3A77A62397}" srcOrd="1" destOrd="0" presId="urn:microsoft.com/office/officeart/2005/8/layout/lProcess2"/>
    <dgm:cxn modelId="{DD5420EF-B472-4EDD-961C-F87DB21310B1}" type="presParOf" srcId="{8CBFB880-C9E7-4241-B732-2ADDFFE425CA}" destId="{1C43CF9C-3D70-40E8-A552-6CEDFCEAC826}" srcOrd="2" destOrd="0" presId="urn:microsoft.com/office/officeart/2005/8/layout/lProcess2"/>
    <dgm:cxn modelId="{9A72E64D-5CA3-4715-B524-08B8BE623029}" type="presParOf" srcId="{8CBFB880-C9E7-4241-B732-2ADDFFE425CA}" destId="{40EC0F9B-0924-4F76-A123-9AD2BED2DFD8}" srcOrd="3" destOrd="0" presId="urn:microsoft.com/office/officeart/2005/8/layout/lProcess2"/>
    <dgm:cxn modelId="{205F8D01-5920-4AC0-A556-87426684FCF3}" type="presParOf" srcId="{8CBFB880-C9E7-4241-B732-2ADDFFE425CA}" destId="{09F55D97-4AE1-43D1-B9E6-1D69E9F2C0FF}" srcOrd="4" destOrd="0" presId="urn:microsoft.com/office/officeart/2005/8/layout/lProcess2"/>
    <dgm:cxn modelId="{E21C7860-0E04-406B-898E-A09C2E24A055}" type="presParOf" srcId="{8CBFB880-C9E7-4241-B732-2ADDFFE425CA}" destId="{9A5078F0-9BB7-4044-B63F-5ED5D0E994FF}" srcOrd="5" destOrd="0" presId="urn:microsoft.com/office/officeart/2005/8/layout/lProcess2"/>
    <dgm:cxn modelId="{1137B500-23C5-4727-B5D0-C8A82823B9AD}" type="presParOf" srcId="{8CBFB880-C9E7-4241-B732-2ADDFFE425CA}" destId="{E0DAD737-DFA0-4A0B-A823-56CD63AF9B83}" srcOrd="6" destOrd="0" presId="urn:microsoft.com/office/officeart/2005/8/layout/lProcess2"/>
    <dgm:cxn modelId="{81F152A2-D6C0-4E70-BDB2-79A81D2A86AB}" type="presParOf" srcId="{8CBFB880-C9E7-4241-B732-2ADDFFE425CA}" destId="{76012DA3-6FB1-4161-A4D7-B0BDC964AAED}" srcOrd="7" destOrd="0" presId="urn:microsoft.com/office/officeart/2005/8/layout/lProcess2"/>
    <dgm:cxn modelId="{1C76A41B-683E-4131-85E0-6ECB49C4276F}" type="presParOf" srcId="{8CBFB880-C9E7-4241-B732-2ADDFFE425CA}" destId="{7AB3D415-12DE-4166-8862-84B98FC5283C}" srcOrd="8" destOrd="0" presId="urn:microsoft.com/office/officeart/2005/8/layout/lProcess2"/>
    <dgm:cxn modelId="{EF86C6B9-C63B-4AB7-850E-3CEEC7F71AD9}" type="presParOf" srcId="{8CBFB880-C9E7-4241-B732-2ADDFFE425CA}" destId="{E14A3AF9-EDB7-4121-9784-BF2143CF3B7A}" srcOrd="9" destOrd="0" presId="urn:microsoft.com/office/officeart/2005/8/layout/lProcess2"/>
    <dgm:cxn modelId="{4304EC38-506B-4243-BE14-0EEF7ABD69DA}" type="presParOf" srcId="{8CBFB880-C9E7-4241-B732-2ADDFFE425CA}" destId="{A2BE2AC8-57D0-4EF3-AE35-6E8BCC3A46A1}" srcOrd="10" destOrd="0" presId="urn:microsoft.com/office/officeart/2005/8/layout/lProcess2"/>
    <dgm:cxn modelId="{43784CA5-C10C-4F5A-8451-8BD6FC7628BE}" type="presParOf" srcId="{8CBFB880-C9E7-4241-B732-2ADDFFE425CA}" destId="{82779050-1E31-44BE-82B5-58DFC30CF066}" srcOrd="11" destOrd="0" presId="urn:microsoft.com/office/officeart/2005/8/layout/lProcess2"/>
    <dgm:cxn modelId="{4E71308F-292E-4162-961D-A8C73700DF1C}" type="presParOf" srcId="{8CBFB880-C9E7-4241-B732-2ADDFFE425CA}" destId="{AF79422E-6856-4B70-B7F8-BC6E5487671C}" srcOrd="12" destOrd="0" presId="urn:microsoft.com/office/officeart/2005/8/layout/lProcess2"/>
    <dgm:cxn modelId="{5BFE4BBD-1489-4278-8B99-E389E1269A3D}" type="presParOf" srcId="{8CBFB880-C9E7-4241-B732-2ADDFFE425CA}" destId="{6AE46E7A-E7F8-4C79-A9B7-9B3B0FA3F185}" srcOrd="13" destOrd="0" presId="urn:microsoft.com/office/officeart/2005/8/layout/lProcess2"/>
    <dgm:cxn modelId="{D018B4B7-75EE-47C0-A0B1-70A91F15D543}" type="presParOf" srcId="{8CBFB880-C9E7-4241-B732-2ADDFFE425CA}" destId="{BA4C1533-7E4C-44DE-B350-BA8BC732FD63}" srcOrd="14" destOrd="0" presId="urn:microsoft.com/office/officeart/2005/8/layout/lProcess2"/>
    <dgm:cxn modelId="{472ECF0F-5A84-474D-8AF5-260BB95A6856}" type="presParOf" srcId="{8CBFB880-C9E7-4241-B732-2ADDFFE425CA}" destId="{876CF299-D777-4E32-A047-FFDA27D9812C}" srcOrd="15" destOrd="0" presId="urn:microsoft.com/office/officeart/2005/8/layout/lProcess2"/>
    <dgm:cxn modelId="{16C97374-EA4D-45AC-9BF3-754C30F7CD13}" type="presParOf" srcId="{8CBFB880-C9E7-4241-B732-2ADDFFE425CA}" destId="{31D854E6-1088-4EAE-AC75-B426577221F1}" srcOrd="16" destOrd="0" presId="urn:microsoft.com/office/officeart/2005/8/layout/lProcess2"/>
    <dgm:cxn modelId="{C0137FE3-900E-4D24-9CC5-CD4BF095092F}" type="presParOf" srcId="{8CBFB880-C9E7-4241-B732-2ADDFFE425CA}" destId="{11DE6119-6E50-41D7-A226-604EFFB2D4D5}" srcOrd="17" destOrd="0" presId="urn:microsoft.com/office/officeart/2005/8/layout/lProcess2"/>
    <dgm:cxn modelId="{CE08AD9D-EDEF-4C25-9FDC-A36FF3419595}" type="presParOf" srcId="{8CBFB880-C9E7-4241-B732-2ADDFFE425CA}" destId="{8951B31B-23FD-41E8-ADAD-C7BDAD4FE01C}" srcOrd="18" destOrd="0" presId="urn:microsoft.com/office/officeart/2005/8/layout/lProcess2"/>
    <dgm:cxn modelId="{7BD0659E-CE2E-4787-AC34-80DA14B22E56}" type="presParOf" srcId="{8CBFB880-C9E7-4241-B732-2ADDFFE425CA}" destId="{B969C1B2-0567-49F8-B206-5D0F482C12A6}" srcOrd="19" destOrd="0" presId="urn:microsoft.com/office/officeart/2005/8/layout/lProcess2"/>
    <dgm:cxn modelId="{0C6D41E6-C7D7-4561-9D8D-83AD77E2F87D}" type="presParOf" srcId="{8CBFB880-C9E7-4241-B732-2ADDFFE425CA}" destId="{3677D298-ACA3-4BCE-ADC3-4DC9C9062542}" srcOrd="20" destOrd="0" presId="urn:microsoft.com/office/officeart/2005/8/layout/lProcess2"/>
    <dgm:cxn modelId="{937462AF-ACBF-48F3-A617-4B962EB81268}" type="presParOf" srcId="{8CBFB880-C9E7-4241-B732-2ADDFFE425CA}" destId="{32D9243D-FC4D-4226-828F-0C765C5800B5}" srcOrd="21" destOrd="0" presId="urn:microsoft.com/office/officeart/2005/8/layout/lProcess2"/>
    <dgm:cxn modelId="{31EF410F-8AC0-48D0-BE62-E8C1E1FA7DE7}" type="presParOf" srcId="{8CBFB880-C9E7-4241-B732-2ADDFFE425CA}" destId="{176DC82A-D86D-4911-9169-CF9EF4919FDA}" srcOrd="22" destOrd="0" presId="urn:microsoft.com/office/officeart/2005/8/layout/lProcess2"/>
    <dgm:cxn modelId="{727734D4-19B1-45A5-B1D6-EA3D13D19E16}" type="presParOf" srcId="{8CBFB880-C9E7-4241-B732-2ADDFFE425CA}" destId="{56C9EBD2-FFDA-4A36-9564-CF505B07614D}" srcOrd="23" destOrd="0" presId="urn:microsoft.com/office/officeart/2005/8/layout/lProcess2"/>
    <dgm:cxn modelId="{1A49A356-1E26-456E-80CD-1ED9BC3C13B1}" type="presParOf" srcId="{8CBFB880-C9E7-4241-B732-2ADDFFE425CA}" destId="{DB9CF3C7-E778-440F-91E8-3AFE13E3521B}" srcOrd="24" destOrd="0" presId="urn:microsoft.com/office/officeart/2005/8/layout/lProcess2"/>
    <dgm:cxn modelId="{51BA6B27-2E08-46B3-BC8E-F1562F559AD3}" type="presParOf" srcId="{8CBFB880-C9E7-4241-B732-2ADDFFE425CA}" destId="{4789536C-E8E5-409E-AA82-2D909158DBAC}" srcOrd="25" destOrd="0" presId="urn:microsoft.com/office/officeart/2005/8/layout/lProcess2"/>
    <dgm:cxn modelId="{5E56F7F0-E652-44A7-96CA-B5F0F83CA860}" type="presParOf" srcId="{8CBFB880-C9E7-4241-B732-2ADDFFE425CA}" destId="{58E0B06D-081E-4465-871E-A5B870B0AE04}" srcOrd="26" destOrd="0" presId="urn:microsoft.com/office/officeart/2005/8/layout/lProcess2"/>
    <dgm:cxn modelId="{DAC78FFE-7D1D-42E5-BF33-EFFC3D8E9A9B}" type="presParOf" srcId="{3DB1E084-0EA8-4185-8A46-E87B8AF7F7B1}" destId="{2DFC8F86-1673-4503-8A67-8329B0D62F16}" srcOrd="3" destOrd="0" presId="urn:microsoft.com/office/officeart/2005/8/layout/lProcess2"/>
    <dgm:cxn modelId="{0F9C829F-7509-4EFF-B1D2-01CE41521C42}" type="presParOf" srcId="{3DB1E084-0EA8-4185-8A46-E87B8AF7F7B1}" destId="{BE52E0CB-9B00-41A5-BA06-609DED5549E1}" srcOrd="4" destOrd="0" presId="urn:microsoft.com/office/officeart/2005/8/layout/lProcess2"/>
    <dgm:cxn modelId="{A4C7AEE0-95F7-466C-BEDE-E58AC15DA874}" type="presParOf" srcId="{BE52E0CB-9B00-41A5-BA06-609DED5549E1}" destId="{0FCB2C6F-745A-4318-803D-320650A9D6DF}" srcOrd="0" destOrd="0" presId="urn:microsoft.com/office/officeart/2005/8/layout/lProcess2"/>
    <dgm:cxn modelId="{6726DD22-C778-42A0-90C4-A2EDEA4FBCC2}" type="presParOf" srcId="{BE52E0CB-9B00-41A5-BA06-609DED5549E1}" destId="{453A0877-40EF-4C59-B694-531786C16365}" srcOrd="1" destOrd="0" presId="urn:microsoft.com/office/officeart/2005/8/layout/lProcess2"/>
    <dgm:cxn modelId="{D8FFD57C-7EAA-4301-A60D-2211D8070961}" type="presParOf" srcId="{BE52E0CB-9B00-41A5-BA06-609DED5549E1}" destId="{FC08C2FA-5076-44D0-A481-872B75ABEA76}" srcOrd="2" destOrd="0" presId="urn:microsoft.com/office/officeart/2005/8/layout/lProcess2"/>
    <dgm:cxn modelId="{EE310A38-6609-4941-8856-484C7D88C783}" type="presParOf" srcId="{FC08C2FA-5076-44D0-A481-872B75ABEA76}" destId="{E359F46F-261F-4B6B-A377-DD8E577BA3AD}" srcOrd="0" destOrd="0" presId="urn:microsoft.com/office/officeart/2005/8/layout/lProcess2"/>
    <dgm:cxn modelId="{FECEE912-B4D6-4550-9463-92C9E1D33385}" type="presParOf" srcId="{E359F46F-261F-4B6B-A377-DD8E577BA3AD}" destId="{24084ACF-B35B-42A3-A96D-B2FC25F7E612}" srcOrd="0" destOrd="0" presId="urn:microsoft.com/office/officeart/2005/8/layout/lProcess2"/>
    <dgm:cxn modelId="{122A070A-BD87-4651-8721-075595993B64}" type="presParOf" srcId="{3DB1E084-0EA8-4185-8A46-E87B8AF7F7B1}" destId="{E0BA65DE-0E29-4BBC-8635-17F741694CBA}" srcOrd="5" destOrd="0" presId="urn:microsoft.com/office/officeart/2005/8/layout/lProcess2"/>
    <dgm:cxn modelId="{39918D9F-C943-45CD-8B82-14C7F429EA9B}" type="presParOf" srcId="{3DB1E084-0EA8-4185-8A46-E87B8AF7F7B1}" destId="{2608B671-6B54-4F00-8324-4A7761B830F5}" srcOrd="6" destOrd="0" presId="urn:microsoft.com/office/officeart/2005/8/layout/lProcess2"/>
    <dgm:cxn modelId="{79D1188B-9BB1-4D32-B762-A936E5DCCA83}" type="presParOf" srcId="{2608B671-6B54-4F00-8324-4A7761B830F5}" destId="{EF6B0C80-FC35-4312-84AE-4DE4409EAA01}" srcOrd="0" destOrd="0" presId="urn:microsoft.com/office/officeart/2005/8/layout/lProcess2"/>
    <dgm:cxn modelId="{9DA4D4C0-7B1D-4F19-BBCC-311FEE0B0DEC}" type="presParOf" srcId="{2608B671-6B54-4F00-8324-4A7761B830F5}" destId="{FF2374BC-BDB9-4CD2-8D90-9826B5CB35CB}" srcOrd="1" destOrd="0" presId="urn:microsoft.com/office/officeart/2005/8/layout/lProcess2"/>
    <dgm:cxn modelId="{0EDD5638-5EAE-4E0D-BCEB-A1F2986CBC8A}" type="presParOf" srcId="{2608B671-6B54-4F00-8324-4A7761B830F5}" destId="{6FFA7923-4840-456F-9451-8CD740F95B91}" srcOrd="2" destOrd="0" presId="urn:microsoft.com/office/officeart/2005/8/layout/lProcess2"/>
    <dgm:cxn modelId="{695666F8-27CA-43D1-8F94-60E5029857C9}" type="presParOf" srcId="{6FFA7923-4840-456F-9451-8CD740F95B91}" destId="{0D9AF56B-F982-4C8B-9436-8ED9B65E48A9}" srcOrd="0" destOrd="0" presId="urn:microsoft.com/office/officeart/2005/8/layout/lProcess2"/>
    <dgm:cxn modelId="{82D4F083-B61F-44D8-8EFD-4BD65D76EFEC}" type="presParOf" srcId="{0D9AF56B-F982-4C8B-9436-8ED9B65E48A9}" destId="{A8FB62B8-FDA0-47C8-A652-5216DAE0C7D0}" srcOrd="0" destOrd="0" presId="urn:microsoft.com/office/officeart/2005/8/layout/lProcess2"/>
    <dgm:cxn modelId="{84AB5C81-811C-483D-9972-DD9F491F9E35}" type="presParOf" srcId="{0D9AF56B-F982-4C8B-9436-8ED9B65E48A9}" destId="{E9D92D62-C728-4FEA-923A-BF4B9C8BDDDA}" srcOrd="1" destOrd="0" presId="urn:microsoft.com/office/officeart/2005/8/layout/lProcess2"/>
    <dgm:cxn modelId="{1E5F98F1-EA4A-4228-A024-BB36E2594F70}" type="presParOf" srcId="{0D9AF56B-F982-4C8B-9436-8ED9B65E48A9}" destId="{E21CED1E-64F8-442B-B137-DAD8E5F099AC}" srcOrd="2" destOrd="0" presId="urn:microsoft.com/office/officeart/2005/8/layout/lProcess2"/>
    <dgm:cxn modelId="{F4916EE2-779E-4331-A475-7C49F184D61B}" type="presParOf" srcId="{3DB1E084-0EA8-4185-8A46-E87B8AF7F7B1}" destId="{CE160F40-2118-4F69-98BE-C77932330330}" srcOrd="7" destOrd="0" presId="urn:microsoft.com/office/officeart/2005/8/layout/lProcess2"/>
    <dgm:cxn modelId="{F3454341-27F9-4084-991A-D76428AD83EE}" type="presParOf" srcId="{3DB1E084-0EA8-4185-8A46-E87B8AF7F7B1}" destId="{0CB4F5FD-4A62-493E-9771-AF7F2D38EF4F}" srcOrd="8" destOrd="0" presId="urn:microsoft.com/office/officeart/2005/8/layout/lProcess2"/>
    <dgm:cxn modelId="{BDFFFEE9-145A-4269-9452-A3EA0A215C91}" type="presParOf" srcId="{0CB4F5FD-4A62-493E-9771-AF7F2D38EF4F}" destId="{7A987F50-1EE5-4F48-8A5A-E5549E9FA9FC}" srcOrd="0" destOrd="0" presId="urn:microsoft.com/office/officeart/2005/8/layout/lProcess2"/>
    <dgm:cxn modelId="{4187C386-528E-4C04-B160-B1A12E643F62}" type="presParOf" srcId="{0CB4F5FD-4A62-493E-9771-AF7F2D38EF4F}" destId="{3E291051-5D40-4EA0-83F0-2A4670A87F82}" srcOrd="1" destOrd="0" presId="urn:microsoft.com/office/officeart/2005/8/layout/lProcess2"/>
    <dgm:cxn modelId="{BEA44333-482B-4997-83E4-3A61B225A215}" type="presParOf" srcId="{0CB4F5FD-4A62-493E-9771-AF7F2D38EF4F}" destId="{94A66D65-B3F9-4152-9569-90BF308EBB31}" srcOrd="2" destOrd="0" presId="urn:microsoft.com/office/officeart/2005/8/layout/lProcess2"/>
    <dgm:cxn modelId="{C5B43A88-562C-4083-AF79-36849749D83C}" type="presParOf" srcId="{94A66D65-B3F9-4152-9569-90BF308EBB31}" destId="{C3E784B3-9DCC-4B8B-9CDB-3BEE58B332E8}" srcOrd="0" destOrd="0" presId="urn:microsoft.com/office/officeart/2005/8/layout/lProcess2"/>
    <dgm:cxn modelId="{BEA613D0-EF2B-4D7E-B8A7-2A02D7E855EC}" type="presParOf" srcId="{C3E784B3-9DCC-4B8B-9CDB-3BEE58B332E8}" destId="{742A7789-B98B-4BCA-A843-AB55A24416BA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AA2FB-D4C6-44CF-901C-09D73170CB87}">
      <dsp:nvSpPr>
        <dsp:cNvPr id="0" name=""/>
        <dsp:cNvSpPr/>
      </dsp:nvSpPr>
      <dsp:spPr>
        <a:xfrm>
          <a:off x="1451383" y="0"/>
          <a:ext cx="5023805" cy="5023805"/>
        </a:xfrm>
        <a:prstGeom prst="triangle">
          <a:avLst/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26FB0-1065-407B-A939-C72E9DA2C6FF}">
      <dsp:nvSpPr>
        <dsp:cNvPr id="0" name=""/>
        <dsp:cNvSpPr/>
      </dsp:nvSpPr>
      <dsp:spPr>
        <a:xfrm>
          <a:off x="2929940" y="502871"/>
          <a:ext cx="3265473" cy="446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/>
            <a:t>Кровельные работы</a:t>
          </a:r>
          <a:endParaRPr lang="ru-RU" sz="1400" b="1" kern="1200" dirty="0"/>
        </a:p>
      </dsp:txBody>
      <dsp:txXfrm>
        <a:off x="2951734" y="524665"/>
        <a:ext cx="3221885" cy="402863"/>
      </dsp:txXfrm>
    </dsp:sp>
    <dsp:sp modelId="{473C9D25-4E53-420B-BB7A-7E4CFAA54B8C}">
      <dsp:nvSpPr>
        <dsp:cNvPr id="0" name=""/>
        <dsp:cNvSpPr/>
      </dsp:nvSpPr>
      <dsp:spPr>
        <a:xfrm>
          <a:off x="2929940" y="1005129"/>
          <a:ext cx="3265473" cy="446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/>
            <a:t>Лабораторный медицинский анализ</a:t>
          </a:r>
          <a:endParaRPr lang="ru-RU" sz="1400" b="1" kern="1200" dirty="0"/>
        </a:p>
      </dsp:txBody>
      <dsp:txXfrm>
        <a:off x="2951734" y="1026923"/>
        <a:ext cx="3221885" cy="402863"/>
      </dsp:txXfrm>
    </dsp:sp>
    <dsp:sp modelId="{03A8AA6E-6836-45F5-A919-BA99AF9E84D0}">
      <dsp:nvSpPr>
        <dsp:cNvPr id="0" name=""/>
        <dsp:cNvSpPr/>
      </dsp:nvSpPr>
      <dsp:spPr>
        <a:xfrm>
          <a:off x="2929940" y="1507387"/>
          <a:ext cx="3265473" cy="446451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/>
            <a:t>Лазерные технологии</a:t>
          </a:r>
          <a:endParaRPr lang="ru-RU" sz="1400" b="1" kern="1200" dirty="0"/>
        </a:p>
      </dsp:txBody>
      <dsp:txXfrm>
        <a:off x="2951734" y="1529181"/>
        <a:ext cx="3221885" cy="402863"/>
      </dsp:txXfrm>
    </dsp:sp>
    <dsp:sp modelId="{0039D269-ACA7-41EA-9111-FBAED7FE7FC1}">
      <dsp:nvSpPr>
        <dsp:cNvPr id="0" name=""/>
        <dsp:cNvSpPr/>
      </dsp:nvSpPr>
      <dsp:spPr>
        <a:xfrm>
          <a:off x="2929940" y="2009645"/>
          <a:ext cx="3265473" cy="446451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/>
            <a:t>Реверсивный инжиниринг</a:t>
          </a:r>
          <a:endParaRPr lang="ru-RU" sz="1400" b="1" kern="1200" dirty="0"/>
        </a:p>
      </dsp:txBody>
      <dsp:txXfrm>
        <a:off x="2951734" y="2031439"/>
        <a:ext cx="3221885" cy="402863"/>
      </dsp:txXfrm>
    </dsp:sp>
    <dsp:sp modelId="{4385F607-E4B2-4A3D-8695-E1B5C1282B48}">
      <dsp:nvSpPr>
        <dsp:cNvPr id="0" name=""/>
        <dsp:cNvSpPr/>
      </dsp:nvSpPr>
      <dsp:spPr>
        <a:xfrm>
          <a:off x="2929940" y="2511902"/>
          <a:ext cx="3265473" cy="446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Эксплуатация беспилотных авиационных систем</a:t>
          </a:r>
          <a:endParaRPr lang="ru-RU" sz="1400" b="1" kern="1200" dirty="0"/>
        </a:p>
      </dsp:txBody>
      <dsp:txXfrm>
        <a:off x="2951734" y="2533696"/>
        <a:ext cx="3221885" cy="402863"/>
      </dsp:txXfrm>
    </dsp:sp>
    <dsp:sp modelId="{862E40C7-B848-41D2-A72B-4D6DFC7B2A62}">
      <dsp:nvSpPr>
        <dsp:cNvPr id="0" name=""/>
        <dsp:cNvSpPr/>
      </dsp:nvSpPr>
      <dsp:spPr>
        <a:xfrm>
          <a:off x="2929940" y="3014160"/>
          <a:ext cx="3265473" cy="446451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/>
            <a:t>Технологии композитов</a:t>
          </a:r>
          <a:endParaRPr lang="ru-RU" sz="1400" b="1" kern="1200" dirty="0"/>
        </a:p>
      </dsp:txBody>
      <dsp:txXfrm>
        <a:off x="2951734" y="3035954"/>
        <a:ext cx="3221885" cy="402863"/>
      </dsp:txXfrm>
    </dsp:sp>
    <dsp:sp modelId="{0B2C7418-158E-402D-B10C-452C030F815D}">
      <dsp:nvSpPr>
        <dsp:cNvPr id="0" name=""/>
        <dsp:cNvSpPr/>
      </dsp:nvSpPr>
      <dsp:spPr>
        <a:xfrm>
          <a:off x="2929940" y="3516418"/>
          <a:ext cx="3265473" cy="446451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/>
            <a:t>Сервис на воздушном транспорте</a:t>
          </a:r>
          <a:endParaRPr lang="ru-RU" sz="1400" b="1" kern="1200" dirty="0"/>
        </a:p>
      </dsp:txBody>
      <dsp:txXfrm>
        <a:off x="2951734" y="3538212"/>
        <a:ext cx="3221885" cy="402863"/>
      </dsp:txXfrm>
    </dsp:sp>
    <dsp:sp modelId="{52CDD031-341B-4D8E-811B-D63A7B1E47D3}">
      <dsp:nvSpPr>
        <dsp:cNvPr id="0" name=""/>
        <dsp:cNvSpPr/>
      </dsp:nvSpPr>
      <dsp:spPr>
        <a:xfrm>
          <a:off x="2929940" y="4018676"/>
          <a:ext cx="3265473" cy="446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Контрольно-измерительные приборы и автоматика</a:t>
          </a:r>
          <a:endParaRPr lang="ru-RU" sz="1400" b="1" kern="1200" dirty="0"/>
        </a:p>
      </dsp:txBody>
      <dsp:txXfrm>
        <a:off x="2951734" y="4040470"/>
        <a:ext cx="3221885" cy="402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CC793-7876-4A9A-8F50-A7ECAFB9B25B}">
      <dsp:nvSpPr>
        <dsp:cNvPr id="0" name=""/>
        <dsp:cNvSpPr/>
      </dsp:nvSpPr>
      <dsp:spPr>
        <a:xfrm rot="10800000">
          <a:off x="672818" y="0"/>
          <a:ext cx="4485457" cy="4633880"/>
        </a:xfrm>
        <a:prstGeom prst="triangle">
          <a:avLst/>
        </a:prstGeom>
        <a:solidFill>
          <a:srgbClr val="ED1C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8E53C-1D95-410B-9FF7-148E5C985CBE}">
      <dsp:nvSpPr>
        <dsp:cNvPr id="0" name=""/>
        <dsp:cNvSpPr/>
      </dsp:nvSpPr>
      <dsp:spPr>
        <a:xfrm>
          <a:off x="0" y="453113"/>
          <a:ext cx="2915547" cy="3294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Поварское дело</a:t>
          </a:r>
          <a:endParaRPr lang="ru-RU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6082" y="469195"/>
        <a:ext cx="2883383" cy="297275"/>
      </dsp:txXfrm>
    </dsp:sp>
    <dsp:sp modelId="{560A4D5B-BCB1-4131-9C0C-D4203204904D}">
      <dsp:nvSpPr>
        <dsp:cNvPr id="0" name=""/>
        <dsp:cNvSpPr/>
      </dsp:nvSpPr>
      <dsp:spPr>
        <a:xfrm>
          <a:off x="0" y="823733"/>
          <a:ext cx="2915547" cy="3294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chemeClr val="tx1"/>
              </a:solidFill>
            </a:rPr>
            <a:t>Ремонт и обслуживание легковых автомобилей</a:t>
          </a:r>
          <a:endParaRPr lang="ru-RU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6082" y="839815"/>
        <a:ext cx="2883383" cy="297275"/>
      </dsp:txXfrm>
    </dsp:sp>
    <dsp:sp modelId="{EE082599-A8D3-4D01-A639-F53AEFE94C0E}">
      <dsp:nvSpPr>
        <dsp:cNvPr id="0" name=""/>
        <dsp:cNvSpPr/>
      </dsp:nvSpPr>
      <dsp:spPr>
        <a:xfrm>
          <a:off x="0" y="1194353"/>
          <a:ext cx="2915547" cy="3294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chemeClr val="tx1"/>
              </a:solidFill>
            </a:rPr>
            <a:t>Сварочные технологии</a:t>
          </a:r>
          <a:endParaRPr lang="ru-RU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6082" y="1210435"/>
        <a:ext cx="2883383" cy="297275"/>
      </dsp:txXfrm>
    </dsp:sp>
    <dsp:sp modelId="{0BFEF4AF-4206-4311-8643-F98B45A1AA6B}">
      <dsp:nvSpPr>
        <dsp:cNvPr id="0" name=""/>
        <dsp:cNvSpPr/>
      </dsp:nvSpPr>
      <dsp:spPr>
        <a:xfrm>
          <a:off x="0" y="1564973"/>
          <a:ext cx="2915547" cy="3294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chemeClr val="tx1"/>
              </a:solidFill>
            </a:rPr>
            <a:t>Электромонтаж</a:t>
          </a:r>
          <a:endParaRPr lang="ru-RU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6082" y="1581055"/>
        <a:ext cx="2883383" cy="297275"/>
      </dsp:txXfrm>
    </dsp:sp>
    <dsp:sp modelId="{F48A0D47-43CB-4907-9A7F-B2245BE057D4}">
      <dsp:nvSpPr>
        <dsp:cNvPr id="0" name=""/>
        <dsp:cNvSpPr/>
      </dsp:nvSpPr>
      <dsp:spPr>
        <a:xfrm>
          <a:off x="0" y="1935593"/>
          <a:ext cx="2915547" cy="3294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chemeClr val="tx1"/>
              </a:solidFill>
            </a:rPr>
            <a:t>Дошкольное воспитание</a:t>
          </a:r>
          <a:endParaRPr lang="ru-RU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6082" y="1951675"/>
        <a:ext cx="2883383" cy="297275"/>
      </dsp:txXfrm>
    </dsp:sp>
    <dsp:sp modelId="{1F071261-7723-4393-B555-4A2473BEE6C9}">
      <dsp:nvSpPr>
        <dsp:cNvPr id="0" name=""/>
        <dsp:cNvSpPr/>
      </dsp:nvSpPr>
      <dsp:spPr>
        <a:xfrm>
          <a:off x="0" y="2306213"/>
          <a:ext cx="2915547" cy="3294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chemeClr val="tx1"/>
              </a:solidFill>
            </a:rPr>
            <a:t>Преподавание в младших классах</a:t>
          </a:r>
          <a:endParaRPr lang="ru-RU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6082" y="2322295"/>
        <a:ext cx="2883383" cy="297275"/>
      </dsp:txXfrm>
    </dsp:sp>
    <dsp:sp modelId="{78F1012E-12AC-453F-A64C-261D2DCD75B3}">
      <dsp:nvSpPr>
        <dsp:cNvPr id="0" name=""/>
        <dsp:cNvSpPr/>
      </dsp:nvSpPr>
      <dsp:spPr>
        <a:xfrm>
          <a:off x="0" y="2676833"/>
          <a:ext cx="2915547" cy="3294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chemeClr val="tx1"/>
              </a:solidFill>
            </a:rPr>
            <a:t>Парикмахерское искусство</a:t>
          </a:r>
          <a:endParaRPr lang="ru-RU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6082" y="2692915"/>
        <a:ext cx="2883383" cy="297275"/>
      </dsp:txXfrm>
    </dsp:sp>
    <dsp:sp modelId="{979F8C8C-B53A-4A38-B928-C0C092F863B2}">
      <dsp:nvSpPr>
        <dsp:cNvPr id="0" name=""/>
        <dsp:cNvSpPr/>
      </dsp:nvSpPr>
      <dsp:spPr>
        <a:xfrm>
          <a:off x="0" y="3047453"/>
          <a:ext cx="2915547" cy="3294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chemeClr val="tx1"/>
              </a:solidFill>
            </a:rPr>
            <a:t>Веб-дизайн и разработка </a:t>
          </a:r>
          <a:endParaRPr lang="ru-RU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6082" y="3063535"/>
        <a:ext cx="2883383" cy="297275"/>
      </dsp:txXfrm>
    </dsp:sp>
    <dsp:sp modelId="{40DEC06E-27BB-467F-A680-92EB297CFE2D}">
      <dsp:nvSpPr>
        <dsp:cNvPr id="0" name=""/>
        <dsp:cNvSpPr/>
      </dsp:nvSpPr>
      <dsp:spPr>
        <a:xfrm>
          <a:off x="0" y="3418073"/>
          <a:ext cx="2915547" cy="3294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chemeClr val="tx1"/>
              </a:solidFill>
            </a:rPr>
            <a:t>Программные решения для бизнеса</a:t>
          </a:r>
          <a:endParaRPr lang="ru-RU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6082" y="3434155"/>
        <a:ext cx="2883383" cy="297275"/>
      </dsp:txXfrm>
    </dsp:sp>
    <dsp:sp modelId="{75A7BBC2-D7BA-4E48-AC2A-C78009F5C4C0}">
      <dsp:nvSpPr>
        <dsp:cNvPr id="0" name=""/>
        <dsp:cNvSpPr/>
      </dsp:nvSpPr>
      <dsp:spPr>
        <a:xfrm>
          <a:off x="0" y="3788693"/>
          <a:ext cx="2915547" cy="329439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chemeClr val="tx1"/>
              </a:solidFill>
            </a:rPr>
            <a:t>Предпринимательство</a:t>
          </a:r>
          <a:endParaRPr lang="ru-RU" sz="1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6082" y="3804775"/>
        <a:ext cx="2883383" cy="297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819B8-DBBE-4DEC-880B-43AE00C8DB92}">
      <dsp:nvSpPr>
        <dsp:cNvPr id="0" name=""/>
        <dsp:cNvSpPr/>
      </dsp:nvSpPr>
      <dsp:spPr>
        <a:xfrm>
          <a:off x="0" y="386121"/>
          <a:ext cx="3464560" cy="51093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888" tIns="156960" rIns="268888" bIns="99568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Изготовление прототипов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Ювелирное дело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Ремонт и обслуживание легковых автомобилей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Печатные технологии в прессе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Визуальный </a:t>
          </a:r>
          <a:r>
            <a:rPr lang="ru-RU" sz="1400" kern="1200" dirty="0" err="1" smtClean="0">
              <a:solidFill>
                <a:srgbClr val="555555"/>
              </a:solidFill>
              <a:latin typeface="+mn-lt"/>
            </a:rPr>
            <a:t>мерчендайзинг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Лабораторный химический анализ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Администрирование отеля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Поварское дело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Сварочные технологии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Холодильная техника и системы кондиционирования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Флористика</a:t>
          </a:r>
          <a:endParaRPr lang="ru-RU" sz="1400" kern="1200" dirty="0"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>
              <a:solidFill>
                <a:srgbClr val="555555"/>
              </a:solidFill>
              <a:latin typeface="+mn-lt"/>
            </a:rPr>
            <a:t>Сухое строительство и штукатурные работы</a:t>
          </a:r>
          <a:endParaRPr lang="ru-RU" sz="1400" kern="1200" dirty="0">
            <a:latin typeface="+mn-lt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  <a:tabLst>
              <a:tab pos="0" algn="l"/>
              <a:tab pos="85725" algn="l"/>
            </a:tabLst>
          </a:pPr>
          <a:r>
            <a:rPr lang="ru-RU" sz="1400" kern="1200" dirty="0" smtClean="0">
              <a:solidFill>
                <a:schemeClr val="bg1">
                  <a:lumMod val="75000"/>
                </a:schemeClr>
              </a:solidFill>
              <a:latin typeface="+mn-lt"/>
            </a:rPr>
            <a:t>Изготовление изделий из полимерных материалов</a:t>
          </a:r>
          <a:endParaRPr lang="ru-RU" sz="1400" kern="1200" dirty="0">
            <a:latin typeface="+mn-lt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  <a:tabLst>
              <a:tab pos="0" algn="l"/>
              <a:tab pos="85725" algn="l"/>
            </a:tabLst>
          </a:pPr>
          <a:r>
            <a:rPr lang="ru-RU" sz="1400" kern="1200" dirty="0" smtClean="0">
              <a:solidFill>
                <a:schemeClr val="bg1">
                  <a:lumMod val="75000"/>
                </a:schemeClr>
              </a:solidFill>
              <a:latin typeface="+mn-lt"/>
            </a:rPr>
            <a:t>Информационная безопасность </a:t>
          </a:r>
        </a:p>
        <a:p>
          <a:pPr marL="114300" marR="0" lvl="1" indent="0" algn="l" defTabSz="6223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endParaRPr lang="ru-RU" sz="1400" kern="1200" dirty="0" smtClean="0">
            <a:solidFill>
              <a:srgbClr val="555555"/>
            </a:solidFill>
            <a:latin typeface="+mn-lt"/>
          </a:endParaRPr>
        </a:p>
        <a:p>
          <a:pPr marL="0" lvl="1" indent="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400" kern="1200" dirty="0">
            <a:latin typeface="+mn-lt"/>
          </a:endParaRPr>
        </a:p>
      </dsp:txBody>
      <dsp:txXfrm>
        <a:off x="0" y="386121"/>
        <a:ext cx="3464560" cy="5109378"/>
      </dsp:txXfrm>
    </dsp:sp>
    <dsp:sp modelId="{977211EB-DD41-4E57-92D9-8F919887CE23}">
      <dsp:nvSpPr>
        <dsp:cNvPr id="0" name=""/>
        <dsp:cNvSpPr/>
      </dsp:nvSpPr>
      <dsp:spPr>
        <a:xfrm>
          <a:off x="92863" y="12888"/>
          <a:ext cx="3294593" cy="509780"/>
        </a:xfrm>
        <a:prstGeom prst="roundRect">
          <a:avLst/>
        </a:prstGeom>
        <a:solidFill>
          <a:srgbClr val="ED1C29"/>
        </a:solidFill>
        <a:ln w="12700" cap="flat" cmpd="sng" algn="ctr">
          <a:solidFill>
            <a:srgbClr val="ED1C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66" tIns="0" rIns="9166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Золотые медали Национальной сборной в Казани</a:t>
          </a:r>
          <a:endParaRPr lang="ru-RU" sz="1600" kern="1200" dirty="0"/>
        </a:p>
      </dsp:txBody>
      <dsp:txXfrm>
        <a:off x="117748" y="37773"/>
        <a:ext cx="3244823" cy="460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E935F-BAE2-4EF4-BB6D-37C32224970F}">
      <dsp:nvSpPr>
        <dsp:cNvPr id="0" name=""/>
        <dsp:cNvSpPr/>
      </dsp:nvSpPr>
      <dsp:spPr>
        <a:xfrm>
          <a:off x="5648" y="0"/>
          <a:ext cx="1981944" cy="5353050"/>
        </a:xfrm>
        <a:prstGeom prst="roundRect">
          <a:avLst>
            <a:gd name="adj" fmla="val 10000"/>
          </a:avLst>
        </a:prstGeom>
        <a:noFill/>
        <a:ln w="28575">
          <a:solidFill>
            <a:srgbClr val="17479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Информационные и коммуникационные технологии</a:t>
          </a:r>
          <a:endParaRPr lang="ru-RU" sz="1600" b="1" kern="1200" dirty="0"/>
        </a:p>
      </dsp:txBody>
      <dsp:txXfrm>
        <a:off x="5648" y="0"/>
        <a:ext cx="1981944" cy="1605915"/>
      </dsp:txXfrm>
    </dsp:sp>
    <dsp:sp modelId="{8ADE1B94-2219-4F9F-ABDD-985B40994B13}">
      <dsp:nvSpPr>
        <dsp:cNvPr id="0" name=""/>
        <dsp:cNvSpPr/>
      </dsp:nvSpPr>
      <dsp:spPr>
        <a:xfrm>
          <a:off x="116811" y="1489932"/>
          <a:ext cx="1816760" cy="493762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kern="1200" dirty="0" smtClean="0"/>
            <a:t>Веб-дизайн и разработка</a:t>
          </a:r>
          <a:endParaRPr lang="ru-RU" sz="900" kern="1200" dirty="0"/>
        </a:p>
      </dsp:txBody>
      <dsp:txXfrm>
        <a:off x="131273" y="1504394"/>
        <a:ext cx="1787836" cy="464838"/>
      </dsp:txXfrm>
    </dsp:sp>
    <dsp:sp modelId="{3E1F9670-2F92-4028-9AE7-350732E4222B}">
      <dsp:nvSpPr>
        <dsp:cNvPr id="0" name=""/>
        <dsp:cNvSpPr/>
      </dsp:nvSpPr>
      <dsp:spPr>
        <a:xfrm>
          <a:off x="109533" y="2016422"/>
          <a:ext cx="1816760" cy="493762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kern="1200" dirty="0" smtClean="0"/>
            <a:t>Информационные кабельные сети</a:t>
          </a:r>
          <a:endParaRPr lang="ru-RU" sz="900" kern="1200" dirty="0"/>
        </a:p>
      </dsp:txBody>
      <dsp:txXfrm>
        <a:off x="123995" y="2030884"/>
        <a:ext cx="1787836" cy="464838"/>
      </dsp:txXfrm>
    </dsp:sp>
    <dsp:sp modelId="{99111DBD-C500-4921-82ED-303523F5AE6A}">
      <dsp:nvSpPr>
        <dsp:cNvPr id="0" name=""/>
        <dsp:cNvSpPr/>
      </dsp:nvSpPr>
      <dsp:spPr>
        <a:xfrm>
          <a:off x="109533" y="2540901"/>
          <a:ext cx="1816760" cy="493762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kern="1200" dirty="0" smtClean="0"/>
            <a:t>ИТ-решения для бизнеса на платформе "1С: Предприятие 8"</a:t>
          </a:r>
          <a:endParaRPr lang="ru-RU" sz="900" kern="1200" dirty="0"/>
        </a:p>
      </dsp:txBody>
      <dsp:txXfrm>
        <a:off x="123995" y="2555363"/>
        <a:ext cx="1787836" cy="464838"/>
      </dsp:txXfrm>
    </dsp:sp>
    <dsp:sp modelId="{832B02EE-4144-485B-B762-4A654A36634B}">
      <dsp:nvSpPr>
        <dsp:cNvPr id="0" name=""/>
        <dsp:cNvSpPr/>
      </dsp:nvSpPr>
      <dsp:spPr>
        <a:xfrm>
          <a:off x="109533" y="3052748"/>
          <a:ext cx="1816760" cy="493762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kern="1200" dirty="0" smtClean="0"/>
            <a:t>Корпоративная защита от внутренних угроз информационной безопасности</a:t>
          </a:r>
          <a:endParaRPr lang="ru-RU" sz="900" kern="1200" dirty="0"/>
        </a:p>
      </dsp:txBody>
      <dsp:txXfrm>
        <a:off x="123995" y="3067210"/>
        <a:ext cx="1787836" cy="464838"/>
      </dsp:txXfrm>
    </dsp:sp>
    <dsp:sp modelId="{78EBD89C-1C05-403F-AF0F-7CD08426EED4}">
      <dsp:nvSpPr>
        <dsp:cNvPr id="0" name=""/>
        <dsp:cNvSpPr/>
      </dsp:nvSpPr>
      <dsp:spPr>
        <a:xfrm>
          <a:off x="109533" y="3566961"/>
          <a:ext cx="1816760" cy="493762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kern="1200" dirty="0" smtClean="0"/>
            <a:t>Магистральные линии связи. Строительство и эксплуатация ВОЛП.</a:t>
          </a:r>
          <a:endParaRPr lang="ru-RU" sz="900" kern="1200" dirty="0"/>
        </a:p>
      </dsp:txBody>
      <dsp:txXfrm>
        <a:off x="123995" y="3581423"/>
        <a:ext cx="1787836" cy="464838"/>
      </dsp:txXfrm>
    </dsp:sp>
    <dsp:sp modelId="{E3E88048-1FB9-4747-8E7F-7D7500DA68BB}">
      <dsp:nvSpPr>
        <dsp:cNvPr id="0" name=""/>
        <dsp:cNvSpPr/>
      </dsp:nvSpPr>
      <dsp:spPr>
        <a:xfrm>
          <a:off x="109533" y="4094455"/>
          <a:ext cx="1816760" cy="493762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kern="1200" dirty="0" smtClean="0"/>
            <a:t>Программные решения для бизнеса</a:t>
          </a:r>
          <a:endParaRPr lang="ru-RU" sz="900" kern="1200" dirty="0"/>
        </a:p>
      </dsp:txBody>
      <dsp:txXfrm>
        <a:off x="123995" y="4108917"/>
        <a:ext cx="1787836" cy="464838"/>
      </dsp:txXfrm>
    </dsp:sp>
    <dsp:sp modelId="{24EF8560-C07F-4062-97C0-39ADB6F0B0C9}">
      <dsp:nvSpPr>
        <dsp:cNvPr id="0" name=""/>
        <dsp:cNvSpPr/>
      </dsp:nvSpPr>
      <dsp:spPr>
        <a:xfrm>
          <a:off x="109533" y="4621950"/>
          <a:ext cx="1816760" cy="493762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kern="1200" dirty="0" smtClean="0"/>
            <a:t>Сетевое и системное администрирование</a:t>
          </a:r>
          <a:endParaRPr lang="ru-RU" sz="900" kern="1200" dirty="0"/>
        </a:p>
      </dsp:txBody>
      <dsp:txXfrm>
        <a:off x="123995" y="4636412"/>
        <a:ext cx="1787836" cy="464838"/>
      </dsp:txXfrm>
    </dsp:sp>
    <dsp:sp modelId="{BD3F22B3-9CBF-4D3F-BC34-1A33DBFD1839}">
      <dsp:nvSpPr>
        <dsp:cNvPr id="0" name=""/>
        <dsp:cNvSpPr/>
      </dsp:nvSpPr>
      <dsp:spPr>
        <a:xfrm>
          <a:off x="2136237" y="0"/>
          <a:ext cx="1981944" cy="5353050"/>
        </a:xfrm>
        <a:prstGeom prst="roundRect">
          <a:avLst>
            <a:gd name="adj" fmla="val 10000"/>
          </a:avLst>
        </a:prstGeom>
        <a:noFill/>
        <a:ln w="28575">
          <a:solidFill>
            <a:srgbClr val="17479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Производство и инженерные технологии</a:t>
          </a:r>
          <a:endParaRPr lang="ru-RU" sz="1600" b="1" kern="1200" dirty="0"/>
        </a:p>
      </dsp:txBody>
      <dsp:txXfrm>
        <a:off x="2136237" y="0"/>
        <a:ext cx="1981944" cy="1605915"/>
      </dsp:txXfrm>
    </dsp:sp>
    <dsp:sp modelId="{2C6C0644-DE2D-473C-BB60-8D7DC7960BD6}">
      <dsp:nvSpPr>
        <dsp:cNvPr id="0" name=""/>
        <dsp:cNvSpPr/>
      </dsp:nvSpPr>
      <dsp:spPr>
        <a:xfrm>
          <a:off x="2263439" y="1549538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Изготовление прототипов</a:t>
          </a:r>
          <a:endParaRPr lang="ru-RU" sz="800" kern="1200" dirty="0"/>
        </a:p>
      </dsp:txBody>
      <dsp:txXfrm>
        <a:off x="2270662" y="1556761"/>
        <a:ext cx="1751180" cy="232169"/>
      </dsp:txXfrm>
    </dsp:sp>
    <dsp:sp modelId="{1C43CF9C-3D70-40E8-A552-6CEDFCEAC826}">
      <dsp:nvSpPr>
        <dsp:cNvPr id="0" name=""/>
        <dsp:cNvSpPr/>
      </dsp:nvSpPr>
      <dsp:spPr>
        <a:xfrm>
          <a:off x="2270130" y="1810994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Инженерия космических систем</a:t>
          </a:r>
          <a:endParaRPr lang="ru-RU" sz="800" kern="1200" dirty="0"/>
        </a:p>
      </dsp:txBody>
      <dsp:txXfrm>
        <a:off x="2277353" y="1818217"/>
        <a:ext cx="1751180" cy="232169"/>
      </dsp:txXfrm>
    </dsp:sp>
    <dsp:sp modelId="{09F55D97-4AE1-43D1-B9E6-1D69E9F2C0FF}">
      <dsp:nvSpPr>
        <dsp:cNvPr id="0" name=""/>
        <dsp:cNvSpPr/>
      </dsp:nvSpPr>
      <dsp:spPr>
        <a:xfrm>
          <a:off x="2270130" y="2061012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Инженерный дизайн </a:t>
          </a:r>
          <a:r>
            <a:rPr lang="en-US" sz="800" b="0" i="0" u="none" kern="1200" dirty="0" smtClean="0"/>
            <a:t>CAD</a:t>
          </a:r>
          <a:endParaRPr lang="en-US" sz="800" kern="1200" dirty="0"/>
        </a:p>
      </dsp:txBody>
      <dsp:txXfrm>
        <a:off x="2277353" y="2068235"/>
        <a:ext cx="1751180" cy="232169"/>
      </dsp:txXfrm>
    </dsp:sp>
    <dsp:sp modelId="{E0DAD737-DFA0-4A0B-A823-56CD63AF9B83}">
      <dsp:nvSpPr>
        <dsp:cNvPr id="0" name=""/>
        <dsp:cNvSpPr/>
      </dsp:nvSpPr>
      <dsp:spPr>
        <a:xfrm>
          <a:off x="2270130" y="2317412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Интернет вещей</a:t>
          </a:r>
          <a:endParaRPr lang="ru-RU" sz="800" kern="1200" dirty="0"/>
        </a:p>
      </dsp:txBody>
      <dsp:txXfrm>
        <a:off x="2277353" y="2324635"/>
        <a:ext cx="1751180" cy="232169"/>
      </dsp:txXfrm>
    </dsp:sp>
    <dsp:sp modelId="{7AB3D415-12DE-4166-8862-84B98FC5283C}">
      <dsp:nvSpPr>
        <dsp:cNvPr id="0" name=""/>
        <dsp:cNvSpPr/>
      </dsp:nvSpPr>
      <dsp:spPr>
        <a:xfrm>
          <a:off x="2270130" y="2571985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Лазерные технологии</a:t>
          </a:r>
          <a:endParaRPr lang="ru-RU" sz="800" kern="1200" dirty="0"/>
        </a:p>
      </dsp:txBody>
      <dsp:txXfrm>
        <a:off x="2277353" y="2579208"/>
        <a:ext cx="1751180" cy="232169"/>
      </dsp:txXfrm>
    </dsp:sp>
    <dsp:sp modelId="{A2BE2AC8-57D0-4EF3-AE35-6E8BCC3A46A1}">
      <dsp:nvSpPr>
        <dsp:cNvPr id="0" name=""/>
        <dsp:cNvSpPr/>
      </dsp:nvSpPr>
      <dsp:spPr>
        <a:xfrm>
          <a:off x="2270130" y="2826841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err="1" smtClean="0"/>
            <a:t>Мехатроника</a:t>
          </a:r>
          <a:endParaRPr lang="ru-RU" sz="800" kern="1200" dirty="0"/>
        </a:p>
      </dsp:txBody>
      <dsp:txXfrm>
        <a:off x="2277353" y="2834064"/>
        <a:ext cx="1751180" cy="232169"/>
      </dsp:txXfrm>
    </dsp:sp>
    <dsp:sp modelId="{AF79422E-6856-4B70-B7F8-BC6E5487671C}">
      <dsp:nvSpPr>
        <dsp:cNvPr id="0" name=""/>
        <dsp:cNvSpPr/>
      </dsp:nvSpPr>
      <dsp:spPr>
        <a:xfrm>
          <a:off x="2270130" y="3082455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Мобильная робототехника</a:t>
          </a:r>
          <a:endParaRPr lang="ru-RU" sz="800" kern="1200" dirty="0"/>
        </a:p>
      </dsp:txBody>
      <dsp:txXfrm>
        <a:off x="2277353" y="3089678"/>
        <a:ext cx="1751180" cy="232169"/>
      </dsp:txXfrm>
    </dsp:sp>
    <dsp:sp modelId="{BA4C1533-7E4C-44DE-B350-BA8BC732FD63}">
      <dsp:nvSpPr>
        <dsp:cNvPr id="0" name=""/>
        <dsp:cNvSpPr/>
      </dsp:nvSpPr>
      <dsp:spPr>
        <a:xfrm>
          <a:off x="2270130" y="3333008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Производственная сборка изделий авиационной техники</a:t>
          </a:r>
          <a:endParaRPr lang="ru-RU" sz="800" kern="1200" dirty="0"/>
        </a:p>
      </dsp:txBody>
      <dsp:txXfrm>
        <a:off x="2277353" y="3340231"/>
        <a:ext cx="1751180" cy="232169"/>
      </dsp:txXfrm>
    </dsp:sp>
    <dsp:sp modelId="{31D854E6-1088-4EAE-AC75-B426577221F1}">
      <dsp:nvSpPr>
        <dsp:cNvPr id="0" name=""/>
        <dsp:cNvSpPr/>
      </dsp:nvSpPr>
      <dsp:spPr>
        <a:xfrm>
          <a:off x="2270130" y="3588045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Промышленная автоматика</a:t>
          </a:r>
          <a:endParaRPr lang="ru-RU" sz="800" kern="1200" dirty="0"/>
        </a:p>
      </dsp:txBody>
      <dsp:txXfrm>
        <a:off x="2277353" y="3595268"/>
        <a:ext cx="1751180" cy="232169"/>
      </dsp:txXfrm>
    </dsp:sp>
    <dsp:sp modelId="{8951B31B-23FD-41E8-ADAD-C7BDAD4FE01C}">
      <dsp:nvSpPr>
        <dsp:cNvPr id="0" name=""/>
        <dsp:cNvSpPr/>
      </dsp:nvSpPr>
      <dsp:spPr>
        <a:xfrm>
          <a:off x="2270130" y="3839820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Промышленная робототехника</a:t>
          </a:r>
          <a:endParaRPr lang="ru-RU" sz="800" kern="1200" dirty="0"/>
        </a:p>
      </dsp:txBody>
      <dsp:txXfrm>
        <a:off x="2277353" y="3847043"/>
        <a:ext cx="1751180" cy="232169"/>
      </dsp:txXfrm>
    </dsp:sp>
    <dsp:sp modelId="{3677D298-ACA3-4BCE-ADC3-4DC9C9062542}">
      <dsp:nvSpPr>
        <dsp:cNvPr id="0" name=""/>
        <dsp:cNvSpPr/>
      </dsp:nvSpPr>
      <dsp:spPr>
        <a:xfrm>
          <a:off x="2270130" y="4090955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Реверсивный инжиниринг</a:t>
          </a:r>
          <a:endParaRPr lang="ru-RU" sz="800" kern="1200" dirty="0"/>
        </a:p>
      </dsp:txBody>
      <dsp:txXfrm>
        <a:off x="2277353" y="4098178"/>
        <a:ext cx="1751180" cy="232169"/>
      </dsp:txXfrm>
    </dsp:sp>
    <dsp:sp modelId="{176DC82A-D86D-4911-9169-CF9EF4919FDA}">
      <dsp:nvSpPr>
        <dsp:cNvPr id="0" name=""/>
        <dsp:cNvSpPr/>
      </dsp:nvSpPr>
      <dsp:spPr>
        <a:xfrm>
          <a:off x="2270130" y="4340973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Технологии композитов</a:t>
          </a:r>
          <a:endParaRPr lang="ru-RU" sz="800" kern="1200" dirty="0"/>
        </a:p>
      </dsp:txBody>
      <dsp:txXfrm>
        <a:off x="2277353" y="4348196"/>
        <a:ext cx="1751180" cy="232169"/>
      </dsp:txXfrm>
    </dsp:sp>
    <dsp:sp modelId="{DB9CF3C7-E778-440F-91E8-3AFE13E3521B}">
      <dsp:nvSpPr>
        <dsp:cNvPr id="0" name=""/>
        <dsp:cNvSpPr/>
      </dsp:nvSpPr>
      <dsp:spPr>
        <a:xfrm>
          <a:off x="2270130" y="4593853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Токарные работы на станках с ЧПУ</a:t>
          </a:r>
          <a:endParaRPr lang="ru-RU" sz="800" kern="1200" dirty="0"/>
        </a:p>
      </dsp:txBody>
      <dsp:txXfrm>
        <a:off x="2277353" y="4601076"/>
        <a:ext cx="1751180" cy="232169"/>
      </dsp:txXfrm>
    </dsp:sp>
    <dsp:sp modelId="{58E0B06D-081E-4465-871E-A5B870B0AE04}">
      <dsp:nvSpPr>
        <dsp:cNvPr id="0" name=""/>
        <dsp:cNvSpPr/>
      </dsp:nvSpPr>
      <dsp:spPr>
        <a:xfrm>
          <a:off x="2263439" y="4848891"/>
          <a:ext cx="1765626" cy="246615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Фрезерные работы на станках с ЧПУ</a:t>
          </a:r>
          <a:endParaRPr lang="ru-RU" sz="800" kern="1200" dirty="0"/>
        </a:p>
      </dsp:txBody>
      <dsp:txXfrm>
        <a:off x="2270662" y="4856114"/>
        <a:ext cx="1751180" cy="232169"/>
      </dsp:txXfrm>
    </dsp:sp>
    <dsp:sp modelId="{0FCB2C6F-745A-4318-803D-320650A9D6DF}">
      <dsp:nvSpPr>
        <dsp:cNvPr id="0" name=""/>
        <dsp:cNvSpPr/>
      </dsp:nvSpPr>
      <dsp:spPr>
        <a:xfrm>
          <a:off x="4266827" y="0"/>
          <a:ext cx="1981944" cy="5353050"/>
        </a:xfrm>
        <a:prstGeom prst="roundRect">
          <a:avLst>
            <a:gd name="adj" fmla="val 10000"/>
          </a:avLst>
        </a:prstGeom>
        <a:noFill/>
        <a:ln w="28575">
          <a:solidFill>
            <a:srgbClr val="17479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Сфера услуг</a:t>
          </a:r>
          <a:endParaRPr lang="ru-RU" sz="1600" b="1" kern="1200" dirty="0"/>
        </a:p>
      </dsp:txBody>
      <dsp:txXfrm>
        <a:off x="4266827" y="0"/>
        <a:ext cx="1981944" cy="1605915"/>
      </dsp:txXfrm>
    </dsp:sp>
    <dsp:sp modelId="{24084ACF-B35B-42A3-A96D-B2FC25F7E612}">
      <dsp:nvSpPr>
        <dsp:cNvPr id="0" name=""/>
        <dsp:cNvSpPr/>
      </dsp:nvSpPr>
      <dsp:spPr>
        <a:xfrm>
          <a:off x="4465022" y="1300729"/>
          <a:ext cx="1585555" cy="575854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Медицинская оптика</a:t>
          </a:r>
          <a:endParaRPr lang="ru-RU" sz="1600" kern="1200" dirty="0"/>
        </a:p>
      </dsp:txBody>
      <dsp:txXfrm>
        <a:off x="4481888" y="1317595"/>
        <a:ext cx="1551823" cy="542122"/>
      </dsp:txXfrm>
    </dsp:sp>
    <dsp:sp modelId="{EF6B0C80-FC35-4312-84AE-4DE4409EAA01}">
      <dsp:nvSpPr>
        <dsp:cNvPr id="0" name=""/>
        <dsp:cNvSpPr/>
      </dsp:nvSpPr>
      <dsp:spPr>
        <a:xfrm>
          <a:off x="6397417" y="0"/>
          <a:ext cx="1981944" cy="5353050"/>
        </a:xfrm>
        <a:prstGeom prst="roundRect">
          <a:avLst>
            <a:gd name="adj" fmla="val 10000"/>
          </a:avLst>
        </a:prstGeom>
        <a:noFill/>
        <a:ln w="28575">
          <a:solidFill>
            <a:srgbClr val="17479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Творчество и дизайн</a:t>
          </a:r>
          <a:endParaRPr lang="ru-RU" sz="1600" b="1" kern="1200" dirty="0"/>
        </a:p>
      </dsp:txBody>
      <dsp:txXfrm>
        <a:off x="6397417" y="0"/>
        <a:ext cx="1981944" cy="1605915"/>
      </dsp:txXfrm>
    </dsp:sp>
    <dsp:sp modelId="{A8FB62B8-FDA0-47C8-A652-5216DAE0C7D0}">
      <dsp:nvSpPr>
        <dsp:cNvPr id="0" name=""/>
        <dsp:cNvSpPr/>
      </dsp:nvSpPr>
      <dsp:spPr>
        <a:xfrm>
          <a:off x="6595612" y="1301915"/>
          <a:ext cx="1585555" cy="753621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Графический дизайн</a:t>
          </a:r>
          <a:endParaRPr lang="ru-RU" sz="1600" kern="1200" dirty="0"/>
        </a:p>
      </dsp:txBody>
      <dsp:txXfrm>
        <a:off x="6617685" y="1323988"/>
        <a:ext cx="1541409" cy="709475"/>
      </dsp:txXfrm>
    </dsp:sp>
    <dsp:sp modelId="{E21CED1E-64F8-442B-B137-DAD8E5F099AC}">
      <dsp:nvSpPr>
        <dsp:cNvPr id="0" name=""/>
        <dsp:cNvSpPr/>
      </dsp:nvSpPr>
      <dsp:spPr>
        <a:xfrm>
          <a:off x="6595596" y="2182176"/>
          <a:ext cx="1585555" cy="771157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smtClean="0"/>
            <a:t>Промышленный дизайн</a:t>
          </a:r>
          <a:endParaRPr lang="ru-RU" sz="1600" kern="1200"/>
        </a:p>
      </dsp:txBody>
      <dsp:txXfrm>
        <a:off x="6618182" y="2204762"/>
        <a:ext cx="1540383" cy="725985"/>
      </dsp:txXfrm>
    </dsp:sp>
    <dsp:sp modelId="{7A987F50-1EE5-4F48-8A5A-E5549E9FA9FC}">
      <dsp:nvSpPr>
        <dsp:cNvPr id="0" name=""/>
        <dsp:cNvSpPr/>
      </dsp:nvSpPr>
      <dsp:spPr>
        <a:xfrm>
          <a:off x="8528007" y="0"/>
          <a:ext cx="1981944" cy="5353050"/>
        </a:xfrm>
        <a:prstGeom prst="roundRect">
          <a:avLst>
            <a:gd name="adj" fmla="val 10000"/>
          </a:avLst>
        </a:prstGeom>
        <a:noFill/>
        <a:ln w="28575">
          <a:solidFill>
            <a:srgbClr val="17479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Транспорт и логистика</a:t>
          </a:r>
          <a:endParaRPr lang="ru-RU" sz="1600" b="1" kern="1200" dirty="0"/>
        </a:p>
      </dsp:txBody>
      <dsp:txXfrm>
        <a:off x="8528007" y="0"/>
        <a:ext cx="1981944" cy="1605915"/>
      </dsp:txXfrm>
    </dsp:sp>
    <dsp:sp modelId="{742A7789-B98B-4BCA-A843-AB55A24416BA}">
      <dsp:nvSpPr>
        <dsp:cNvPr id="0" name=""/>
        <dsp:cNvSpPr/>
      </dsp:nvSpPr>
      <dsp:spPr>
        <a:xfrm>
          <a:off x="8726186" y="1293822"/>
          <a:ext cx="1585555" cy="1059050"/>
        </a:xfrm>
        <a:prstGeom prst="roundRect">
          <a:avLst>
            <a:gd name="adj" fmla="val 10000"/>
          </a:avLst>
        </a:prstGeom>
        <a:solidFill>
          <a:srgbClr val="1747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Эксплуатация беспилотных авиационных систем</a:t>
          </a:r>
          <a:endParaRPr lang="ru-RU" sz="1600" kern="1200" dirty="0"/>
        </a:p>
      </dsp:txBody>
      <dsp:txXfrm>
        <a:off x="8757205" y="1324841"/>
        <a:ext cx="1523517" cy="997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5EF2B-8797-472E-B8F2-831924C3C9C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92498-52F8-4D20-8B78-75291620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6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36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87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00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83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7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3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85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91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Темпы</a:t>
            </a:r>
            <a:r>
              <a:rPr lang="ru-RU" baseline="0" dirty="0" smtClean="0"/>
              <a:t> опережающего роста. Нельзя оставаться на месте. Это не показатели регионов упали, а просто они остались на месте</a:t>
            </a:r>
          </a:p>
          <a:p>
            <a:r>
              <a:rPr lang="ru-RU" baseline="0" dirty="0" smtClean="0"/>
              <a:t>Поменять цвета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6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3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5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4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3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5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Пересчитать</a:t>
            </a:r>
            <a:r>
              <a:rPr lang="ru-RU" baseline="0" dirty="0" smtClean="0"/>
              <a:t> количество </a:t>
            </a:r>
            <a:r>
              <a:rPr lang="ru-RU" baseline="0" dirty="0" err="1" smtClean="0"/>
              <a:t>сцк</a:t>
            </a:r>
            <a:r>
              <a:rPr lang="ru-RU" baseline="0" dirty="0" smtClean="0"/>
              <a:t> – сколько СЦК на измеренные компетенции. </a:t>
            </a:r>
          </a:p>
          <a:p>
            <a:r>
              <a:rPr lang="ru-RU" baseline="0" dirty="0" smtClean="0"/>
              <a:t>Записать количество компетенций в размер кружка</a:t>
            </a:r>
          </a:p>
          <a:p>
            <a:r>
              <a:rPr lang="ru-RU" baseline="0" dirty="0" smtClean="0"/>
              <a:t>Убрать подписи регионов </a:t>
            </a:r>
          </a:p>
          <a:p>
            <a:r>
              <a:rPr lang="ru-RU" baseline="0" dirty="0" smtClean="0"/>
              <a:t>Добавить инфу по мастерам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2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2498-52F8-4D20-8B78-75291620CB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9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8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6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5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4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0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FEA31-6317-4ED2-93CB-903FEEA8D32B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25A11-D7C4-4E01-96DF-C7BAD431D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4086" y="197761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/>
              <a:t>Демонстрационный экзамен по стандартам </a:t>
            </a:r>
            <a:r>
              <a:rPr lang="ru-RU" sz="4800" dirty="0" err="1" smtClean="0"/>
              <a:t>Ворлдскиллс</a:t>
            </a:r>
            <a:r>
              <a:rPr lang="ru-RU" sz="4800" dirty="0" smtClean="0"/>
              <a:t> Россия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7165" y="4518836"/>
            <a:ext cx="9144000" cy="73896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Результаты 2019 года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86" y="216751"/>
            <a:ext cx="1602376" cy="1054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63" y="-77625"/>
            <a:ext cx="2007923" cy="15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949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Гендерные различия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9684" y="843988"/>
            <a:ext cx="1094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Почти во всех блоках компетенций </a:t>
            </a:r>
            <a:r>
              <a:rPr lang="ru-RU" b="1" dirty="0"/>
              <a:t>девушки значимо лучше </a:t>
            </a:r>
            <a:r>
              <a:rPr lang="ru-RU" dirty="0"/>
              <a:t>справляются с демонстрационным </a:t>
            </a:r>
            <a:r>
              <a:rPr lang="ru-RU" dirty="0" smtClean="0"/>
              <a:t>экзаменом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Исключение</a:t>
            </a:r>
            <a:r>
              <a:rPr lang="ru-RU" dirty="0" smtClean="0"/>
              <a:t> </a:t>
            </a:r>
            <a:r>
              <a:rPr lang="ru-RU" dirty="0"/>
              <a:t>составляют только блоки «Строительство и строительные технологии» (девушки справляются хуже) и «Информационные и коммуникационные технологии» (разницы нет)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/>
          <a:stretch/>
        </p:blipFill>
        <p:spPr>
          <a:xfrm>
            <a:off x="918210" y="2044317"/>
            <a:ext cx="10389870" cy="4759552"/>
          </a:xfrm>
        </p:spPr>
      </p:pic>
    </p:spTree>
    <p:extLst>
      <p:ext uri="{BB962C8B-B14F-4D97-AF65-F5344CB8AC3E}">
        <p14:creationId xmlns:p14="http://schemas.microsoft.com/office/powerpoint/2010/main" val="33633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353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Количество лет, проведенных в школе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0240" y="873760"/>
            <a:ext cx="1103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</a:t>
            </a:r>
            <a:r>
              <a:rPr lang="ru-RU" b="1" dirty="0" smtClean="0"/>
              <a:t>ет значимой разницы </a:t>
            </a:r>
            <a:r>
              <a:rPr lang="ru-RU" dirty="0" smtClean="0"/>
              <a:t>в результатах демонстрационного экзамена для учащихся, поступивших на базе 9 или 11 класса. Количество лет, проведенных в школе, </a:t>
            </a:r>
            <a:r>
              <a:rPr lang="ru-RU" b="1" dirty="0" smtClean="0"/>
              <a:t>почти не играет роли в успехах в СПО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Исключение составляют только блоки «Производство и инженерные технологии» и «Сфера услуг» - </a:t>
            </a:r>
            <a:r>
              <a:rPr lang="ru-RU" b="1" dirty="0" smtClean="0"/>
              <a:t>в обоих случаях лучше справились с экзаменом выпускники 11-х классов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"/>
          <a:stretch/>
        </p:blipFill>
        <p:spPr>
          <a:xfrm>
            <a:off x="960120" y="2060576"/>
            <a:ext cx="10393680" cy="4756218"/>
          </a:xfrm>
        </p:spPr>
      </p:pic>
    </p:spTree>
    <p:extLst>
      <p:ext uri="{BB962C8B-B14F-4D97-AF65-F5344CB8AC3E}">
        <p14:creationId xmlns:p14="http://schemas.microsoft.com/office/powerpoint/2010/main" val="16373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55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Статус учащегося: выпускник или студент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19175" y="843280"/>
            <a:ext cx="10807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Результаты </a:t>
            </a:r>
            <a:r>
              <a:rPr lang="ru-RU" b="1" dirty="0" smtClean="0"/>
              <a:t>только</a:t>
            </a:r>
            <a:r>
              <a:rPr lang="ru-RU" dirty="0" smtClean="0"/>
              <a:t> </a:t>
            </a:r>
            <a:r>
              <a:rPr lang="ru-RU" b="1" dirty="0" smtClean="0"/>
              <a:t>трех блоков компетенций значимо различаются </a:t>
            </a:r>
            <a:r>
              <a:rPr lang="ru-RU" dirty="0" smtClean="0"/>
              <a:t>в зависимости от статуса учащегося: Производство и инженерные технологии, Строительство и строительные технологии, Сфера услуг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случае Производства и инженерных технологий экзамен лучше сдавался </a:t>
            </a:r>
            <a:r>
              <a:rPr lang="ru-RU" b="1" dirty="0" smtClean="0"/>
              <a:t>выпускниками, </a:t>
            </a:r>
            <a:r>
              <a:rPr lang="ru-RU" dirty="0" smtClean="0"/>
              <a:t>а в двух других блоках – </a:t>
            </a:r>
            <a:r>
              <a:rPr lang="ru-RU" b="1" dirty="0" smtClean="0"/>
              <a:t>студентами младших курсов.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" b="4950"/>
          <a:stretch/>
        </p:blipFill>
        <p:spPr>
          <a:xfrm>
            <a:off x="929640" y="2037714"/>
            <a:ext cx="10424160" cy="4512173"/>
          </a:xfrm>
        </p:spPr>
      </p:pic>
      <p:sp>
        <p:nvSpPr>
          <p:cNvPr id="3" name="TextBox 2"/>
          <p:cNvSpPr txBox="1"/>
          <p:nvPr/>
        </p:nvSpPr>
        <p:spPr>
          <a:xfrm>
            <a:off x="6940412" y="6549887"/>
            <a:ext cx="4507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В расчеты не были включены результаты учащихся 10-месячных курсов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362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365125"/>
            <a:ext cx="10515600" cy="2921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Для каких компетенций уровень подготовки имеет значение?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0400" y="833120"/>
            <a:ext cx="1126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Значимые различия </a:t>
            </a:r>
            <a:r>
              <a:rPr lang="ru-RU" dirty="0" smtClean="0"/>
              <a:t>в результатах экзамена между программами ППКРС и ППССЗ были обнаружены только для 8 компетенций</a:t>
            </a:r>
            <a:r>
              <a:rPr lang="en-US" dirty="0" smtClean="0"/>
              <a:t>. </a:t>
            </a:r>
            <a:r>
              <a:rPr lang="ru-RU" b="1" dirty="0" smtClean="0"/>
              <a:t>В 5 случаях из 8 подготовка на уровне 02</a:t>
            </a:r>
            <a:r>
              <a:rPr lang="ru-RU" dirty="0" smtClean="0"/>
              <a:t> – Специальность позволила достичь более высоких результатов в демонстрационном экзамене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8216"/>
          <a:stretch/>
        </p:blipFill>
        <p:spPr>
          <a:xfrm>
            <a:off x="802606" y="2317610"/>
            <a:ext cx="10308417" cy="4526281"/>
          </a:xfr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78672"/>
              </p:ext>
            </p:extLst>
          </p:nvPr>
        </p:nvGraphicFramePr>
        <p:xfrm>
          <a:off x="802606" y="1713815"/>
          <a:ext cx="103084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177">
                  <a:extLst>
                    <a:ext uri="{9D8B030D-6E8A-4147-A177-3AD203B41FA5}">
                      <a16:colId xmlns:a16="http://schemas.microsoft.com/office/drawing/2014/main" val="201757876"/>
                    </a:ext>
                  </a:extLst>
                </a:gridCol>
                <a:gridCol w="1287222">
                  <a:extLst>
                    <a:ext uri="{9D8B030D-6E8A-4147-A177-3AD203B41FA5}">
                      <a16:colId xmlns:a16="http://schemas.microsoft.com/office/drawing/2014/main" val="3925674430"/>
                    </a:ext>
                  </a:extLst>
                </a:gridCol>
                <a:gridCol w="2452259">
                  <a:extLst>
                    <a:ext uri="{9D8B030D-6E8A-4147-A177-3AD203B41FA5}">
                      <a16:colId xmlns:a16="http://schemas.microsoft.com/office/drawing/2014/main" val="973126896"/>
                    </a:ext>
                  </a:extLst>
                </a:gridCol>
                <a:gridCol w="2510616">
                  <a:extLst>
                    <a:ext uri="{9D8B030D-6E8A-4147-A177-3AD203B41FA5}">
                      <a16:colId xmlns:a16="http://schemas.microsoft.com/office/drawing/2014/main" val="484875801"/>
                    </a:ext>
                  </a:extLst>
                </a:gridCol>
                <a:gridCol w="1217921">
                  <a:extLst>
                    <a:ext uri="{9D8B030D-6E8A-4147-A177-3AD203B41FA5}">
                      <a16:colId xmlns:a16="http://schemas.microsoft.com/office/drawing/2014/main" val="1224841067"/>
                    </a:ext>
                  </a:extLst>
                </a:gridCol>
                <a:gridCol w="1287221">
                  <a:extLst>
                    <a:ext uri="{9D8B030D-6E8A-4147-A177-3AD203B41FA5}">
                      <a16:colId xmlns:a16="http://schemas.microsoft.com/office/drawing/2014/main" val="1060497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Информационные и коммуникационные технологии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 и инженерные технологии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Строительство и строительные технологии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Сфера услуг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Творчество и дизайн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 и логистика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1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6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317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Результаты учащихся в ДЭ </a:t>
            </a:r>
            <a:r>
              <a:rPr lang="ru-RU" sz="2400" b="1" dirty="0" smtClean="0"/>
              <a:t>пока не зависят </a:t>
            </a:r>
            <a:r>
              <a:rPr lang="ru-RU" sz="2400" dirty="0" smtClean="0"/>
              <a:t>от инфраструктурных характеристик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5" y="1496707"/>
            <a:ext cx="5253563" cy="52535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93" y="1580363"/>
            <a:ext cx="5169907" cy="5169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4009" y="1204319"/>
            <a:ext cx="445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Связь результатов с наличием Центров подготовки к демонстрационному экзамену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97748" y="1181645"/>
            <a:ext cx="445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Связь результатов с наличием Специализированных </a:t>
            </a:r>
            <a:r>
              <a:rPr lang="ru-RU" sz="1600" dirty="0"/>
              <a:t>ц</a:t>
            </a:r>
            <a:r>
              <a:rPr lang="ru-RU" sz="1600" dirty="0" smtClean="0"/>
              <a:t>ентров компетенций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234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Связь результатов ДЭ с инфраструктурными характеристиками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34400" y="1282700"/>
            <a:ext cx="2959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среднем, наличие и </a:t>
            </a:r>
            <a:r>
              <a:rPr lang="ru-RU" b="1" dirty="0"/>
              <a:t>ЦПДЭ,  и СЦК значимо повышает результаты демонстрационного экзамен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Центры подготовки к демонстрационному значительно чаще встречаются в регионах по сравнению с Специализированными центрами компетенций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3552"/>
            <a:ext cx="3784600" cy="5532666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26" y="1183552"/>
            <a:ext cx="3591474" cy="55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Популярность компетенций в регионах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Топ массовых и немассовых компетенций в России</a:t>
            </a:r>
            <a:endParaRPr lang="ru-RU" sz="32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22265299"/>
              </p:ext>
            </p:extLst>
          </p:nvPr>
        </p:nvGraphicFramePr>
        <p:xfrm>
          <a:off x="4587064" y="898529"/>
          <a:ext cx="6613451" cy="502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0857" y="1240175"/>
            <a:ext cx="48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2019 г. </a:t>
            </a:r>
            <a:r>
              <a:rPr lang="ru-RU" dirty="0"/>
              <a:t>о</a:t>
            </a:r>
            <a:r>
              <a:rPr lang="ru-RU" dirty="0" smtClean="0"/>
              <a:t>коло половины регионов оценили своих студентов по этим компетенциям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84762" y="5960322"/>
            <a:ext cx="435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этим компетенциями студенты были оценены только в 1-2 регионах</a:t>
            </a:r>
            <a:endParaRPr lang="ru-RU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5400000">
            <a:off x="4672560" y="3378933"/>
            <a:ext cx="2218307" cy="1632608"/>
          </a:xfrm>
          <a:prstGeom prst="bentConnector3">
            <a:avLst/>
          </a:prstGeom>
          <a:ln w="12700">
            <a:solidFill>
              <a:srgbClr val="174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5381" y="3851422"/>
            <a:ext cx="191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Инновационные компетенции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598318" y="2621535"/>
            <a:ext cx="920513" cy="7497"/>
          </a:xfrm>
          <a:prstGeom prst="line">
            <a:avLst/>
          </a:prstGeom>
          <a:ln w="12700">
            <a:solidFill>
              <a:srgbClr val="174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598318" y="3142961"/>
            <a:ext cx="920513" cy="635"/>
          </a:xfrm>
          <a:prstGeom prst="line">
            <a:avLst/>
          </a:prstGeom>
          <a:ln w="12700">
            <a:solidFill>
              <a:srgbClr val="174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97603" y="4199945"/>
            <a:ext cx="867438" cy="0"/>
          </a:xfrm>
          <a:prstGeom prst="line">
            <a:avLst/>
          </a:prstGeom>
          <a:ln w="12700">
            <a:solidFill>
              <a:srgbClr val="174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598318" y="3602844"/>
            <a:ext cx="920513" cy="4850"/>
          </a:xfrm>
          <a:prstGeom prst="line">
            <a:avLst/>
          </a:prstGeom>
          <a:ln w="12700">
            <a:solidFill>
              <a:srgbClr val="174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83123" y="5115697"/>
            <a:ext cx="1782284" cy="4545"/>
          </a:xfrm>
          <a:prstGeom prst="line">
            <a:avLst/>
          </a:prstGeom>
          <a:ln w="9525">
            <a:solidFill>
              <a:srgbClr val="174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183123" y="5498067"/>
            <a:ext cx="1782284" cy="3176"/>
          </a:xfrm>
          <a:prstGeom prst="line">
            <a:avLst/>
          </a:prstGeom>
          <a:ln w="9525">
            <a:solidFill>
              <a:srgbClr val="174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965407" y="5021264"/>
            <a:ext cx="0" cy="479979"/>
          </a:xfrm>
          <a:prstGeom prst="line">
            <a:avLst/>
          </a:prstGeom>
          <a:ln w="12700">
            <a:solidFill>
              <a:srgbClr val="174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598017" y="2625669"/>
            <a:ext cx="0" cy="460415"/>
          </a:xfrm>
          <a:prstGeom prst="line">
            <a:avLst/>
          </a:prstGeom>
          <a:ln w="12700">
            <a:solidFill>
              <a:srgbClr val="1747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59082"/>
              </p:ext>
            </p:extLst>
          </p:nvPr>
        </p:nvGraphicFramePr>
        <p:xfrm>
          <a:off x="10844111" y="1371600"/>
          <a:ext cx="1351421" cy="4008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1421">
                  <a:extLst>
                    <a:ext uri="{9D8B030D-6E8A-4147-A177-3AD203B41FA5}">
                      <a16:colId xmlns:a16="http://schemas.microsoft.com/office/drawing/2014/main" val="3853927625"/>
                    </a:ext>
                  </a:extLst>
                </a:gridCol>
              </a:tblGrid>
              <a:tr h="5650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Свердловская обл.,</a:t>
                      </a:r>
                      <a:r>
                        <a:rPr lang="ru-RU" sz="1200" baseline="0" dirty="0" smtClean="0"/>
                        <a:t> Москва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23286"/>
                  </a:ext>
                </a:extLst>
              </a:tr>
              <a:tr h="4919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Волгоградская</a:t>
                      </a:r>
                      <a:r>
                        <a:rPr lang="ru-RU" sz="1200" baseline="0" dirty="0" smtClean="0"/>
                        <a:t> обл., Москва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047449"/>
                  </a:ext>
                </a:extLst>
              </a:tr>
              <a:tr h="4919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Московская обл., Москва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02455"/>
                  </a:ext>
                </a:extLst>
              </a:tr>
              <a:tr h="4919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Краснодарский край, Москва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74502"/>
                  </a:ext>
                </a:extLst>
              </a:tr>
              <a:tr h="4919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Московская обл., Москва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26665"/>
                  </a:ext>
                </a:extLst>
              </a:tr>
              <a:tr h="4919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Смоленская обл., Москва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78602"/>
                  </a:ext>
                </a:extLst>
              </a:tr>
              <a:tr h="4919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Московская обл., Москва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20000"/>
                  </a:ext>
                </a:extLst>
              </a:tr>
              <a:tr h="4919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Тюменская</a:t>
                      </a:r>
                      <a:r>
                        <a:rPr lang="ru-RU" sz="1200" baseline="0" dirty="0" smtClean="0"/>
                        <a:t> обл.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41779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309675"/>
              </p:ext>
            </p:extLst>
          </p:nvPr>
        </p:nvGraphicFramePr>
        <p:xfrm>
          <a:off x="278949" y="1924493"/>
          <a:ext cx="5158276" cy="463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989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466725"/>
            <a:ext cx="10604500" cy="11191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</a:rPr>
              <a:t>За три года проведения демонстрационного экзамена </a:t>
            </a:r>
            <a:r>
              <a:rPr lang="ru-RU" sz="1800" b="1" dirty="0" smtClean="0">
                <a:latin typeface="+mn-lt"/>
              </a:rPr>
              <a:t>изначально популярные компетенции </a:t>
            </a:r>
            <a:r>
              <a:rPr lang="ru-RU" sz="1800" dirty="0" smtClean="0">
                <a:latin typeface="+mn-lt"/>
              </a:rPr>
              <a:t>выбираются все большим количество регионов. В первую очередь, студенты оцениваются по компетенциям </a:t>
            </a:r>
            <a:r>
              <a:rPr lang="ru-RU" sz="1800" b="1" dirty="0" smtClean="0">
                <a:latin typeface="+mn-lt"/>
              </a:rPr>
              <a:t>Поварское дело и Ремонт и обслуживание легковых автомобилей</a:t>
            </a:r>
            <a:endParaRPr lang="ru-RU" sz="1800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03" y="1484312"/>
            <a:ext cx="10333690" cy="5373687"/>
          </a:xfrm>
        </p:spPr>
      </p:pic>
      <p:sp>
        <p:nvSpPr>
          <p:cNvPr id="7" name="TextBox 6"/>
          <p:cNvSpPr txBox="1"/>
          <p:nvPr/>
        </p:nvSpPr>
        <p:spPr>
          <a:xfrm>
            <a:off x="920007" y="114300"/>
            <a:ext cx="842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Самые популярные компетенции </a:t>
            </a:r>
            <a:r>
              <a:rPr lang="ru-RU" sz="2400" dirty="0" err="1" smtClean="0">
                <a:latin typeface="+mj-lt"/>
              </a:rPr>
              <a:t>Ворлдскиллс</a:t>
            </a:r>
            <a:r>
              <a:rPr lang="ru-RU" sz="2400" dirty="0" smtClean="0">
                <a:latin typeface="+mj-lt"/>
              </a:rPr>
              <a:t> Россия за 3 года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5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4826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</a:rPr>
              <a:t>За три года больше всего выросла популярность у компетенций из блоков Сфера </a:t>
            </a:r>
            <a:r>
              <a:rPr lang="ru-RU" sz="1800" dirty="0">
                <a:latin typeface="+mn-lt"/>
              </a:rPr>
              <a:t>услуг и Строительство и строительные </a:t>
            </a:r>
            <a:r>
              <a:rPr lang="ru-RU" sz="1800" dirty="0" smtClean="0">
                <a:latin typeface="+mn-lt"/>
              </a:rPr>
              <a:t>технологии. Меньше всего </a:t>
            </a:r>
            <a:r>
              <a:rPr lang="ru-RU" sz="1800" dirty="0">
                <a:latin typeface="+mn-lt"/>
              </a:rPr>
              <a:t>– у ряда компетенций из блока Производство и инженерные </a:t>
            </a:r>
            <a:r>
              <a:rPr lang="ru-RU" sz="1800" dirty="0" smtClean="0">
                <a:latin typeface="+mn-lt"/>
              </a:rPr>
              <a:t>технологии.</a:t>
            </a:r>
            <a:endParaRPr lang="ru-RU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007" y="114300"/>
            <a:ext cx="1034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Рост популярности </a:t>
            </a:r>
            <a:r>
              <a:rPr lang="ru-RU" sz="2400" dirty="0" err="1" smtClean="0">
                <a:latin typeface="+mj-lt"/>
              </a:rPr>
              <a:t>НЕпопулярных</a:t>
            </a:r>
            <a:r>
              <a:rPr lang="ru-RU" sz="2400" dirty="0" smtClean="0">
                <a:latin typeface="+mj-lt"/>
              </a:rPr>
              <a:t> компетенций </a:t>
            </a:r>
            <a:r>
              <a:rPr lang="ru-RU" sz="2400" dirty="0" err="1" smtClean="0">
                <a:latin typeface="+mj-lt"/>
              </a:rPr>
              <a:t>Ворлдскиллс</a:t>
            </a:r>
            <a:r>
              <a:rPr lang="ru-RU" sz="2400" dirty="0" smtClean="0">
                <a:latin typeface="+mj-lt"/>
              </a:rPr>
              <a:t> Россия за 3 года</a:t>
            </a:r>
            <a:endParaRPr lang="ru-RU" sz="2400" dirty="0">
              <a:latin typeface="+mj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04" y="1484312"/>
            <a:ext cx="10097996" cy="5251123"/>
          </a:xfrm>
        </p:spPr>
      </p:pic>
    </p:spTree>
    <p:extLst>
      <p:ext uri="{BB962C8B-B14F-4D97-AF65-F5344CB8AC3E}">
        <p14:creationId xmlns:p14="http://schemas.microsoft.com/office/powerpoint/2010/main" val="18811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Участие регионов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03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Подготовка к Чемпионату</a:t>
            </a:r>
            <a:r>
              <a:rPr lang="en-US" sz="3200" dirty="0" smtClean="0"/>
              <a:t> VS. </a:t>
            </a:r>
            <a:r>
              <a:rPr lang="ru-RU" sz="3200" dirty="0" smtClean="0"/>
              <a:t>массовая подготовка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62331106"/>
              </p:ext>
            </p:extLst>
          </p:nvPr>
        </p:nvGraphicFramePr>
        <p:xfrm>
          <a:off x="863503" y="1092443"/>
          <a:ext cx="3464560" cy="555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30" y="1275941"/>
            <a:ext cx="7200000" cy="539862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800600" y="2249376"/>
            <a:ext cx="3251200" cy="342900"/>
          </a:xfrm>
          <a:prstGeom prst="round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94576" y="4292600"/>
            <a:ext cx="1157224" cy="306832"/>
          </a:xfrm>
          <a:prstGeom prst="round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4808" y="4705666"/>
            <a:ext cx="1586992" cy="314390"/>
          </a:xfrm>
          <a:prstGeom prst="round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05272" y="3477521"/>
            <a:ext cx="2446528" cy="317239"/>
          </a:xfrm>
          <a:prstGeom prst="round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90488" y="3872230"/>
            <a:ext cx="1899920" cy="314136"/>
          </a:xfrm>
          <a:prstGeom prst="round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Распределение участников в разрезе блоков компетенций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1"/>
          <a:stretch/>
        </p:blipFill>
        <p:spPr>
          <a:xfrm>
            <a:off x="838200" y="967563"/>
            <a:ext cx="10696854" cy="6075927"/>
          </a:xfrm>
        </p:spPr>
      </p:pic>
    </p:spTree>
    <p:extLst>
      <p:ext uri="{BB962C8B-B14F-4D97-AF65-F5344CB8AC3E}">
        <p14:creationId xmlns:p14="http://schemas.microsoft.com/office/powerpoint/2010/main" val="8928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Распределение участников экзамена в разрезе блока «Информационные и </a:t>
            </a:r>
            <a:r>
              <a:rPr lang="ru-RU" sz="2800" dirty="0" smtClean="0"/>
              <a:t>коммуникационные </a:t>
            </a:r>
            <a:r>
              <a:rPr lang="ru-RU" sz="2800" dirty="0"/>
              <a:t>технологии»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6"/>
          <a:stretch/>
        </p:blipFill>
        <p:spPr>
          <a:xfrm>
            <a:off x="857397" y="966255"/>
            <a:ext cx="10657289" cy="6061866"/>
          </a:xfrm>
        </p:spPr>
      </p:pic>
    </p:spTree>
    <p:extLst>
      <p:ext uri="{BB962C8B-B14F-4D97-AF65-F5344CB8AC3E}">
        <p14:creationId xmlns:p14="http://schemas.microsoft.com/office/powerpoint/2010/main" val="12250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Распределение участников экзамена в разрезе блока </a:t>
            </a:r>
            <a:r>
              <a:rPr lang="ru-RU" sz="2800" dirty="0" smtClean="0"/>
              <a:t>«Образование» 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2"/>
          <a:stretch/>
        </p:blipFill>
        <p:spPr>
          <a:xfrm>
            <a:off x="863054" y="968324"/>
            <a:ext cx="10545680" cy="6040361"/>
          </a:xfrm>
        </p:spPr>
      </p:pic>
    </p:spTree>
    <p:extLst>
      <p:ext uri="{BB962C8B-B14F-4D97-AF65-F5344CB8AC3E}">
        <p14:creationId xmlns:p14="http://schemas.microsoft.com/office/powerpoint/2010/main" val="20844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Распределение участников экзамена в разрезе блока </a:t>
            </a:r>
            <a:r>
              <a:rPr lang="ru-RU" sz="2800" dirty="0" smtClean="0"/>
              <a:t>«Производство и инженерные технологии» 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6"/>
          <a:stretch/>
        </p:blipFill>
        <p:spPr>
          <a:xfrm>
            <a:off x="859465" y="953756"/>
            <a:ext cx="10641875" cy="6053100"/>
          </a:xfrm>
        </p:spPr>
      </p:pic>
    </p:spTree>
    <p:extLst>
      <p:ext uri="{BB962C8B-B14F-4D97-AF65-F5344CB8AC3E}">
        <p14:creationId xmlns:p14="http://schemas.microsoft.com/office/powerpoint/2010/main" val="3505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Распределение участников экзамена в разрезе блока </a:t>
            </a:r>
            <a:r>
              <a:rPr lang="ru-RU" sz="2800" dirty="0" smtClean="0"/>
              <a:t>«Строительство и строительные технологии» 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1"/>
          <a:stretch/>
        </p:blipFill>
        <p:spPr>
          <a:xfrm>
            <a:off x="860061" y="967563"/>
            <a:ext cx="10580571" cy="6026606"/>
          </a:xfrm>
        </p:spPr>
      </p:pic>
    </p:spTree>
    <p:extLst>
      <p:ext uri="{BB962C8B-B14F-4D97-AF65-F5344CB8AC3E}">
        <p14:creationId xmlns:p14="http://schemas.microsoft.com/office/powerpoint/2010/main" val="21281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Распределение участников экзамена в разрезе блока </a:t>
            </a:r>
            <a:r>
              <a:rPr lang="ru-RU" sz="2800" dirty="0" smtClean="0"/>
              <a:t>«Сфера услуг» 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7"/>
          <a:stretch/>
        </p:blipFill>
        <p:spPr>
          <a:xfrm>
            <a:off x="866034" y="967563"/>
            <a:ext cx="10542698" cy="6030212"/>
          </a:xfrm>
        </p:spPr>
      </p:pic>
    </p:spTree>
    <p:extLst>
      <p:ext uri="{BB962C8B-B14F-4D97-AF65-F5344CB8AC3E}">
        <p14:creationId xmlns:p14="http://schemas.microsoft.com/office/powerpoint/2010/main" val="3991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Распределение участников экзамена в разрезе блока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«Творчество и дизайн»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6"/>
          <a:stretch/>
        </p:blipFill>
        <p:spPr>
          <a:xfrm>
            <a:off x="843494" y="967563"/>
            <a:ext cx="10597138" cy="6078341"/>
          </a:xfrm>
        </p:spPr>
      </p:pic>
    </p:spTree>
    <p:extLst>
      <p:ext uri="{BB962C8B-B14F-4D97-AF65-F5344CB8AC3E}">
        <p14:creationId xmlns:p14="http://schemas.microsoft.com/office/powerpoint/2010/main" val="10900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Распределение участников экзамена в разрезе блока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«Транспорт и логистика» 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6"/>
          <a:stretch/>
        </p:blipFill>
        <p:spPr>
          <a:xfrm>
            <a:off x="858954" y="978194"/>
            <a:ext cx="10507248" cy="6026781"/>
          </a:xfrm>
        </p:spPr>
      </p:pic>
    </p:spTree>
    <p:extLst>
      <p:ext uri="{BB962C8B-B14F-4D97-AF65-F5344CB8AC3E}">
        <p14:creationId xmlns:p14="http://schemas.microsoft.com/office/powerpoint/2010/main" val="4101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Инновационные компетенции в демонстрационном экзамене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0" y="1233488"/>
            <a:ext cx="10635717" cy="5582605"/>
          </a:xfrm>
        </p:spPr>
      </p:pic>
      <p:sp>
        <p:nvSpPr>
          <p:cNvPr id="10" name="TextBox 9"/>
          <p:cNvSpPr txBox="1"/>
          <p:nvPr/>
        </p:nvSpPr>
        <p:spPr>
          <a:xfrm>
            <a:off x="226015" y="177917"/>
            <a:ext cx="11549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2019 г. </a:t>
            </a:r>
            <a:r>
              <a:rPr lang="ru-RU" dirty="0" smtClean="0"/>
              <a:t>Демонстрационный экзамен охватывает почти все субъекты Российской Федерации – 81 региона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 2018 г. </a:t>
            </a:r>
            <a:r>
              <a:rPr lang="ru-RU" dirty="0"/>
              <a:t>о</a:t>
            </a:r>
            <a:r>
              <a:rPr lang="ru-RU" dirty="0" smtClean="0"/>
              <a:t>хват увеличился почти в 2 раза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26 регионах в ДЭ приняло участие более 50% образовательных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9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5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Инновационные компетенции в Демонстрационном экзамене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24048"/>
          <a:ext cx="10515600" cy="535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8197" y="6437320"/>
          <a:ext cx="10515602" cy="4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968">
                  <a:extLst>
                    <a:ext uri="{9D8B030D-6E8A-4147-A177-3AD203B41FA5}">
                      <a16:colId xmlns:a16="http://schemas.microsoft.com/office/drawing/2014/main" val="378396437"/>
                    </a:ext>
                  </a:extLst>
                </a:gridCol>
                <a:gridCol w="2115713">
                  <a:extLst>
                    <a:ext uri="{9D8B030D-6E8A-4147-A177-3AD203B41FA5}">
                      <a16:colId xmlns:a16="http://schemas.microsoft.com/office/drawing/2014/main" val="4005851835"/>
                    </a:ext>
                  </a:extLst>
                </a:gridCol>
                <a:gridCol w="2193922">
                  <a:extLst>
                    <a:ext uri="{9D8B030D-6E8A-4147-A177-3AD203B41FA5}">
                      <a16:colId xmlns:a16="http://schemas.microsoft.com/office/drawing/2014/main" val="196941373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544406526"/>
                    </a:ext>
                  </a:extLst>
                </a:gridCol>
                <a:gridCol w="2095499">
                  <a:extLst>
                    <a:ext uri="{9D8B030D-6E8A-4147-A177-3AD203B41FA5}">
                      <a16:colId xmlns:a16="http://schemas.microsoft.com/office/drawing/2014/main" val="2360698006"/>
                    </a:ext>
                  </a:extLst>
                </a:gridCol>
              </a:tblGrid>
              <a:tr h="4206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7479E"/>
                          </a:solidFill>
                        </a:rPr>
                        <a:t>+ 1 традиционная</a:t>
                      </a:r>
                      <a:endParaRPr lang="ru-RU" dirty="0">
                        <a:solidFill>
                          <a:srgbClr val="17479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7479E"/>
                          </a:solidFill>
                        </a:rPr>
                        <a:t>+8 традиционных</a:t>
                      </a:r>
                      <a:endParaRPr lang="ru-RU" dirty="0">
                        <a:solidFill>
                          <a:srgbClr val="17479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7479E"/>
                          </a:solidFill>
                        </a:rPr>
                        <a:t>+17 традиционных</a:t>
                      </a:r>
                      <a:endParaRPr lang="ru-RU" dirty="0">
                        <a:solidFill>
                          <a:srgbClr val="17479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7479E"/>
                          </a:solidFill>
                        </a:rPr>
                        <a:t>+10</a:t>
                      </a:r>
                      <a:r>
                        <a:rPr lang="ru-RU" baseline="0" dirty="0" smtClean="0">
                          <a:solidFill>
                            <a:srgbClr val="17479E"/>
                          </a:solidFill>
                        </a:rPr>
                        <a:t> традиционных</a:t>
                      </a:r>
                      <a:endParaRPr lang="ru-RU" dirty="0">
                        <a:solidFill>
                          <a:srgbClr val="17479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7479E"/>
                          </a:solidFill>
                        </a:rPr>
                        <a:t>+10 традиционных</a:t>
                      </a:r>
                      <a:endParaRPr lang="ru-RU" dirty="0">
                        <a:solidFill>
                          <a:srgbClr val="17479E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96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8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67080" y="-687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/>
              <a:t>Инновационные  </a:t>
            </a:r>
            <a:r>
              <a:rPr lang="en-US" sz="2500" dirty="0" smtClean="0"/>
              <a:t>VS. </a:t>
            </a:r>
            <a:r>
              <a:rPr lang="ru-RU" sz="2500" dirty="0" smtClean="0"/>
              <a:t>Традиционные компетенции</a:t>
            </a:r>
            <a:r>
              <a:rPr lang="en-US" sz="2500" dirty="0" smtClean="0"/>
              <a:t> </a:t>
            </a:r>
            <a:r>
              <a:rPr lang="ru-RU" sz="2500" dirty="0" smtClean="0"/>
              <a:t>в регионах</a:t>
            </a:r>
            <a:endParaRPr lang="ru-RU" sz="2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" y="1341887"/>
            <a:ext cx="11190660" cy="5435324"/>
          </a:xfrm>
        </p:spPr>
      </p:pic>
      <p:sp>
        <p:nvSpPr>
          <p:cNvPr id="10" name="TextBox 9"/>
          <p:cNvSpPr txBox="1"/>
          <p:nvPr/>
        </p:nvSpPr>
        <p:spPr>
          <a:xfrm>
            <a:off x="4577671" y="1065437"/>
            <a:ext cx="7614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Инновационные компетенции все еще менее популярны </a:t>
            </a:r>
            <a:r>
              <a:rPr lang="ru-RU" dirty="0"/>
              <a:t>по сравнению с </a:t>
            </a:r>
            <a:r>
              <a:rPr lang="ru-RU" dirty="0" smtClean="0"/>
              <a:t>традиционными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Инновационные компетенции из блока </a:t>
            </a:r>
            <a:r>
              <a:rPr lang="ru-RU" b="1" dirty="0" smtClean="0"/>
              <a:t>«Информационные и коммуникационные технологии»</a:t>
            </a:r>
            <a:r>
              <a:rPr lang="ru-RU" dirty="0" smtClean="0"/>
              <a:t> представлены в большинстве регионов</a:t>
            </a:r>
          </a:p>
        </p:txBody>
      </p:sp>
    </p:spTree>
    <p:extLst>
      <p:ext uri="{BB962C8B-B14F-4D97-AF65-F5344CB8AC3E}">
        <p14:creationId xmlns:p14="http://schemas.microsoft.com/office/powerpoint/2010/main" val="42333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1753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Инновационные  </a:t>
            </a:r>
            <a:r>
              <a:rPr lang="en-US" sz="2500" dirty="0" smtClean="0"/>
              <a:t>VS. </a:t>
            </a:r>
            <a:r>
              <a:rPr lang="ru-RU" sz="2500" dirty="0" smtClean="0"/>
              <a:t>Традиционные компетенции: Результаты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934720"/>
            <a:ext cx="10683240" cy="16154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/>
              <a:t>В блоке «Производство и инженерные технологии» </a:t>
            </a:r>
            <a:r>
              <a:rPr lang="ru-RU" sz="1600" b="1" dirty="0" smtClean="0"/>
              <a:t>самое взвешенное соотношение </a:t>
            </a:r>
            <a:r>
              <a:rPr lang="ru-RU" sz="1600" dirty="0" smtClean="0"/>
              <a:t>между традиционными и инновационными компетенциями – 8 против 14 компетенций, соответственно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 Нет значимых различий</a:t>
            </a:r>
            <a:r>
              <a:rPr lang="ru-RU" sz="1600" dirty="0" smtClean="0"/>
              <a:t> в результатах ДЭ для этого блока компетенций</a:t>
            </a:r>
          </a:p>
          <a:p>
            <a:pPr>
              <a:spcBef>
                <a:spcPts val="600"/>
              </a:spcBef>
            </a:pPr>
            <a:r>
              <a:rPr lang="ru-RU" sz="1600" dirty="0" smtClean="0"/>
              <a:t>В целом, </a:t>
            </a:r>
            <a:r>
              <a:rPr lang="ru-RU" sz="1600" b="1" dirty="0" smtClean="0"/>
              <a:t>нет </a:t>
            </a:r>
            <a:r>
              <a:rPr lang="ru-RU" sz="1600" b="1" dirty="0"/>
              <a:t>устойчивой тенденции в различиях </a:t>
            </a:r>
            <a:r>
              <a:rPr lang="ru-RU" sz="1600" dirty="0"/>
              <a:t>между инновационными и традиционными </a:t>
            </a:r>
            <a:r>
              <a:rPr lang="ru-RU" sz="1600" dirty="0" smtClean="0"/>
              <a:t>компетенциями</a:t>
            </a:r>
          </a:p>
          <a:p>
            <a:pPr>
              <a:spcBef>
                <a:spcPts val="600"/>
              </a:spcBef>
            </a:pPr>
            <a:endParaRPr lang="ru-RU" sz="16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/>
          <a:stretch/>
        </p:blipFill>
        <p:spPr>
          <a:xfrm>
            <a:off x="940448" y="1996777"/>
            <a:ext cx="10058400" cy="46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3186" cy="57054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 2018 по 2019 г. </a:t>
            </a:r>
            <a:r>
              <a:rPr lang="ru-RU" sz="2000" dirty="0"/>
              <a:t>з</a:t>
            </a:r>
            <a:r>
              <a:rPr lang="ru-RU" sz="2000" dirty="0" smtClean="0"/>
              <a:t>начительно возросла популярность ряда инновационных компетенций. В первую очередь, </a:t>
            </a:r>
            <a:r>
              <a:rPr lang="ru-RU" sz="2000" dirty="0"/>
              <a:t>из </a:t>
            </a:r>
            <a:r>
              <a:rPr lang="ru-RU" sz="2000" b="1" dirty="0"/>
              <a:t>блока Информационные и коммуникационные </a:t>
            </a:r>
            <a:r>
              <a:rPr lang="ru-RU" sz="2000" b="1" dirty="0" smtClean="0"/>
              <a:t>технологии</a:t>
            </a:r>
            <a:endParaRPr lang="ru-RU" sz="20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" y="1392865"/>
            <a:ext cx="9731513" cy="5060545"/>
          </a:xfrm>
        </p:spPr>
      </p:pic>
    </p:spTree>
    <p:extLst>
      <p:ext uri="{BB962C8B-B14F-4D97-AF65-F5344CB8AC3E}">
        <p14:creationId xmlns:p14="http://schemas.microsoft.com/office/powerpoint/2010/main" val="1473666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Типы регионов, участвующих в ДЭ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Типы регионов по участия в демонстрационном экзамене в 2019 г.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477927"/>
            <a:ext cx="10515600" cy="1127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u="sng" dirty="0" smtClean="0"/>
              <a:t>В основу типизации были положены те же показатели, что и в 2018 г.</a:t>
            </a:r>
          </a:p>
          <a:p>
            <a:pPr marL="446088" lvl="1" indent="-265113"/>
            <a:r>
              <a:rPr lang="ru-RU" sz="1400" dirty="0"/>
              <a:t>Ф</a:t>
            </a:r>
            <a:r>
              <a:rPr lang="ru-RU" sz="1400" dirty="0" smtClean="0"/>
              <a:t>инансирование </a:t>
            </a:r>
            <a:r>
              <a:rPr lang="ru-RU" sz="1400" dirty="0"/>
              <a:t>системы СПО в регионе в расчете на одного человека, приведенное по индексу бюджетных </a:t>
            </a:r>
            <a:r>
              <a:rPr lang="ru-RU" sz="1400" dirty="0" smtClean="0"/>
              <a:t>расходов</a:t>
            </a:r>
          </a:p>
          <a:p>
            <a:pPr marL="446088" lvl="1" indent="-265113"/>
            <a:r>
              <a:rPr lang="ru-RU" sz="1400" dirty="0"/>
              <a:t>Р</a:t>
            </a:r>
            <a:r>
              <a:rPr lang="ru-RU" sz="1400" dirty="0" smtClean="0"/>
              <a:t>езультаты региона в ДЭ </a:t>
            </a:r>
            <a:r>
              <a:rPr lang="ru-RU" sz="1400" dirty="0"/>
              <a:t>в </a:t>
            </a:r>
            <a:r>
              <a:rPr lang="ru-RU" sz="1400" dirty="0" smtClean="0"/>
              <a:t>2019 </a:t>
            </a:r>
            <a:r>
              <a:rPr lang="ru-RU" sz="1400" dirty="0"/>
              <a:t>году ― процент </a:t>
            </a:r>
            <a:r>
              <a:rPr lang="ru-RU" sz="1400" dirty="0" smtClean="0"/>
              <a:t>участников, продемонстрировавших соответствие стандарту ВСР</a:t>
            </a:r>
          </a:p>
          <a:p>
            <a:pPr marL="446088" lvl="1" indent="-265113"/>
            <a:r>
              <a:rPr lang="ru-RU" sz="1400" dirty="0" smtClean="0"/>
              <a:t>Характеристики вовлеченности региональной системы СПО в демонстрационный экзамен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55359"/>
              </p:ext>
            </p:extLst>
          </p:nvPr>
        </p:nvGraphicFramePr>
        <p:xfrm>
          <a:off x="563526" y="2551805"/>
          <a:ext cx="11227982" cy="405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9712">
                  <a:extLst>
                    <a:ext uri="{9D8B030D-6E8A-4147-A177-3AD203B41FA5}">
                      <a16:colId xmlns:a16="http://schemas.microsoft.com/office/drawing/2014/main" val="289482720"/>
                    </a:ext>
                  </a:extLst>
                </a:gridCol>
                <a:gridCol w="484696">
                  <a:extLst>
                    <a:ext uri="{9D8B030D-6E8A-4147-A177-3AD203B41FA5}">
                      <a16:colId xmlns:a16="http://schemas.microsoft.com/office/drawing/2014/main" val="3222786540"/>
                    </a:ext>
                  </a:extLst>
                </a:gridCol>
                <a:gridCol w="5633574">
                  <a:extLst>
                    <a:ext uri="{9D8B030D-6E8A-4147-A177-3AD203B41FA5}">
                      <a16:colId xmlns:a16="http://schemas.microsoft.com/office/drawing/2014/main" val="1409705022"/>
                    </a:ext>
                  </a:extLst>
                </a:gridCol>
              </a:tblGrid>
              <a:tr h="2977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«На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низком старте»</a:t>
                      </a:r>
                    </a:p>
                  </a:txBody>
                  <a:tcPr>
                    <a:solidFill>
                      <a:srgbClr val="ED1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«Кадры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решают все</a:t>
                      </a:r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» </a:t>
                      </a:r>
                    </a:p>
                  </a:txBody>
                  <a:tcPr>
                    <a:solidFill>
                      <a:srgbClr val="ED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30276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Эти регионы  осторожно внедряют в практику демонстрационный экзамен, Половина регионов этого типа участвовала в Демонстрационном экзамене впервые. Финансирование системы СПО и инфраструктурные характеристики этих регионов, в среднем, ниже, чем по стране. 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Регионы этого типа имеют одни из самых высоких показателей финансирования системы СПО на студента. По сравнению с другими типами регионов, они в наибольшей степени вкладываются в переподготовку мастеров по стандартам </a:t>
                      </a:r>
                      <a:r>
                        <a:rPr lang="ru-RU" sz="1400" dirty="0" err="1" smtClean="0"/>
                        <a:t>Ворлдскиллс</a:t>
                      </a:r>
                      <a:r>
                        <a:rPr lang="ru-RU" sz="1400" dirty="0" smtClean="0"/>
                        <a:t> Россия. 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279032"/>
                  </a:ext>
                </a:extLst>
              </a:tr>
              <a:tr h="2821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«Золотая середина» </a:t>
                      </a:r>
                    </a:p>
                  </a:txBody>
                  <a:tcPr>
                    <a:solidFill>
                      <a:srgbClr val="ED1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«Через тернии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к звездам» </a:t>
                      </a:r>
                    </a:p>
                  </a:txBody>
                  <a:tcPr>
                    <a:solidFill>
                      <a:srgbClr val="ED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00361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Характеристики этих регионов находятся на среднем уровне по стране. В этих регионах </a:t>
                      </a:r>
                      <a:r>
                        <a:rPr lang="ru-RU" sz="1400" b="0" dirty="0" smtClean="0"/>
                        <a:t>наибольшая доля студентов из каждой ОО участвует в демонстрационном </a:t>
                      </a:r>
                      <a:r>
                        <a:rPr lang="ru-RU" sz="1400" dirty="0" smtClean="0"/>
                        <a:t>экзамене, хотя и в условиях невысокого финансирования системы СПО.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условиях низкого финансирования и низкой инфраструктурной оснащенности эти регионы достигают самых высоких показателей в демонстрационном экзамене 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083917"/>
                  </a:ext>
                </a:extLst>
              </a:tr>
              <a:tr h="3090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«Нереализованный потенциал»</a:t>
                      </a:r>
                    </a:p>
                  </a:txBody>
                  <a:tcPr>
                    <a:solidFill>
                      <a:srgbClr val="ED1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«Активные участники»</a:t>
                      </a:r>
                    </a:p>
                  </a:txBody>
                  <a:tcPr>
                    <a:solidFill>
                      <a:srgbClr val="ED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93258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среднем, в регионах этого типа самый высокий показатель финансирования системы СПО по стране, однако этот показатель пока не находит своего отражение ни в высоких результатах ДЭ, ни в инфраструктурной оснащенности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Эти регионы наиболее активно участвуют в демонстрационном экзамене – оценивают наибольшее количество учащихся СПО и вкладываются в развитие инфраструктуры, поддерживающей ДЭ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2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0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44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Описательные статистики по типам регионов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65" y="1075212"/>
            <a:ext cx="9452346" cy="5671407"/>
          </a:xfrm>
        </p:spPr>
      </p:pic>
    </p:spTree>
    <p:extLst>
      <p:ext uri="{BB962C8B-B14F-4D97-AF65-F5344CB8AC3E}">
        <p14:creationId xmlns:p14="http://schemas.microsoft.com/office/powerpoint/2010/main" val="24440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52" y="50688"/>
            <a:ext cx="10632563" cy="55818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3505" y="5473005"/>
            <a:ext cx="7081283" cy="138499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400" dirty="0"/>
              <a:t>Архангельская область</a:t>
            </a:r>
          </a:p>
          <a:p>
            <a:r>
              <a:rPr lang="ru-RU" sz="1400" dirty="0"/>
              <a:t>Камчатский край</a:t>
            </a:r>
          </a:p>
          <a:p>
            <a:r>
              <a:rPr lang="ru-RU" sz="1400" dirty="0"/>
              <a:t>Забайкальский край</a:t>
            </a:r>
          </a:p>
          <a:p>
            <a:r>
              <a:rPr lang="ru-RU" sz="1400" dirty="0"/>
              <a:t>Республика Бурятия</a:t>
            </a:r>
          </a:p>
          <a:p>
            <a:r>
              <a:rPr lang="ru-RU" sz="1400" dirty="0"/>
              <a:t>Сахалинская область</a:t>
            </a:r>
          </a:p>
          <a:p>
            <a:r>
              <a:rPr lang="ru-RU" sz="1400" dirty="0"/>
              <a:t>Ставропольский край</a:t>
            </a:r>
          </a:p>
          <a:p>
            <a:r>
              <a:rPr lang="ru-RU" sz="1400" dirty="0"/>
              <a:t>Кабардино-Балкарская Республика</a:t>
            </a:r>
          </a:p>
          <a:p>
            <a:r>
              <a:rPr lang="ru-RU" sz="1400" dirty="0"/>
              <a:t>Республика Мордовия</a:t>
            </a:r>
          </a:p>
          <a:p>
            <a:r>
              <a:rPr lang="ru-RU" sz="1400" dirty="0"/>
              <a:t>Кировская область</a:t>
            </a:r>
          </a:p>
          <a:p>
            <a:r>
              <a:rPr lang="ru-RU" sz="1400" dirty="0"/>
              <a:t>Тверская область</a:t>
            </a:r>
          </a:p>
          <a:p>
            <a:r>
              <a:rPr lang="ru-RU" sz="1400" dirty="0"/>
              <a:t>Вологодская область</a:t>
            </a:r>
          </a:p>
          <a:p>
            <a:r>
              <a:rPr lang="ru-RU" sz="1400" dirty="0"/>
              <a:t>Ивановская область</a:t>
            </a:r>
          </a:p>
          <a:p>
            <a:r>
              <a:rPr lang="ru-RU" sz="1400" dirty="0"/>
              <a:t>Республика Марий Эл</a:t>
            </a:r>
          </a:p>
          <a:p>
            <a:r>
              <a:rPr lang="ru-RU" sz="1400" dirty="0"/>
              <a:t>Республика Хакасия</a:t>
            </a:r>
          </a:p>
          <a:p>
            <a:r>
              <a:rPr lang="ru-RU" sz="1400" dirty="0"/>
              <a:t>Амурская область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89875"/>
              </p:ext>
            </p:extLst>
          </p:nvPr>
        </p:nvGraphicFramePr>
        <p:xfrm>
          <a:off x="7824788" y="4659180"/>
          <a:ext cx="4137660" cy="2171700"/>
        </p:xfrm>
        <a:graphic>
          <a:graphicData uri="http://schemas.openxmlformats.org/drawingml/2006/table">
            <a:tbl>
              <a:tblPr firstRow="1"/>
              <a:tblGrid>
                <a:gridCol w="3036570">
                  <a:extLst>
                    <a:ext uri="{9D8B030D-6E8A-4147-A177-3AD203B41FA5}">
                      <a16:colId xmlns:a16="http://schemas.microsoft.com/office/drawing/2014/main" val="2296501570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40800870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по типу регионов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954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Финансирование студента, индексированное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34,1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282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кол-во студентов в OO, участвующих в ДЭ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3757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оцениваемых компетенций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5182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Процент студентов, продемонстрировавших соответствие стандарту ВСР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1867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ЦПДЭ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076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СЦК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2601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мастеров, обученных в Академии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WorldSkills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10,6%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154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81700" y="249535"/>
            <a:ext cx="6096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Эти регионы  </a:t>
            </a:r>
            <a:r>
              <a:rPr lang="ru-RU" sz="1600" b="1" dirty="0" smtClean="0"/>
              <a:t>осторожно внедряют в практику демонстрационный экзамен</a:t>
            </a:r>
            <a:r>
              <a:rPr lang="ru-RU" sz="1600" dirty="0" smtClean="0"/>
              <a:t>, </a:t>
            </a:r>
            <a:r>
              <a:rPr lang="ru-RU" sz="1600" dirty="0"/>
              <a:t>Половина регионов этого типа участвовала в Демонстрационном экзамене </a:t>
            </a:r>
            <a:r>
              <a:rPr lang="ru-RU" sz="1600" dirty="0" smtClean="0"/>
              <a:t>впервые. Финансирование системы СПО и инфраструктурные характеристики этих регионов, в среднем, ниже, чем по стране.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49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95" y="101600"/>
            <a:ext cx="10413896" cy="5467075"/>
          </a:xfrm>
        </p:spPr>
      </p:pic>
      <p:sp>
        <p:nvSpPr>
          <p:cNvPr id="11" name="Прямоугольник 10"/>
          <p:cNvSpPr/>
          <p:nvPr/>
        </p:nvSpPr>
        <p:spPr>
          <a:xfrm>
            <a:off x="110825" y="4983381"/>
            <a:ext cx="7559975" cy="18158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400" dirty="0"/>
              <a:t>Новгородская область</a:t>
            </a:r>
          </a:p>
          <a:p>
            <a:r>
              <a:rPr lang="ru-RU" sz="1400" dirty="0"/>
              <a:t>Курская область</a:t>
            </a:r>
          </a:p>
          <a:p>
            <a:r>
              <a:rPr lang="ru-RU" sz="1400" dirty="0"/>
              <a:t>Омская область</a:t>
            </a:r>
          </a:p>
          <a:p>
            <a:r>
              <a:rPr lang="ru-RU" sz="1400" dirty="0"/>
              <a:t>Республика Коми</a:t>
            </a:r>
          </a:p>
          <a:p>
            <a:r>
              <a:rPr lang="ru-RU" sz="1400" dirty="0"/>
              <a:t>Волгоградская область</a:t>
            </a:r>
          </a:p>
          <a:p>
            <a:r>
              <a:rPr lang="ru-RU" sz="1400" dirty="0"/>
              <a:t>Оренбургская область</a:t>
            </a:r>
          </a:p>
          <a:p>
            <a:r>
              <a:rPr lang="ru-RU" sz="1400" dirty="0"/>
              <a:t>Астраханская область</a:t>
            </a:r>
          </a:p>
          <a:p>
            <a:r>
              <a:rPr lang="ru-RU" sz="1400" dirty="0"/>
              <a:t>Саратовская область</a:t>
            </a:r>
          </a:p>
          <a:p>
            <a:r>
              <a:rPr lang="ru-RU" sz="1400" dirty="0"/>
              <a:t>Мурманская область</a:t>
            </a:r>
          </a:p>
          <a:p>
            <a:r>
              <a:rPr lang="ru-RU" sz="1400" dirty="0"/>
              <a:t>Ленинградская область</a:t>
            </a:r>
          </a:p>
          <a:p>
            <a:r>
              <a:rPr lang="ru-RU" sz="1400" dirty="0"/>
              <a:t>Калининградская область</a:t>
            </a:r>
          </a:p>
          <a:p>
            <a:r>
              <a:rPr lang="ru-RU" sz="1400" dirty="0"/>
              <a:t>Чувашская Республика</a:t>
            </a:r>
          </a:p>
          <a:p>
            <a:r>
              <a:rPr lang="ru-RU" sz="1400" dirty="0"/>
              <a:t>Орловская область</a:t>
            </a:r>
          </a:p>
          <a:p>
            <a:r>
              <a:rPr lang="ru-RU" sz="1400" dirty="0"/>
              <a:t>Пермский край</a:t>
            </a:r>
          </a:p>
          <a:p>
            <a:r>
              <a:rPr lang="ru-RU" sz="1400" dirty="0"/>
              <a:t>Смоленская область</a:t>
            </a:r>
          </a:p>
          <a:p>
            <a:r>
              <a:rPr lang="ru-RU" sz="1400" dirty="0"/>
              <a:t>Удмуртская Республика</a:t>
            </a:r>
          </a:p>
          <a:p>
            <a:r>
              <a:rPr lang="ru-RU" sz="1400" dirty="0"/>
              <a:t>Тульская область</a:t>
            </a:r>
          </a:p>
          <a:p>
            <a:r>
              <a:rPr lang="ru-RU" sz="1400" dirty="0"/>
              <a:t>Республика Саха (Якутия</a:t>
            </a:r>
            <a:r>
              <a:rPr lang="ru-RU" sz="1400" dirty="0" smtClean="0"/>
              <a:t>)</a:t>
            </a:r>
            <a:endParaRPr lang="en-US" sz="1400" dirty="0" smtClean="0"/>
          </a:p>
          <a:p>
            <a:r>
              <a:rPr lang="ru-RU" sz="1400" dirty="0" smtClean="0"/>
              <a:t>Ханты-Мансийский </a:t>
            </a:r>
            <a:r>
              <a:rPr lang="ru-RU" sz="1400" dirty="0"/>
              <a:t>автономный округ</a:t>
            </a:r>
          </a:p>
          <a:p>
            <a:r>
              <a:rPr lang="ru-RU" sz="1400" dirty="0"/>
              <a:t>Тамбовская область</a:t>
            </a:r>
          </a:p>
          <a:p>
            <a:r>
              <a:rPr lang="ru-RU" sz="1400" dirty="0"/>
              <a:t>Хабаровский </a:t>
            </a:r>
            <a:r>
              <a:rPr lang="ru-RU" sz="1400" dirty="0" smtClean="0"/>
              <a:t>край</a:t>
            </a:r>
            <a:endParaRPr lang="en-US" sz="1400" dirty="0" smtClean="0"/>
          </a:p>
          <a:p>
            <a:r>
              <a:rPr lang="ru-RU" sz="1400" dirty="0" smtClean="0"/>
              <a:t>Республика Северная Осетия-Алания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7574"/>
              </p:ext>
            </p:extLst>
          </p:nvPr>
        </p:nvGraphicFramePr>
        <p:xfrm>
          <a:off x="7824788" y="4652963"/>
          <a:ext cx="4137660" cy="2171700"/>
        </p:xfrm>
        <a:graphic>
          <a:graphicData uri="http://schemas.openxmlformats.org/drawingml/2006/table">
            <a:tbl>
              <a:tblPr firstRow="1"/>
              <a:tblGrid>
                <a:gridCol w="3036570">
                  <a:extLst>
                    <a:ext uri="{9D8B030D-6E8A-4147-A177-3AD203B41FA5}">
                      <a16:colId xmlns:a16="http://schemas.microsoft.com/office/drawing/2014/main" val="1806765766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54316692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по типу регионов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313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Финансирование студента, индексированное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30,7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0460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кол-во студентов в OO, участвующих в ДЭ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0534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оцениваемых компетенций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4997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Процент студентов, продемонстрировавших соответствие стандарту ВСР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7304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ЦПДЭ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4265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СЦК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3580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мастеров, обученных в Академии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WorldSkills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17,7%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00564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68048" y="238125"/>
            <a:ext cx="6096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Характеристики этих регионов находятся на среднем уровне по стране. В </a:t>
            </a:r>
            <a:r>
              <a:rPr lang="ru-RU" sz="1600" dirty="0"/>
              <a:t>этих регионах </a:t>
            </a:r>
            <a:r>
              <a:rPr lang="ru-RU" sz="1600" b="1" dirty="0"/>
              <a:t>наибольшая доля студентов из каждой ОО </a:t>
            </a:r>
            <a:r>
              <a:rPr lang="ru-RU" sz="1600" dirty="0"/>
              <a:t>участвует в демонстрационном экзамене, хотя и в условиях невысокого финансирования системы </a:t>
            </a:r>
            <a:r>
              <a:rPr lang="ru-RU" sz="1600" dirty="0" smtClean="0"/>
              <a:t>СПО.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75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95" y="78448"/>
            <a:ext cx="10583760" cy="5556250"/>
          </a:xfrm>
        </p:spPr>
      </p:pic>
      <p:sp>
        <p:nvSpPr>
          <p:cNvPr id="8" name="Прямоугольник 7"/>
          <p:cNvSpPr/>
          <p:nvPr/>
        </p:nvSpPr>
        <p:spPr>
          <a:xfrm>
            <a:off x="233141" y="5007934"/>
            <a:ext cx="7591647" cy="181588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400" dirty="0"/>
              <a:t>Курганская область</a:t>
            </a:r>
          </a:p>
          <a:p>
            <a:r>
              <a:rPr lang="ru-RU" sz="1400" dirty="0"/>
              <a:t>Липецкая область</a:t>
            </a:r>
          </a:p>
          <a:p>
            <a:r>
              <a:rPr lang="ru-RU" sz="1400" dirty="0"/>
              <a:t>Воронежская область</a:t>
            </a:r>
          </a:p>
          <a:p>
            <a:r>
              <a:rPr lang="ru-RU" sz="1400" dirty="0"/>
              <a:t>Алтайский край</a:t>
            </a:r>
          </a:p>
          <a:p>
            <a:r>
              <a:rPr lang="ru-RU" sz="1400" dirty="0"/>
              <a:t>Владимирская область</a:t>
            </a:r>
          </a:p>
          <a:p>
            <a:r>
              <a:rPr lang="ru-RU" sz="1400" dirty="0"/>
              <a:t>Белгородская область</a:t>
            </a:r>
          </a:p>
          <a:p>
            <a:r>
              <a:rPr lang="ru-RU" sz="1400" dirty="0"/>
              <a:t>Брянская </a:t>
            </a:r>
            <a:r>
              <a:rPr lang="ru-RU" sz="1400" dirty="0" smtClean="0"/>
              <a:t>область</a:t>
            </a:r>
          </a:p>
          <a:p>
            <a:r>
              <a:rPr lang="ru-RU" sz="1400" dirty="0" smtClean="0"/>
              <a:t>Ростовская </a:t>
            </a:r>
            <a:r>
              <a:rPr lang="ru-RU" sz="1400" dirty="0"/>
              <a:t>область</a:t>
            </a:r>
          </a:p>
          <a:p>
            <a:r>
              <a:rPr lang="ru-RU" sz="1400" dirty="0"/>
              <a:t>Костромская </a:t>
            </a:r>
            <a:r>
              <a:rPr lang="ru-RU" sz="1400" dirty="0" smtClean="0"/>
              <a:t>область</a:t>
            </a:r>
            <a:endParaRPr lang="ru-RU" sz="1400" dirty="0"/>
          </a:p>
          <a:p>
            <a:r>
              <a:rPr lang="ru-RU" sz="1400" dirty="0"/>
              <a:t>Нижегородская область</a:t>
            </a:r>
          </a:p>
          <a:p>
            <a:r>
              <a:rPr lang="ru-RU" sz="1400" dirty="0"/>
              <a:t>Ульяновская область</a:t>
            </a:r>
          </a:p>
          <a:p>
            <a:r>
              <a:rPr lang="ru-RU" sz="1400" dirty="0"/>
              <a:t>Калужская область</a:t>
            </a:r>
          </a:p>
          <a:p>
            <a:r>
              <a:rPr lang="ru-RU" sz="1400" dirty="0"/>
              <a:t>Ярославская </a:t>
            </a:r>
            <a:r>
              <a:rPr lang="ru-RU" sz="1400" dirty="0" smtClean="0"/>
              <a:t>область</a:t>
            </a:r>
            <a:endParaRPr lang="ru-RU" sz="1400" dirty="0"/>
          </a:p>
          <a:p>
            <a:r>
              <a:rPr lang="ru-RU" sz="1400" dirty="0"/>
              <a:t>Ямало-Ненецкий автономный </a:t>
            </a:r>
            <a:r>
              <a:rPr lang="ru-RU" sz="1400" dirty="0" smtClean="0"/>
              <a:t>округ</a:t>
            </a:r>
            <a:endParaRPr lang="en-US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Рязанская область</a:t>
            </a:r>
          </a:p>
          <a:p>
            <a:r>
              <a:rPr lang="ru-RU" sz="1400" dirty="0"/>
              <a:t>Иркутская область</a:t>
            </a:r>
          </a:p>
          <a:p>
            <a:r>
              <a:rPr lang="ru-RU" sz="1400" dirty="0"/>
              <a:t>Республика Крым</a:t>
            </a:r>
          </a:p>
          <a:p>
            <a:r>
              <a:rPr lang="ru-RU" sz="1400" dirty="0"/>
              <a:t>г. Севастополь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2592"/>
              </p:ext>
            </p:extLst>
          </p:nvPr>
        </p:nvGraphicFramePr>
        <p:xfrm>
          <a:off x="7824788" y="4668900"/>
          <a:ext cx="4137660" cy="2171700"/>
        </p:xfrm>
        <a:graphic>
          <a:graphicData uri="http://schemas.openxmlformats.org/drawingml/2006/table">
            <a:tbl>
              <a:tblPr firstRow="1"/>
              <a:tblGrid>
                <a:gridCol w="3036570">
                  <a:extLst>
                    <a:ext uri="{9D8B030D-6E8A-4147-A177-3AD203B41FA5}">
                      <a16:colId xmlns:a16="http://schemas.microsoft.com/office/drawing/2014/main" val="3437989162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83608388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по типу регионов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46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Финансирование студента, индексированное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69,6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2259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кол-во студентов в OO, участвующих в ДЭ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9204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оцениваемых компетенций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98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Процент студентов, продемонстрировавших соответствие стандарту ВСР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951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ЦПДЭ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0101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СЦК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2451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мастеров, обученных в Академии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WorldSkills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65902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51538" y="230848"/>
            <a:ext cx="60833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среднем, в регионах этого типа самый высокий показатель </a:t>
            </a:r>
            <a:r>
              <a:rPr lang="ru-RU" sz="1600" dirty="0"/>
              <a:t>финансирования системы </a:t>
            </a:r>
            <a:r>
              <a:rPr lang="ru-RU" sz="1600" dirty="0" smtClean="0"/>
              <a:t>СПО по стране, </a:t>
            </a:r>
            <a:r>
              <a:rPr lang="ru-RU" sz="1600" dirty="0"/>
              <a:t>однако </a:t>
            </a:r>
            <a:r>
              <a:rPr lang="ru-RU" sz="1600" dirty="0" smtClean="0"/>
              <a:t>этот показатель пока не находит своего отражение ни в высоких результатах ДЭ, ни в инфраструктурной </a:t>
            </a:r>
            <a:r>
              <a:rPr lang="ru-RU" sz="1600" dirty="0"/>
              <a:t>оснащенности</a:t>
            </a:r>
          </a:p>
        </p:txBody>
      </p:sp>
    </p:spTree>
    <p:extLst>
      <p:ext uri="{BB962C8B-B14F-4D97-AF65-F5344CB8AC3E}">
        <p14:creationId xmlns:p14="http://schemas.microsoft.com/office/powerpoint/2010/main" val="8129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255392"/>
            <a:ext cx="10451004" cy="5485650"/>
          </a:xfrm>
        </p:spPr>
      </p:pic>
      <p:sp>
        <p:nvSpPr>
          <p:cNvPr id="5" name="TextBox 4"/>
          <p:cNvSpPr txBox="1"/>
          <p:nvPr/>
        </p:nvSpPr>
        <p:spPr>
          <a:xfrm>
            <a:off x="229664" y="177446"/>
            <a:ext cx="10982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2019 г. значительно возросла и доля количество студентов, участвующих в демонстрационном экзамене.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2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95" y="56709"/>
            <a:ext cx="10583760" cy="5556250"/>
          </a:xfrm>
        </p:spPr>
      </p:pic>
      <p:sp>
        <p:nvSpPr>
          <p:cNvPr id="8" name="Прямоугольник 7"/>
          <p:cNvSpPr/>
          <p:nvPr/>
        </p:nvSpPr>
        <p:spPr>
          <a:xfrm>
            <a:off x="743505" y="6148715"/>
            <a:ext cx="7081283" cy="52322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400" dirty="0"/>
              <a:t>Ненецкий автономный округ</a:t>
            </a:r>
          </a:p>
          <a:p>
            <a:r>
              <a:rPr lang="ru-RU" sz="1400" dirty="0"/>
              <a:t>Томская область</a:t>
            </a:r>
          </a:p>
          <a:p>
            <a:r>
              <a:rPr lang="ru-RU" sz="1400" dirty="0"/>
              <a:t>Тюменская область</a:t>
            </a:r>
          </a:p>
          <a:p>
            <a:r>
              <a:rPr lang="ru-RU" sz="1400" dirty="0"/>
              <a:t>Самарская область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09698"/>
              </p:ext>
            </p:extLst>
          </p:nvPr>
        </p:nvGraphicFramePr>
        <p:xfrm>
          <a:off x="7824788" y="4665034"/>
          <a:ext cx="4137660" cy="2171700"/>
        </p:xfrm>
        <a:graphic>
          <a:graphicData uri="http://schemas.openxmlformats.org/drawingml/2006/table">
            <a:tbl>
              <a:tblPr firstRow="1"/>
              <a:tblGrid>
                <a:gridCol w="3036570">
                  <a:extLst>
                    <a:ext uri="{9D8B030D-6E8A-4147-A177-3AD203B41FA5}">
                      <a16:colId xmlns:a16="http://schemas.microsoft.com/office/drawing/2014/main" val="2976525263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360281907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по типу регионов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967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Финансирование студента, индексированное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59,5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58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кол-во студентов в OO, участвующих в ДЭ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4333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оцениваемых компетенций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7363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Процент студентов, продемонстрировавших соответствие стандарту ВСР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0076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ЦПДЭ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1462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СЦК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616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мастеров, обученных в Академии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WorldSkills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76,8%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6636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51538" y="237133"/>
            <a:ext cx="601091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Регионы этого типа имеют </a:t>
            </a:r>
            <a:r>
              <a:rPr lang="ru-RU" sz="1600" dirty="0" smtClean="0"/>
              <a:t>одни из самых высоких показателей </a:t>
            </a:r>
            <a:r>
              <a:rPr lang="ru-RU" sz="1600" dirty="0"/>
              <a:t>финансирования системы СПО на </a:t>
            </a:r>
            <a:r>
              <a:rPr lang="ru-RU" sz="1600" dirty="0" smtClean="0"/>
              <a:t>студента. По сравнению с другими типами регионов, они в </a:t>
            </a:r>
            <a:r>
              <a:rPr lang="ru-RU" sz="1600" dirty="0"/>
              <a:t>наибольшей степени </a:t>
            </a:r>
            <a:r>
              <a:rPr lang="ru-RU" sz="1600" dirty="0" smtClean="0"/>
              <a:t>вкладываются </a:t>
            </a:r>
            <a:r>
              <a:rPr lang="ru-RU" sz="1600" dirty="0"/>
              <a:t>в переподготовку мастеров по стандартам </a:t>
            </a:r>
            <a:r>
              <a:rPr lang="ru-RU" sz="1600" dirty="0" err="1"/>
              <a:t>Ворлдскиллс</a:t>
            </a:r>
            <a:r>
              <a:rPr lang="ru-RU" sz="1600" dirty="0"/>
              <a:t> </a:t>
            </a:r>
            <a:r>
              <a:rPr lang="ru-RU" sz="1600" dirty="0" smtClean="0"/>
              <a:t>Россия.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550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28" y="67818"/>
            <a:ext cx="10583760" cy="5556250"/>
          </a:xfrm>
        </p:spPr>
      </p:pic>
      <p:sp>
        <p:nvSpPr>
          <p:cNvPr id="9" name="Прямоугольник 8"/>
          <p:cNvSpPr/>
          <p:nvPr/>
        </p:nvSpPr>
        <p:spPr>
          <a:xfrm>
            <a:off x="743505" y="5473005"/>
            <a:ext cx="7081283" cy="116955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400" dirty="0"/>
              <a:t>Магаданская область</a:t>
            </a:r>
          </a:p>
          <a:p>
            <a:r>
              <a:rPr lang="ru-RU" sz="1400" dirty="0"/>
              <a:t>Приморский край</a:t>
            </a:r>
          </a:p>
          <a:p>
            <a:r>
              <a:rPr lang="ru-RU" sz="1400" dirty="0"/>
              <a:t>Карачаево-Черкесская Республика</a:t>
            </a:r>
          </a:p>
          <a:p>
            <a:r>
              <a:rPr lang="ru-RU" sz="1400" dirty="0"/>
              <a:t>Республика Дагестан</a:t>
            </a:r>
          </a:p>
          <a:p>
            <a:r>
              <a:rPr lang="ru-RU" sz="1400" dirty="0"/>
              <a:t>Пензенская область</a:t>
            </a:r>
          </a:p>
          <a:p>
            <a:r>
              <a:rPr lang="ru-RU" sz="1400" dirty="0"/>
              <a:t>Чеченская Республика</a:t>
            </a:r>
          </a:p>
          <a:p>
            <a:r>
              <a:rPr lang="ru-RU" sz="1400" dirty="0"/>
              <a:t>Республика Ингушетия</a:t>
            </a:r>
          </a:p>
          <a:p>
            <a:r>
              <a:rPr lang="ru-RU" sz="1400" dirty="0"/>
              <a:t>Республика Калмыкия</a:t>
            </a:r>
          </a:p>
          <a:p>
            <a:r>
              <a:rPr lang="ru-RU" sz="1400" dirty="0"/>
              <a:t>Республика Тыва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ru-RU" sz="1400" dirty="0" smtClean="0"/>
              <a:t>Республика </a:t>
            </a:r>
            <a:r>
              <a:rPr lang="ru-RU" sz="1400" dirty="0"/>
              <a:t>Алтай</a:t>
            </a:r>
          </a:p>
          <a:p>
            <a:r>
              <a:rPr lang="ru-RU" sz="1400" dirty="0"/>
              <a:t>Республика Карелия</a:t>
            </a:r>
          </a:p>
          <a:p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75512"/>
              </p:ext>
            </p:extLst>
          </p:nvPr>
        </p:nvGraphicFramePr>
        <p:xfrm>
          <a:off x="7824788" y="4663596"/>
          <a:ext cx="4140200" cy="2171700"/>
        </p:xfrm>
        <a:graphic>
          <a:graphicData uri="http://schemas.openxmlformats.org/drawingml/2006/table">
            <a:tbl>
              <a:tblPr firstRow="1"/>
              <a:tblGrid>
                <a:gridCol w="3038434">
                  <a:extLst>
                    <a:ext uri="{9D8B030D-6E8A-4147-A177-3AD203B41FA5}">
                      <a16:colId xmlns:a16="http://schemas.microsoft.com/office/drawing/2014/main" val="191923364"/>
                    </a:ext>
                  </a:extLst>
                </a:gridCol>
                <a:gridCol w="1101766">
                  <a:extLst>
                    <a:ext uri="{9D8B030D-6E8A-4147-A177-3AD203B41FA5}">
                      <a16:colId xmlns:a16="http://schemas.microsoft.com/office/drawing/2014/main" val="204344110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по типу регионов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471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Финансирование студента, индексированное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20,5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577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кол-во студентов в OO, участвующих в ДЭ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8870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оцениваемых компетенций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781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Процент студентов, продемонстрировавших соответствие стандарту ВСР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329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ЦПДЭ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1179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СЦК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6895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мастеров, обученных в Академии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WorldSkills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6,6%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04282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51538" y="237133"/>
            <a:ext cx="6096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600" dirty="0"/>
              <a:t>В условиях низкого финансирования и низкой инфраструктурной оснащенности эти регионы достигают самых высоких показателей в демонстрационном экзамене</a:t>
            </a:r>
          </a:p>
        </p:txBody>
      </p:sp>
    </p:spTree>
    <p:extLst>
      <p:ext uri="{BB962C8B-B14F-4D97-AF65-F5344CB8AC3E}">
        <p14:creationId xmlns:p14="http://schemas.microsoft.com/office/powerpoint/2010/main" val="1692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95" y="67811"/>
            <a:ext cx="10583760" cy="5556250"/>
          </a:xfrm>
        </p:spPr>
      </p:pic>
      <p:sp>
        <p:nvSpPr>
          <p:cNvPr id="9" name="Прямоугольник 8"/>
          <p:cNvSpPr/>
          <p:nvPr/>
        </p:nvSpPr>
        <p:spPr>
          <a:xfrm>
            <a:off x="480719" y="5748321"/>
            <a:ext cx="7081283" cy="95410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400" dirty="0"/>
              <a:t>Новосибирская область</a:t>
            </a:r>
          </a:p>
          <a:p>
            <a:r>
              <a:rPr lang="ru-RU" sz="1400" dirty="0"/>
              <a:t>Московская область</a:t>
            </a:r>
          </a:p>
          <a:p>
            <a:r>
              <a:rPr lang="ru-RU" sz="1400" dirty="0"/>
              <a:t>Челябинская область</a:t>
            </a:r>
          </a:p>
          <a:p>
            <a:r>
              <a:rPr lang="ru-RU" sz="1400" dirty="0"/>
              <a:t>Краснодарский край</a:t>
            </a:r>
          </a:p>
          <a:p>
            <a:r>
              <a:rPr lang="ru-RU" sz="1400" dirty="0"/>
              <a:t>г. Санкт-Петербург</a:t>
            </a:r>
          </a:p>
          <a:p>
            <a:r>
              <a:rPr lang="ru-RU" sz="1400" dirty="0"/>
              <a:t>Республика Татарстан</a:t>
            </a:r>
          </a:p>
          <a:p>
            <a:r>
              <a:rPr lang="ru-RU" sz="1400" dirty="0"/>
              <a:t>Республика Башкортостан</a:t>
            </a:r>
          </a:p>
          <a:p>
            <a:r>
              <a:rPr lang="ru-RU" sz="1400" dirty="0"/>
              <a:t>Красноярский край</a:t>
            </a:r>
          </a:p>
          <a:p>
            <a:r>
              <a:rPr lang="ru-RU" sz="1400" dirty="0"/>
              <a:t>Свердловская область</a:t>
            </a:r>
          </a:p>
          <a:p>
            <a:r>
              <a:rPr lang="ru-RU" sz="1400" dirty="0"/>
              <a:t>Кемеровская область</a:t>
            </a:r>
            <a:endParaRPr lang="ru-RU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06223"/>
              </p:ext>
            </p:extLst>
          </p:nvPr>
        </p:nvGraphicFramePr>
        <p:xfrm>
          <a:off x="7835421" y="4664341"/>
          <a:ext cx="4137660" cy="2171700"/>
        </p:xfrm>
        <a:graphic>
          <a:graphicData uri="http://schemas.openxmlformats.org/drawingml/2006/table">
            <a:tbl>
              <a:tblPr firstRow="1"/>
              <a:tblGrid>
                <a:gridCol w="3036570">
                  <a:extLst>
                    <a:ext uri="{9D8B030D-6E8A-4147-A177-3AD203B41FA5}">
                      <a16:colId xmlns:a16="http://schemas.microsoft.com/office/drawing/2014/main" val="3433564530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418097646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по типу регионов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25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Финансирование студента, индексированное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43,7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4325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Среднее кол-во студентов в OO, участвующих в ДЭ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607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оцениваемых компетенций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7308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Процент студентов, продемонстрировавших соответствие стандарту ВСР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2853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ЦПДЭ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8472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СЦК в регионе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4533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мастеров, обученных в Академии WorldSkills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24,1%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3043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51538" y="236339"/>
            <a:ext cx="6096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600" dirty="0"/>
              <a:t>Эти регионы наиболее активно участвуют в демонстрационном экзамене – </a:t>
            </a:r>
            <a:r>
              <a:rPr lang="ru-RU" sz="1600" dirty="0" smtClean="0"/>
              <a:t>оценивают наибольшее количество учащихся СПО и вкладываются в развитие инфраструктуры, поддерживающей ДЭ</a:t>
            </a:r>
          </a:p>
        </p:txBody>
      </p:sp>
    </p:spTree>
    <p:extLst>
      <p:ext uri="{BB962C8B-B14F-4D97-AF65-F5344CB8AC3E}">
        <p14:creationId xmlns:p14="http://schemas.microsoft.com/office/powerpoint/2010/main" val="29170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9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Сравнение типов регионов по участию в ДЭ в 2018 и в 2019 годах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151384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2019 г. </a:t>
            </a:r>
            <a:r>
              <a:rPr lang="ru-RU" dirty="0"/>
              <a:t>з</a:t>
            </a:r>
            <a:r>
              <a:rPr lang="ru-RU" dirty="0" smtClean="0"/>
              <a:t>начительно сократилось число регионов На низком старте и Через тернии к звездам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Однако увеличилось количество регионов в типе Золотая середина – </a:t>
            </a:r>
            <a:r>
              <a:rPr lang="ru-RU" b="1" dirty="0" smtClean="0"/>
              <a:t>средние результаты экзамена при условии средней инфраструктурной оснащенности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Основную массу «Активных участников» теперь составляют регионы из Активных участников и Золотой середины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2" y="890070"/>
            <a:ext cx="7989407" cy="5990364"/>
          </a:xfrm>
        </p:spPr>
      </p:pic>
    </p:spTree>
    <p:extLst>
      <p:ext uri="{BB962C8B-B14F-4D97-AF65-F5344CB8AC3E}">
        <p14:creationId xmlns:p14="http://schemas.microsoft.com/office/powerpoint/2010/main" val="723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</a:rPr>
              <a:t>В 2019 г. </a:t>
            </a:r>
            <a:r>
              <a:rPr lang="ru-RU" sz="1800" dirty="0">
                <a:latin typeface="+mn-lt"/>
              </a:rPr>
              <a:t>р</a:t>
            </a:r>
            <a:r>
              <a:rPr lang="ru-RU" sz="1800" dirty="0" smtClean="0">
                <a:latin typeface="+mn-lt"/>
              </a:rPr>
              <a:t>егионы продолжили увеличивать количество организаций, участвующих в ДЭ.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Лидерами прироста ОО в 2019 г. (в абсолютных числах) являются Свердловская область,  Краснодарский край, Республика Саха (Якутия).</a:t>
            </a:r>
            <a:endParaRPr lang="ru-RU" sz="18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7" y="1281877"/>
            <a:ext cx="10488059" cy="5242550"/>
          </a:xfrm>
        </p:spPr>
      </p:pic>
      <p:sp>
        <p:nvSpPr>
          <p:cNvPr id="4" name="TextBox 3"/>
          <p:cNvSpPr txBox="1"/>
          <p:nvPr/>
        </p:nvSpPr>
        <p:spPr>
          <a:xfrm>
            <a:off x="5042053" y="6570921"/>
            <a:ext cx="714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 графике представлена информация только по тем регионам, которые участвовали в ДЭ 2017-2019гг.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394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6794" y="319759"/>
            <a:ext cx="1117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роведение демонстрационного экзамена становится все более массовой процедурой</a:t>
            </a:r>
            <a:r>
              <a:rPr lang="en-US" b="1" dirty="0"/>
              <a:t>.</a:t>
            </a:r>
            <a:endParaRPr lang="ru-RU" b="1" dirty="0" smtClean="0"/>
          </a:p>
          <a:p>
            <a:r>
              <a:rPr lang="ru-RU" dirty="0" smtClean="0"/>
              <a:t>Лидерами в увеличении количества студентов, участвующих в ДЭ, являются Республика Татарстан, Свердловская область, Краснодарский край, Республика Саха (Якутия) и Удмуртская республика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2" y="1283732"/>
            <a:ext cx="11634204" cy="5287189"/>
          </a:xfrm>
        </p:spPr>
      </p:pic>
      <p:sp>
        <p:nvSpPr>
          <p:cNvPr id="2" name="TextBox 1"/>
          <p:cNvSpPr txBox="1"/>
          <p:nvPr/>
        </p:nvSpPr>
        <p:spPr>
          <a:xfrm>
            <a:off x="5042053" y="6397923"/>
            <a:ext cx="714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 графике представлена информация только по тем регионам, которые участвовали в ДЭ 2017-2019гг.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944346" y="6570921"/>
            <a:ext cx="714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Данные по г. Москве не представлены на этом графике.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272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4" y="1476260"/>
            <a:ext cx="10994875" cy="4996645"/>
          </a:xfrm>
        </p:spPr>
      </p:pic>
      <p:sp>
        <p:nvSpPr>
          <p:cNvPr id="7" name="TextBox 6"/>
          <p:cNvSpPr txBox="1"/>
          <p:nvPr/>
        </p:nvSpPr>
        <p:spPr>
          <a:xfrm>
            <a:off x="836794" y="319759"/>
            <a:ext cx="1117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Демонстрационный </a:t>
            </a:r>
            <a:r>
              <a:rPr lang="ru-RU" b="1" dirty="0" smtClean="0"/>
              <a:t>экзамен становится все более массовой процедурой и на уровне образовательных организаций. </a:t>
            </a:r>
            <a:r>
              <a:rPr lang="ru-RU" dirty="0" smtClean="0"/>
              <a:t>За год почти все регионы увеличили среднее количество студентов, которое участвует в ДЭ от одной организации.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42053" y="6570921"/>
            <a:ext cx="714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 графике представлена информация только по тем регионам, которые участвовали в ДЭ 2017-2019гг.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8540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66" y="439557"/>
            <a:ext cx="10804451" cy="55990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+mn-lt"/>
              </a:rPr>
              <a:t>За два года </a:t>
            </a:r>
            <a:r>
              <a:rPr lang="ru-RU" sz="2000" b="1" dirty="0" smtClean="0">
                <a:latin typeface="+mn-lt"/>
              </a:rPr>
              <a:t>значимо увеличилось и количество оцениваемых компетенций в регионе </a:t>
            </a:r>
            <a:r>
              <a:rPr lang="ru-RU" sz="2000" dirty="0" smtClean="0">
                <a:latin typeface="+mn-lt"/>
              </a:rPr>
              <a:t>-  в среднем, в 3 раза</a:t>
            </a:r>
            <a:r>
              <a:rPr lang="en-US" sz="2000" dirty="0" smtClean="0">
                <a:latin typeface="+mn-lt"/>
              </a:rPr>
              <a:t>. </a:t>
            </a:r>
            <a:r>
              <a:rPr lang="ru-RU" sz="2000" dirty="0" smtClean="0">
                <a:latin typeface="+mn-lt"/>
              </a:rPr>
              <a:t>Лидером по количеству измеряемых компетенций по итогам двух лет остается Москва – прирост составляет 15 компетенций</a:t>
            </a:r>
            <a:endParaRPr lang="ru-RU" sz="2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6" y="1328636"/>
            <a:ext cx="10333822" cy="5165453"/>
          </a:xfrm>
        </p:spPr>
      </p:pic>
      <p:sp>
        <p:nvSpPr>
          <p:cNvPr id="6" name="TextBox 5"/>
          <p:cNvSpPr txBox="1"/>
          <p:nvPr/>
        </p:nvSpPr>
        <p:spPr>
          <a:xfrm>
            <a:off x="5042053" y="6570921"/>
            <a:ext cx="714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 графике представлена информация только по тем регионам, которые участвовали в 2017-2019гг.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911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Какие факторы влияют на успешность студентов, сдающих демонстрационный экзамен?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12740</TotalTime>
  <Words>2189</Words>
  <Application>Microsoft Office PowerPoint</Application>
  <PresentationFormat>Широкоэкранный</PresentationFormat>
  <Paragraphs>381</Paragraphs>
  <Slides>43</Slides>
  <Notes>17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Тема Office</vt:lpstr>
      <vt:lpstr>Демонстрационный экзамен по стандартам Ворлдскиллс Россия</vt:lpstr>
      <vt:lpstr>Участие регионов </vt:lpstr>
      <vt:lpstr>Презентация PowerPoint</vt:lpstr>
      <vt:lpstr>Презентация PowerPoint</vt:lpstr>
      <vt:lpstr>В 2019 г. регионы продолжили увеличивать количество организаций, участвующих в ДЭ. Лидерами прироста ОО в 2019 г. (в абсолютных числах) являются Свердловская область,  Краснодарский край, Республика Саха (Якутия).</vt:lpstr>
      <vt:lpstr>Презентация PowerPoint</vt:lpstr>
      <vt:lpstr>Презентация PowerPoint</vt:lpstr>
      <vt:lpstr>За два года значимо увеличилось и количество оцениваемых компетенций в регионе -  в среднем, в 3 раза. Лидером по количеству измеряемых компетенций по итогам двух лет остается Москва – прирост составляет 15 компетенций</vt:lpstr>
      <vt:lpstr>Какие факторы влияют на успешность студентов, сдающих демонстрационный экзамен?</vt:lpstr>
      <vt:lpstr>Гендерные различия</vt:lpstr>
      <vt:lpstr>Количество лет, проведенных в школе</vt:lpstr>
      <vt:lpstr>Статус учащегося: выпускник или студент</vt:lpstr>
      <vt:lpstr>Для каких компетенций уровень подготовки имеет значение?</vt:lpstr>
      <vt:lpstr>Результаты учащихся в ДЭ пока не зависят от инфраструктурных характеристик</vt:lpstr>
      <vt:lpstr>Связь результатов ДЭ с инфраструктурными характеристиками</vt:lpstr>
      <vt:lpstr>Популярность компетенций в регионах</vt:lpstr>
      <vt:lpstr>Топ массовых и немассовых компетенций в России</vt:lpstr>
      <vt:lpstr>За три года проведения демонстрационного экзамена изначально популярные компетенции выбираются все большим количество регионов. В первую очередь, студенты оцениваются по компетенциям Поварское дело и Ремонт и обслуживание легковых автомобилей</vt:lpstr>
      <vt:lpstr>За три года больше всего выросла популярность у компетенций из блоков Сфера услуг и Строительство и строительные технологии. Меньше всего – у ряда компетенций из блока Производство и инженерные технологии.</vt:lpstr>
      <vt:lpstr>Подготовка к Чемпионату VS. массовая подготовка</vt:lpstr>
      <vt:lpstr>Распределение участников в разрезе блоков компетенций</vt:lpstr>
      <vt:lpstr>Распределение участников экзамена в разрезе блока «Информационные и коммуникационные технологии» </vt:lpstr>
      <vt:lpstr>Распределение участников экзамена в разрезе блока «Образование» </vt:lpstr>
      <vt:lpstr>Распределение участников экзамена в разрезе блока «Производство и инженерные технологии» </vt:lpstr>
      <vt:lpstr>Распределение участников экзамена в разрезе блока «Строительство и строительные технологии» </vt:lpstr>
      <vt:lpstr>Распределение участников экзамена в разрезе блока «Сфера услуг» </vt:lpstr>
      <vt:lpstr>Распределение участников экзамена в разрезе блока  «Творчество и дизайн» </vt:lpstr>
      <vt:lpstr>Распределение участников экзамена в разрезе блока  «Транспорт и логистика» </vt:lpstr>
      <vt:lpstr>Инновационные компетенции в демонстрационном экзамене</vt:lpstr>
      <vt:lpstr>Инновационные компетенции в Демонстрационном экзамене</vt:lpstr>
      <vt:lpstr>Презентация PowerPoint</vt:lpstr>
      <vt:lpstr>Инновационные  VS. Традиционные компетенции: Результаты</vt:lpstr>
      <vt:lpstr>С 2018 по 2019 г. значительно возросла популярность ряда инновационных компетенций. В первую очередь, из блока Информационные и коммуникационные технологии</vt:lpstr>
      <vt:lpstr>Типы регионов, участвующих в ДЭ</vt:lpstr>
      <vt:lpstr>Типы регионов по участия в демонстрационном экзамене в 2019 г.</vt:lpstr>
      <vt:lpstr>Описательные статистики по типам регионов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типов регионов по участию в ДЭ в 2018 и в 2019 годах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Larina</dc:creator>
  <cp:lastModifiedBy>Galina Larina</cp:lastModifiedBy>
  <cp:revision>110</cp:revision>
  <dcterms:created xsi:type="dcterms:W3CDTF">2019-10-17T12:18:58Z</dcterms:created>
  <dcterms:modified xsi:type="dcterms:W3CDTF">2019-10-30T13:49:20Z</dcterms:modified>
</cp:coreProperties>
</file>