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8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9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diagrams/colors5.xml" ContentType="application/vnd.openxmlformats-officedocument.drawingml.diagramColors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commentAuthors.xml" ContentType="application/vnd.openxmlformats-officedocument.presentationml.commentAuthors+xml"/>
  <Override PartName="/ppt/diagrams/drawing8.xml" ContentType="application/vnd.ms-office.drawingml.diagramDrawing+xml"/>
  <Override PartName="/ppt/diagrams/quickStyle6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9.xml" ContentType="application/vnd.ms-office.drawingml.diagramDrawing+xml"/>
  <Override PartName="/ppt/diagrams/layout6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theme/theme1.xml" ContentType="application/vnd.openxmlformats-officedocument.theme+xml"/>
  <Override PartName="/ppt/diagrams/layout10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93" r:id="rId4"/>
    <p:sldId id="286" r:id="rId5"/>
    <p:sldId id="303" r:id="rId6"/>
    <p:sldId id="295" r:id="rId7"/>
    <p:sldId id="294" r:id="rId8"/>
    <p:sldId id="279" r:id="rId9"/>
    <p:sldId id="301" r:id="rId10"/>
    <p:sldId id="300" r:id="rId11"/>
    <p:sldId id="304" r:id="rId12"/>
    <p:sldId id="296" r:id="rId13"/>
    <p:sldId id="298" r:id="rId14"/>
    <p:sldId id="280" r:id="rId15"/>
    <p:sldId id="264" r:id="rId16"/>
    <p:sldId id="306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ломанова Надежда Николаевна" initials="СНН" lastIdx="1" clrIdx="0">
    <p:extLst>
      <p:ext uri="{19B8F6BF-5375-455C-9EA6-DF929625EA0E}">
        <p15:presenceInfo xmlns:p15="http://schemas.microsoft.com/office/powerpoint/2012/main" userId="Соломанова Надежда Никола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91B6"/>
    <a:srgbClr val="E5E9F3"/>
    <a:srgbClr val="3284B0"/>
    <a:srgbClr val="E6EED5"/>
    <a:srgbClr val="00A9DC"/>
    <a:srgbClr val="A3E3FB"/>
    <a:srgbClr val="C0504D"/>
    <a:srgbClr val="4BACC6"/>
    <a:srgbClr val="8064A2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92666" autoAdjust="0"/>
  </p:normalViewPr>
  <p:slideViewPr>
    <p:cSldViewPr snapToGrid="0">
      <p:cViewPr varScale="1">
        <p:scale>
          <a:sx n="54" d="100"/>
          <a:sy n="54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07/relationships/hdphoto" Target="../media/hdphoto2.wdp"/><Relationship Id="rId1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07/relationships/hdphoto" Target="../media/hdphoto2.wdp"/><Relationship Id="rId1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07/relationships/hdphoto" Target="../media/hdphoto2.wdp"/><Relationship Id="rId1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07/relationships/hdphoto" Target="../media/hdphoto2.wdp"/><Relationship Id="rId1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13924-E21B-4F24-A855-B5F62166A5F0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DE31CF-DADD-40ED-88DB-B8DB4C209520}">
      <dgm:prSet phldrT="[Текст]" custT="1"/>
      <dgm:spPr>
        <a:solidFill>
          <a:srgbClr val="7C91B6"/>
        </a:solidFill>
        <a:ln>
          <a:solidFill>
            <a:srgbClr val="3284B0"/>
          </a:solidFill>
        </a:ln>
      </dgm:spPr>
      <dgm:t>
        <a:bodyPr/>
        <a:lstStyle/>
        <a:p>
          <a:r>
            <a:rPr lang="ru-RU" sz="2800" b="1" dirty="0">
              <a:solidFill>
                <a:schemeClr val="bg1"/>
              </a:solidFill>
            </a:rPr>
            <a:t>ПСИХОЛОГИЧЕСКАЯ </a:t>
          </a:r>
        </a:p>
      </dgm:t>
    </dgm:pt>
    <dgm:pt modelId="{DAC508DE-B72B-4CE7-AB90-C3806B9AE97B}" type="parTrans" cxnId="{E5ED63EC-50B8-4030-B91E-3A7BA27EFC17}">
      <dgm:prSet/>
      <dgm:spPr/>
      <dgm:t>
        <a:bodyPr/>
        <a:lstStyle/>
        <a:p>
          <a:endParaRPr lang="ru-RU"/>
        </a:p>
      </dgm:t>
    </dgm:pt>
    <dgm:pt modelId="{F2B2ED8E-A51D-44F4-9EF9-2175C8BC3339}" type="sibTrans" cxnId="{E5ED63EC-50B8-4030-B91E-3A7BA27EFC17}">
      <dgm:prSet/>
      <dgm:spPr>
        <a:solidFill>
          <a:srgbClr val="A3E3FB"/>
        </a:solidFill>
        <a:ln>
          <a:solidFill>
            <a:srgbClr val="3284B0"/>
          </a:solidFill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Голова с шестеренками"/>
        </a:ext>
      </dgm:extLst>
    </dgm:pt>
    <dgm:pt modelId="{E708C107-B37E-4E39-9DB5-3FDC83B9E8F9}">
      <dgm:prSet phldrT="[Текст]" custT="1"/>
      <dgm:spPr>
        <a:solidFill>
          <a:srgbClr val="A3E3FB"/>
        </a:solidFill>
        <a:ln>
          <a:solidFill>
            <a:srgbClr val="3284B0"/>
          </a:solidFill>
        </a:ln>
      </dgm:spPr>
      <dgm:t>
        <a:bodyPr/>
        <a:lstStyle/>
        <a:p>
          <a:r>
            <a:rPr lang="ru-RU" sz="2800" b="1" dirty="0">
              <a:solidFill>
                <a:schemeClr val="accent1">
                  <a:lumMod val="50000"/>
                </a:schemeClr>
              </a:solidFill>
            </a:rPr>
            <a:t>ПЕДАГОГИЧЕСКАЯ </a:t>
          </a:r>
        </a:p>
      </dgm:t>
    </dgm:pt>
    <dgm:pt modelId="{37E7F07E-B829-4CD2-9410-EDEC976D52FE}" type="parTrans" cxnId="{646AEFFB-35E7-4D39-A3B3-004A860FC6D6}">
      <dgm:prSet/>
      <dgm:spPr/>
      <dgm:t>
        <a:bodyPr/>
        <a:lstStyle/>
        <a:p>
          <a:endParaRPr lang="ru-RU"/>
        </a:p>
      </dgm:t>
    </dgm:pt>
    <dgm:pt modelId="{ED7F99F7-8AB0-41E8-9FA3-946B2405C549}" type="sibTrans" cxnId="{646AEFFB-35E7-4D39-A3B3-004A860FC6D6}">
      <dgm:prSet/>
      <dgm:spPr>
        <a:solidFill>
          <a:srgbClr val="7C91B6"/>
        </a:solidFill>
        <a:ln>
          <a:solidFill>
            <a:srgbClr val="3284B0"/>
          </a:solidFill>
        </a:ln>
      </dgm:spPr>
      <dgm:t>
        <a:bodyPr/>
        <a:lstStyle/>
        <a:p>
          <a:endParaRPr lang="ru-RU"/>
        </a:p>
      </dgm:t>
    </dgm:pt>
    <dgm:pt modelId="{4E5A9B43-1842-44E7-8F92-FEC9FB70F88A}">
      <dgm:prSet phldrT="[Текст]" custT="1"/>
      <dgm:spPr>
        <a:solidFill>
          <a:srgbClr val="7C91B6"/>
        </a:solidFill>
        <a:ln>
          <a:solidFill>
            <a:srgbClr val="3284B0"/>
          </a:solidFill>
        </a:ln>
      </dgm:spPr>
      <dgm:t>
        <a:bodyPr/>
        <a:lstStyle/>
        <a:p>
          <a:r>
            <a:rPr lang="ru-RU" sz="2800" b="1" dirty="0">
              <a:solidFill>
                <a:schemeClr val="bg1"/>
              </a:solidFill>
            </a:rPr>
            <a:t>МЕТОДИЧЕСКАЯ </a:t>
          </a:r>
        </a:p>
      </dgm:t>
    </dgm:pt>
    <dgm:pt modelId="{19AE0215-D8E7-4B5E-BFB2-FF2345AD234A}" type="parTrans" cxnId="{7978E499-25C9-4E2C-B3E1-66CFFB7F6172}">
      <dgm:prSet/>
      <dgm:spPr/>
      <dgm:t>
        <a:bodyPr/>
        <a:lstStyle/>
        <a:p>
          <a:endParaRPr lang="ru-RU"/>
        </a:p>
      </dgm:t>
    </dgm:pt>
    <dgm:pt modelId="{21245A91-5B83-421D-97AD-46D5829503F5}" type="sibTrans" cxnId="{7978E499-25C9-4E2C-B3E1-66CFFB7F6172}">
      <dgm:prSet/>
      <dgm:spPr>
        <a:solidFill>
          <a:srgbClr val="A3E3FB"/>
        </a:solidFill>
        <a:ln>
          <a:solidFill>
            <a:srgbClr val="3284B0"/>
          </a:solidFill>
        </a:ln>
      </dgm:spPr>
      <dgm:t>
        <a:bodyPr/>
        <a:lstStyle/>
        <a:p>
          <a:endParaRPr lang="ru-RU"/>
        </a:p>
      </dgm:t>
    </dgm:pt>
    <dgm:pt modelId="{95B4A033-E1ED-4E33-B0B4-01FBD2A1C05A}">
      <dgm:prSet phldrT="[Текст]" custT="1"/>
      <dgm:spPr>
        <a:solidFill>
          <a:srgbClr val="A3E3FB"/>
        </a:solidFill>
        <a:ln>
          <a:solidFill>
            <a:srgbClr val="3284B0"/>
          </a:solidFill>
        </a:ln>
      </dgm:spPr>
      <dgm:t>
        <a:bodyPr/>
        <a:lstStyle/>
        <a:p>
          <a:r>
            <a:rPr lang="ru-RU" sz="2800" b="1" dirty="0">
              <a:solidFill>
                <a:schemeClr val="accent1">
                  <a:lumMod val="50000"/>
                </a:schemeClr>
              </a:solidFill>
            </a:rPr>
            <a:t>КОНСУЛЬТАТИВНАЯ </a:t>
          </a:r>
        </a:p>
      </dgm:t>
    </dgm:pt>
    <dgm:pt modelId="{A1269FF5-396C-4515-9445-9E9CC97B35C4}" type="parTrans" cxnId="{B0D71F5E-C732-4EA5-A7F5-6A825B8BAC4B}">
      <dgm:prSet/>
      <dgm:spPr/>
      <dgm:t>
        <a:bodyPr/>
        <a:lstStyle/>
        <a:p>
          <a:endParaRPr lang="ru-RU"/>
        </a:p>
      </dgm:t>
    </dgm:pt>
    <dgm:pt modelId="{2BC401AA-14B7-41BF-BB4E-3FEB867404EF}" type="sibTrans" cxnId="{B0D71F5E-C732-4EA5-A7F5-6A825B8BAC4B}">
      <dgm:prSet/>
      <dgm:spPr>
        <a:solidFill>
          <a:srgbClr val="7C91B6"/>
        </a:solidFill>
        <a:ln>
          <a:solidFill>
            <a:srgbClr val="3284B0"/>
          </a:solidFill>
        </a:ln>
      </dgm:spPr>
      <dgm:t>
        <a:bodyPr/>
        <a:lstStyle/>
        <a:p>
          <a:endParaRPr lang="ru-RU"/>
        </a:p>
      </dgm:t>
    </dgm:pt>
    <dgm:pt modelId="{047FA31F-E678-4290-9D37-85AABA4A78A9}" type="pres">
      <dgm:prSet presAssocID="{98F13924-E21B-4F24-A855-B5F62166A5F0}" presName="Name0" presStyleCnt="0">
        <dgm:presLayoutVars>
          <dgm:chMax val="7"/>
          <dgm:chPref val="7"/>
          <dgm:dir/>
        </dgm:presLayoutVars>
      </dgm:prSet>
      <dgm:spPr/>
    </dgm:pt>
    <dgm:pt modelId="{29069BC6-5B75-4225-A303-2EF4800D4369}" type="pres">
      <dgm:prSet presAssocID="{98F13924-E21B-4F24-A855-B5F62166A5F0}" presName="dot1" presStyleLbl="alignNode1" presStyleIdx="0" presStyleCnt="13"/>
      <dgm:spPr/>
    </dgm:pt>
    <dgm:pt modelId="{1C029275-FEEF-4BC9-A0C8-996FACDFB45A}" type="pres">
      <dgm:prSet presAssocID="{98F13924-E21B-4F24-A855-B5F62166A5F0}" presName="dot2" presStyleLbl="alignNode1" presStyleIdx="1" presStyleCnt="13"/>
      <dgm:spPr/>
    </dgm:pt>
    <dgm:pt modelId="{C52ADB89-0A05-4CCB-B9F2-E308AE9EE7A7}" type="pres">
      <dgm:prSet presAssocID="{98F13924-E21B-4F24-A855-B5F62166A5F0}" presName="dot3" presStyleLbl="alignNode1" presStyleIdx="2" presStyleCnt="13"/>
      <dgm:spPr/>
    </dgm:pt>
    <dgm:pt modelId="{8D134D2D-32A3-4013-892D-E04EEF8E6976}" type="pres">
      <dgm:prSet presAssocID="{98F13924-E21B-4F24-A855-B5F62166A5F0}" presName="dot4" presStyleLbl="alignNode1" presStyleIdx="3" presStyleCnt="13"/>
      <dgm:spPr/>
    </dgm:pt>
    <dgm:pt modelId="{DDC5EF4E-4532-4870-905E-5C0DA963388A}" type="pres">
      <dgm:prSet presAssocID="{98F13924-E21B-4F24-A855-B5F62166A5F0}" presName="dot5" presStyleLbl="alignNode1" presStyleIdx="4" presStyleCnt="13"/>
      <dgm:spPr/>
    </dgm:pt>
    <dgm:pt modelId="{5BE2A01E-AC44-4F3C-A12E-48EFF06474BA}" type="pres">
      <dgm:prSet presAssocID="{98F13924-E21B-4F24-A855-B5F62166A5F0}" presName="dot6" presStyleLbl="alignNode1" presStyleIdx="5" presStyleCnt="13"/>
      <dgm:spPr/>
    </dgm:pt>
    <dgm:pt modelId="{D623A665-D660-4BA7-BC07-4CB6D08A46BA}" type="pres">
      <dgm:prSet presAssocID="{98F13924-E21B-4F24-A855-B5F62166A5F0}" presName="dotArrow1" presStyleLbl="alignNode1" presStyleIdx="6" presStyleCnt="13"/>
      <dgm:spPr/>
    </dgm:pt>
    <dgm:pt modelId="{FCB00D98-3B7E-4C68-8F45-B535A845369F}" type="pres">
      <dgm:prSet presAssocID="{98F13924-E21B-4F24-A855-B5F62166A5F0}" presName="dotArrow2" presStyleLbl="alignNode1" presStyleIdx="7" presStyleCnt="13"/>
      <dgm:spPr/>
    </dgm:pt>
    <dgm:pt modelId="{6D4552A4-A9E4-44E3-9BE5-F631DFE0DF66}" type="pres">
      <dgm:prSet presAssocID="{98F13924-E21B-4F24-A855-B5F62166A5F0}" presName="dotArrow3" presStyleLbl="alignNode1" presStyleIdx="8" presStyleCnt="13"/>
      <dgm:spPr/>
    </dgm:pt>
    <dgm:pt modelId="{389469B3-CE30-4788-95D2-ADCA0F71CC07}" type="pres">
      <dgm:prSet presAssocID="{98F13924-E21B-4F24-A855-B5F62166A5F0}" presName="dotArrow4" presStyleLbl="alignNode1" presStyleIdx="9" presStyleCnt="13"/>
      <dgm:spPr/>
    </dgm:pt>
    <dgm:pt modelId="{2AAD2B80-2FD9-4F9A-A078-1B3C4F60918E}" type="pres">
      <dgm:prSet presAssocID="{98F13924-E21B-4F24-A855-B5F62166A5F0}" presName="dotArrow5" presStyleLbl="alignNode1" presStyleIdx="10" presStyleCnt="13"/>
      <dgm:spPr/>
    </dgm:pt>
    <dgm:pt modelId="{FE4663DA-5DC7-4533-A6FA-FCB4273EAD92}" type="pres">
      <dgm:prSet presAssocID="{98F13924-E21B-4F24-A855-B5F62166A5F0}" presName="dotArrow6" presStyleLbl="alignNode1" presStyleIdx="11" presStyleCnt="13"/>
      <dgm:spPr/>
    </dgm:pt>
    <dgm:pt modelId="{9154C073-0623-48B8-95CA-37B4DD491A52}" type="pres">
      <dgm:prSet presAssocID="{98F13924-E21B-4F24-A855-B5F62166A5F0}" presName="dotArrow7" presStyleLbl="alignNode1" presStyleIdx="12" presStyleCnt="13"/>
      <dgm:spPr/>
    </dgm:pt>
    <dgm:pt modelId="{3B180EBC-F80D-486E-9A17-49D1FA355A5F}" type="pres">
      <dgm:prSet presAssocID="{DFDE31CF-DADD-40ED-88DB-B8DB4C209520}" presName="parTx1" presStyleLbl="node1" presStyleIdx="0" presStyleCnt="4"/>
      <dgm:spPr/>
    </dgm:pt>
    <dgm:pt modelId="{8DBDEA64-D133-41E9-9826-DF26120F3F26}" type="pres">
      <dgm:prSet presAssocID="{F2B2ED8E-A51D-44F4-9EF9-2175C8BC3339}" presName="picture1" presStyleCnt="0"/>
      <dgm:spPr/>
    </dgm:pt>
    <dgm:pt modelId="{F9256CD0-3333-4344-91EA-4731E191A14B}" type="pres">
      <dgm:prSet presAssocID="{F2B2ED8E-A51D-44F4-9EF9-2175C8BC3339}" presName="imageRepeatNode" presStyleLbl="fgImgPlace1" presStyleIdx="0" presStyleCnt="4"/>
      <dgm:spPr/>
    </dgm:pt>
    <dgm:pt modelId="{EB2492D0-3787-4833-87DD-9C9325107222}" type="pres">
      <dgm:prSet presAssocID="{E708C107-B37E-4E39-9DB5-3FDC83B9E8F9}" presName="parTx2" presStyleLbl="node1" presStyleIdx="1" presStyleCnt="4"/>
      <dgm:spPr/>
    </dgm:pt>
    <dgm:pt modelId="{82211E3F-1D49-491D-AA64-3873F2521144}" type="pres">
      <dgm:prSet presAssocID="{ED7F99F7-8AB0-41E8-9FA3-946B2405C549}" presName="picture2" presStyleCnt="0"/>
      <dgm:spPr/>
    </dgm:pt>
    <dgm:pt modelId="{87978456-72BE-4D5C-A439-35DF46A53EEC}" type="pres">
      <dgm:prSet presAssocID="{ED7F99F7-8AB0-41E8-9FA3-946B2405C549}" presName="imageRepeatNode" presStyleLbl="fgImgPlace1" presStyleIdx="1" presStyleCnt="4"/>
      <dgm:spPr/>
    </dgm:pt>
    <dgm:pt modelId="{EF9F2A7B-5EE0-4D25-87C1-5C5234132E43}" type="pres">
      <dgm:prSet presAssocID="{4E5A9B43-1842-44E7-8F92-FEC9FB70F88A}" presName="parTx3" presStyleLbl="node1" presStyleIdx="2" presStyleCnt="4"/>
      <dgm:spPr/>
    </dgm:pt>
    <dgm:pt modelId="{B4E38832-0937-46A1-B143-DED99E7EC895}" type="pres">
      <dgm:prSet presAssocID="{21245A91-5B83-421D-97AD-46D5829503F5}" presName="picture3" presStyleCnt="0"/>
      <dgm:spPr/>
    </dgm:pt>
    <dgm:pt modelId="{F0FB89A5-9026-44F7-A2D4-72AB5F8CEE09}" type="pres">
      <dgm:prSet presAssocID="{21245A91-5B83-421D-97AD-46D5829503F5}" presName="imageRepeatNode" presStyleLbl="fgImgPlace1" presStyleIdx="2" presStyleCnt="4"/>
      <dgm:spPr/>
    </dgm:pt>
    <dgm:pt modelId="{BA830256-5C9F-4413-B0F1-EE1A5FA0A93E}" type="pres">
      <dgm:prSet presAssocID="{95B4A033-E1ED-4E33-B0B4-01FBD2A1C05A}" presName="parTx4" presStyleLbl="node1" presStyleIdx="3" presStyleCnt="4"/>
      <dgm:spPr/>
    </dgm:pt>
    <dgm:pt modelId="{37B8C633-EB2C-442E-B4CB-DB26155945DF}" type="pres">
      <dgm:prSet presAssocID="{2BC401AA-14B7-41BF-BB4E-3FEB867404EF}" presName="picture4" presStyleCnt="0"/>
      <dgm:spPr/>
    </dgm:pt>
    <dgm:pt modelId="{ADF83747-E2F8-4939-916D-1A191BA333B7}" type="pres">
      <dgm:prSet presAssocID="{2BC401AA-14B7-41BF-BB4E-3FEB867404EF}" presName="imageRepeatNode" presStyleLbl="fgImgPlace1" presStyleIdx="3" presStyleCnt="4"/>
      <dgm:spPr/>
    </dgm:pt>
  </dgm:ptLst>
  <dgm:cxnLst>
    <dgm:cxn modelId="{C16BAF15-A7E8-4C54-B614-524A066DA5BF}" type="presOf" srcId="{E708C107-B37E-4E39-9DB5-3FDC83B9E8F9}" destId="{EB2492D0-3787-4833-87DD-9C9325107222}" srcOrd="0" destOrd="0" presId="urn:microsoft.com/office/officeart/2008/layout/AscendingPictureAccentProcess"/>
    <dgm:cxn modelId="{B0D71F5E-C732-4EA5-A7F5-6A825B8BAC4B}" srcId="{98F13924-E21B-4F24-A855-B5F62166A5F0}" destId="{95B4A033-E1ED-4E33-B0B4-01FBD2A1C05A}" srcOrd="3" destOrd="0" parTransId="{A1269FF5-396C-4515-9445-9E9CC97B35C4}" sibTransId="{2BC401AA-14B7-41BF-BB4E-3FEB867404EF}"/>
    <dgm:cxn modelId="{8EFA3964-5580-4754-975D-53ECC621AB9E}" type="presOf" srcId="{98F13924-E21B-4F24-A855-B5F62166A5F0}" destId="{047FA31F-E678-4290-9D37-85AABA4A78A9}" srcOrd="0" destOrd="0" presId="urn:microsoft.com/office/officeart/2008/layout/AscendingPictureAccentProcess"/>
    <dgm:cxn modelId="{67DD3D46-C230-4C47-BF61-5A2DC368F0CE}" type="presOf" srcId="{2BC401AA-14B7-41BF-BB4E-3FEB867404EF}" destId="{ADF83747-E2F8-4939-916D-1A191BA333B7}" srcOrd="0" destOrd="0" presId="urn:microsoft.com/office/officeart/2008/layout/AscendingPictureAccentProcess"/>
    <dgm:cxn modelId="{333DB76D-52CA-41B5-8B76-2541D5994C80}" type="presOf" srcId="{95B4A033-E1ED-4E33-B0B4-01FBD2A1C05A}" destId="{BA830256-5C9F-4413-B0F1-EE1A5FA0A93E}" srcOrd="0" destOrd="0" presId="urn:microsoft.com/office/officeart/2008/layout/AscendingPictureAccentProcess"/>
    <dgm:cxn modelId="{5A7B157B-3381-40F6-B1BA-3243A25491F0}" type="presOf" srcId="{ED7F99F7-8AB0-41E8-9FA3-946B2405C549}" destId="{87978456-72BE-4D5C-A439-35DF46A53EEC}" srcOrd="0" destOrd="0" presId="urn:microsoft.com/office/officeart/2008/layout/AscendingPictureAccentProcess"/>
    <dgm:cxn modelId="{EDAB3783-9E2D-4E5C-9659-3FDAC017DDED}" type="presOf" srcId="{DFDE31CF-DADD-40ED-88DB-B8DB4C209520}" destId="{3B180EBC-F80D-486E-9A17-49D1FA355A5F}" srcOrd="0" destOrd="0" presId="urn:microsoft.com/office/officeart/2008/layout/AscendingPictureAccentProcess"/>
    <dgm:cxn modelId="{D83A8C88-5750-4567-8A93-34FD45DD93D8}" type="presOf" srcId="{21245A91-5B83-421D-97AD-46D5829503F5}" destId="{F0FB89A5-9026-44F7-A2D4-72AB5F8CEE09}" srcOrd="0" destOrd="0" presId="urn:microsoft.com/office/officeart/2008/layout/AscendingPictureAccentProcess"/>
    <dgm:cxn modelId="{4E844790-ACD2-4E5C-9F93-050DA33CE04B}" type="presOf" srcId="{F2B2ED8E-A51D-44F4-9EF9-2175C8BC3339}" destId="{F9256CD0-3333-4344-91EA-4731E191A14B}" srcOrd="0" destOrd="0" presId="urn:microsoft.com/office/officeart/2008/layout/AscendingPictureAccentProcess"/>
    <dgm:cxn modelId="{7978E499-25C9-4E2C-B3E1-66CFFB7F6172}" srcId="{98F13924-E21B-4F24-A855-B5F62166A5F0}" destId="{4E5A9B43-1842-44E7-8F92-FEC9FB70F88A}" srcOrd="2" destOrd="0" parTransId="{19AE0215-D8E7-4B5E-BFB2-FF2345AD234A}" sibTransId="{21245A91-5B83-421D-97AD-46D5829503F5}"/>
    <dgm:cxn modelId="{A2F974D5-E29F-4B6D-A49C-D8A9EF516526}" type="presOf" srcId="{4E5A9B43-1842-44E7-8F92-FEC9FB70F88A}" destId="{EF9F2A7B-5EE0-4D25-87C1-5C5234132E43}" srcOrd="0" destOrd="0" presId="urn:microsoft.com/office/officeart/2008/layout/AscendingPictureAccentProcess"/>
    <dgm:cxn modelId="{E5ED63EC-50B8-4030-B91E-3A7BA27EFC17}" srcId="{98F13924-E21B-4F24-A855-B5F62166A5F0}" destId="{DFDE31CF-DADD-40ED-88DB-B8DB4C209520}" srcOrd="0" destOrd="0" parTransId="{DAC508DE-B72B-4CE7-AB90-C3806B9AE97B}" sibTransId="{F2B2ED8E-A51D-44F4-9EF9-2175C8BC3339}"/>
    <dgm:cxn modelId="{646AEFFB-35E7-4D39-A3B3-004A860FC6D6}" srcId="{98F13924-E21B-4F24-A855-B5F62166A5F0}" destId="{E708C107-B37E-4E39-9DB5-3FDC83B9E8F9}" srcOrd="1" destOrd="0" parTransId="{37E7F07E-B829-4CD2-9410-EDEC976D52FE}" sibTransId="{ED7F99F7-8AB0-41E8-9FA3-946B2405C549}"/>
    <dgm:cxn modelId="{5FCB53F1-C391-4C74-8392-3E78DBB4D07F}" type="presParOf" srcId="{047FA31F-E678-4290-9D37-85AABA4A78A9}" destId="{29069BC6-5B75-4225-A303-2EF4800D4369}" srcOrd="0" destOrd="0" presId="urn:microsoft.com/office/officeart/2008/layout/AscendingPictureAccentProcess"/>
    <dgm:cxn modelId="{AAAD8904-457F-496D-A2E5-CAAE7F4CAD5D}" type="presParOf" srcId="{047FA31F-E678-4290-9D37-85AABA4A78A9}" destId="{1C029275-FEEF-4BC9-A0C8-996FACDFB45A}" srcOrd="1" destOrd="0" presId="urn:microsoft.com/office/officeart/2008/layout/AscendingPictureAccentProcess"/>
    <dgm:cxn modelId="{E281750C-CD79-4B3F-9771-5D1A4AA3411D}" type="presParOf" srcId="{047FA31F-E678-4290-9D37-85AABA4A78A9}" destId="{C52ADB89-0A05-4CCB-B9F2-E308AE9EE7A7}" srcOrd="2" destOrd="0" presId="urn:microsoft.com/office/officeart/2008/layout/AscendingPictureAccentProcess"/>
    <dgm:cxn modelId="{E8CE54FE-008D-4BD5-910E-F483529B6BE8}" type="presParOf" srcId="{047FA31F-E678-4290-9D37-85AABA4A78A9}" destId="{8D134D2D-32A3-4013-892D-E04EEF8E6976}" srcOrd="3" destOrd="0" presId="urn:microsoft.com/office/officeart/2008/layout/AscendingPictureAccentProcess"/>
    <dgm:cxn modelId="{478159F5-12C6-40FA-8611-E3C3AF2390CE}" type="presParOf" srcId="{047FA31F-E678-4290-9D37-85AABA4A78A9}" destId="{DDC5EF4E-4532-4870-905E-5C0DA963388A}" srcOrd="4" destOrd="0" presId="urn:microsoft.com/office/officeart/2008/layout/AscendingPictureAccentProcess"/>
    <dgm:cxn modelId="{1ECC7694-5B38-4D41-9A63-0D2F89C6D37F}" type="presParOf" srcId="{047FA31F-E678-4290-9D37-85AABA4A78A9}" destId="{5BE2A01E-AC44-4F3C-A12E-48EFF06474BA}" srcOrd="5" destOrd="0" presId="urn:microsoft.com/office/officeart/2008/layout/AscendingPictureAccentProcess"/>
    <dgm:cxn modelId="{3FF39305-D9EF-4A27-B12F-2425A6F1B82C}" type="presParOf" srcId="{047FA31F-E678-4290-9D37-85AABA4A78A9}" destId="{D623A665-D660-4BA7-BC07-4CB6D08A46BA}" srcOrd="6" destOrd="0" presId="urn:microsoft.com/office/officeart/2008/layout/AscendingPictureAccentProcess"/>
    <dgm:cxn modelId="{56FB3CA2-662E-4402-A646-4DA02B66B9C4}" type="presParOf" srcId="{047FA31F-E678-4290-9D37-85AABA4A78A9}" destId="{FCB00D98-3B7E-4C68-8F45-B535A845369F}" srcOrd="7" destOrd="0" presId="urn:microsoft.com/office/officeart/2008/layout/AscendingPictureAccentProcess"/>
    <dgm:cxn modelId="{808D1D18-796B-4615-BD71-7B9F4895F272}" type="presParOf" srcId="{047FA31F-E678-4290-9D37-85AABA4A78A9}" destId="{6D4552A4-A9E4-44E3-9BE5-F631DFE0DF66}" srcOrd="8" destOrd="0" presId="urn:microsoft.com/office/officeart/2008/layout/AscendingPictureAccentProcess"/>
    <dgm:cxn modelId="{2B3A1066-106C-41FA-81FF-D49B7CAD1828}" type="presParOf" srcId="{047FA31F-E678-4290-9D37-85AABA4A78A9}" destId="{389469B3-CE30-4788-95D2-ADCA0F71CC07}" srcOrd="9" destOrd="0" presId="urn:microsoft.com/office/officeart/2008/layout/AscendingPictureAccentProcess"/>
    <dgm:cxn modelId="{A7BE3EB3-B7AA-433C-BE8C-8D4C56DC9245}" type="presParOf" srcId="{047FA31F-E678-4290-9D37-85AABA4A78A9}" destId="{2AAD2B80-2FD9-4F9A-A078-1B3C4F60918E}" srcOrd="10" destOrd="0" presId="urn:microsoft.com/office/officeart/2008/layout/AscendingPictureAccentProcess"/>
    <dgm:cxn modelId="{3FA6587A-72AE-4556-A653-79CC16C40BF6}" type="presParOf" srcId="{047FA31F-E678-4290-9D37-85AABA4A78A9}" destId="{FE4663DA-5DC7-4533-A6FA-FCB4273EAD92}" srcOrd="11" destOrd="0" presId="urn:microsoft.com/office/officeart/2008/layout/AscendingPictureAccentProcess"/>
    <dgm:cxn modelId="{BD5D6FEE-60B4-4B0C-BB83-009AB78B9FE3}" type="presParOf" srcId="{047FA31F-E678-4290-9D37-85AABA4A78A9}" destId="{9154C073-0623-48B8-95CA-37B4DD491A52}" srcOrd="12" destOrd="0" presId="urn:microsoft.com/office/officeart/2008/layout/AscendingPictureAccentProcess"/>
    <dgm:cxn modelId="{8E88C428-F489-44EC-9F11-EE6B7649FD02}" type="presParOf" srcId="{047FA31F-E678-4290-9D37-85AABA4A78A9}" destId="{3B180EBC-F80D-486E-9A17-49D1FA355A5F}" srcOrd="13" destOrd="0" presId="urn:microsoft.com/office/officeart/2008/layout/AscendingPictureAccentProcess"/>
    <dgm:cxn modelId="{BAA032EC-9B5E-448F-948B-BB1CD3EE367E}" type="presParOf" srcId="{047FA31F-E678-4290-9D37-85AABA4A78A9}" destId="{8DBDEA64-D133-41E9-9826-DF26120F3F26}" srcOrd="14" destOrd="0" presId="urn:microsoft.com/office/officeart/2008/layout/AscendingPictureAccentProcess"/>
    <dgm:cxn modelId="{22770290-5244-443B-9C19-0B1C84489BE9}" type="presParOf" srcId="{8DBDEA64-D133-41E9-9826-DF26120F3F26}" destId="{F9256CD0-3333-4344-91EA-4731E191A14B}" srcOrd="0" destOrd="0" presId="urn:microsoft.com/office/officeart/2008/layout/AscendingPictureAccentProcess"/>
    <dgm:cxn modelId="{523D044C-92E3-40BF-8976-9ADE3E7924A0}" type="presParOf" srcId="{047FA31F-E678-4290-9D37-85AABA4A78A9}" destId="{EB2492D0-3787-4833-87DD-9C9325107222}" srcOrd="15" destOrd="0" presId="urn:microsoft.com/office/officeart/2008/layout/AscendingPictureAccentProcess"/>
    <dgm:cxn modelId="{22356858-AF80-41D7-BF1B-81A12C29AF19}" type="presParOf" srcId="{047FA31F-E678-4290-9D37-85AABA4A78A9}" destId="{82211E3F-1D49-491D-AA64-3873F2521144}" srcOrd="16" destOrd="0" presId="urn:microsoft.com/office/officeart/2008/layout/AscendingPictureAccentProcess"/>
    <dgm:cxn modelId="{CE2BF16A-B22F-4025-874E-E4A593CB53D6}" type="presParOf" srcId="{82211E3F-1D49-491D-AA64-3873F2521144}" destId="{87978456-72BE-4D5C-A439-35DF46A53EEC}" srcOrd="0" destOrd="0" presId="urn:microsoft.com/office/officeart/2008/layout/AscendingPictureAccentProcess"/>
    <dgm:cxn modelId="{53DADBF9-1FDC-426B-99E6-8EB489FDF512}" type="presParOf" srcId="{047FA31F-E678-4290-9D37-85AABA4A78A9}" destId="{EF9F2A7B-5EE0-4D25-87C1-5C5234132E43}" srcOrd="17" destOrd="0" presId="urn:microsoft.com/office/officeart/2008/layout/AscendingPictureAccentProcess"/>
    <dgm:cxn modelId="{1AC15730-0DA6-47DE-947B-B1ECB9D534D8}" type="presParOf" srcId="{047FA31F-E678-4290-9D37-85AABA4A78A9}" destId="{B4E38832-0937-46A1-B143-DED99E7EC895}" srcOrd="18" destOrd="0" presId="urn:microsoft.com/office/officeart/2008/layout/AscendingPictureAccentProcess"/>
    <dgm:cxn modelId="{4E293C49-73E4-414A-911F-080C9841D314}" type="presParOf" srcId="{B4E38832-0937-46A1-B143-DED99E7EC895}" destId="{F0FB89A5-9026-44F7-A2D4-72AB5F8CEE09}" srcOrd="0" destOrd="0" presId="urn:microsoft.com/office/officeart/2008/layout/AscendingPictureAccentProcess"/>
    <dgm:cxn modelId="{251A326D-9944-4A73-A819-939D8CB4A610}" type="presParOf" srcId="{047FA31F-E678-4290-9D37-85AABA4A78A9}" destId="{BA830256-5C9F-4413-B0F1-EE1A5FA0A93E}" srcOrd="19" destOrd="0" presId="urn:microsoft.com/office/officeart/2008/layout/AscendingPictureAccentProcess"/>
    <dgm:cxn modelId="{CEB76E8C-F9C9-45BC-91E6-7DEDA5D99A39}" type="presParOf" srcId="{047FA31F-E678-4290-9D37-85AABA4A78A9}" destId="{37B8C633-EB2C-442E-B4CB-DB26155945DF}" srcOrd="20" destOrd="0" presId="urn:microsoft.com/office/officeart/2008/layout/AscendingPictureAccentProcess"/>
    <dgm:cxn modelId="{8269D411-4D40-4790-AD0F-776753586108}" type="presParOf" srcId="{37B8C633-EB2C-442E-B4CB-DB26155945DF}" destId="{ADF83747-E2F8-4939-916D-1A191BA333B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D1FE3A-980F-4642-9923-127B4F8CE94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7F6359-08B7-407D-8414-5F5D8E444969}">
      <dgm:prSet phldrT="[Текст]" custT="1"/>
      <dgm:spPr/>
      <dgm:t>
        <a:bodyPr/>
        <a:lstStyle/>
        <a:p>
          <a:r>
            <a:rPr lang="ru-RU" sz="2800" i="1" dirty="0">
              <a:solidFill>
                <a:srgbClr val="002060"/>
              </a:solidFill>
            </a:rPr>
            <a:t>Социальный педагог, при обращении родителя в ТО</a:t>
          </a:r>
        </a:p>
      </dgm:t>
    </dgm:pt>
    <dgm:pt modelId="{CFEE13D5-2831-41D4-8A05-3A2EE1CE2537}" type="parTrans" cxnId="{4E780AC2-3B59-4112-9880-5AA6EF73518B}">
      <dgm:prSet/>
      <dgm:spPr/>
      <dgm:t>
        <a:bodyPr/>
        <a:lstStyle/>
        <a:p>
          <a:endParaRPr lang="ru-RU"/>
        </a:p>
      </dgm:t>
    </dgm:pt>
    <dgm:pt modelId="{1FDB2598-B97F-49B2-A336-E1168245C380}" type="sibTrans" cxnId="{4E780AC2-3B59-4112-9880-5AA6EF73518B}">
      <dgm:prSet/>
      <dgm:spPr/>
      <dgm:t>
        <a:bodyPr/>
        <a:lstStyle/>
        <a:p>
          <a:endParaRPr lang="ru-RU"/>
        </a:p>
      </dgm:t>
    </dgm:pt>
    <dgm:pt modelId="{FD1FA775-FB43-4F0E-B537-9E8429EC0B68}">
      <dgm:prSet phldrT="[Текст]" custT="1"/>
      <dgm:spPr/>
      <dgm:t>
        <a:bodyPr/>
        <a:lstStyle/>
        <a:p>
          <a:r>
            <a:rPr lang="ru-RU" sz="2800" i="1" dirty="0">
              <a:solidFill>
                <a:srgbClr val="002060"/>
              </a:solidFill>
              <a:sym typeface="Calibri"/>
            </a:rPr>
            <a:t>Сотрудник КЦ </a:t>
          </a:r>
          <a:endParaRPr lang="ru-RU" sz="2800" i="1" dirty="0">
            <a:solidFill>
              <a:srgbClr val="002060"/>
            </a:solidFill>
          </a:endParaRPr>
        </a:p>
      </dgm:t>
    </dgm:pt>
    <dgm:pt modelId="{9ED3DA2C-0CE6-4C0D-B5C0-B04A594F15B0}" type="parTrans" cxnId="{38B59834-AC13-4325-9F01-4A81EEB0E03C}">
      <dgm:prSet/>
      <dgm:spPr/>
      <dgm:t>
        <a:bodyPr/>
        <a:lstStyle/>
        <a:p>
          <a:endParaRPr lang="ru-RU"/>
        </a:p>
      </dgm:t>
    </dgm:pt>
    <dgm:pt modelId="{80BCD8B6-1A3E-4058-A255-DDA80CA283E2}" type="sibTrans" cxnId="{38B59834-AC13-4325-9F01-4A81EEB0E03C}">
      <dgm:prSet/>
      <dgm:spPr/>
      <dgm:t>
        <a:bodyPr/>
        <a:lstStyle/>
        <a:p>
          <a:endParaRPr lang="ru-RU"/>
        </a:p>
      </dgm:t>
    </dgm:pt>
    <dgm:pt modelId="{B4D799A0-13FB-4CC9-9D39-D309066CCED0}">
      <dgm:prSet phldrT="[Текст]" custT="1"/>
      <dgm:spPr/>
      <dgm:t>
        <a:bodyPr/>
        <a:lstStyle/>
        <a:p>
          <a:r>
            <a:rPr lang="ru-RU" sz="2800" i="1" dirty="0">
              <a:solidFill>
                <a:srgbClr val="002060"/>
              </a:solidFill>
            </a:rPr>
            <a:t>Старший методист ТО, на 1 сентября текущего года</a:t>
          </a:r>
        </a:p>
      </dgm:t>
    </dgm:pt>
    <dgm:pt modelId="{BF27113A-0620-46B3-9448-73740728EA67}" type="parTrans" cxnId="{FFE7AC43-FE76-4A9F-874B-877234DAACF0}">
      <dgm:prSet/>
      <dgm:spPr/>
      <dgm:t>
        <a:bodyPr/>
        <a:lstStyle/>
        <a:p>
          <a:endParaRPr lang="ru-RU"/>
        </a:p>
      </dgm:t>
    </dgm:pt>
    <dgm:pt modelId="{03D97E2B-7632-4704-9CE1-A75858689114}" type="sibTrans" cxnId="{FFE7AC43-FE76-4A9F-874B-877234DAACF0}">
      <dgm:prSet/>
      <dgm:spPr/>
      <dgm:t>
        <a:bodyPr/>
        <a:lstStyle/>
        <a:p>
          <a:endParaRPr lang="ru-RU"/>
        </a:p>
      </dgm:t>
    </dgm:pt>
    <dgm:pt modelId="{FBE78921-57CB-4BE8-A894-137FF057AB5E}">
      <dgm:prSet phldrT="[Текст]" custT="1"/>
      <dgm:spPr/>
      <dgm:t>
        <a:bodyPr/>
        <a:lstStyle/>
        <a:p>
          <a:r>
            <a:rPr lang="ru-RU" sz="2800" i="1" dirty="0">
              <a:solidFill>
                <a:srgbClr val="002060"/>
              </a:solidFill>
            </a:rPr>
            <a:t> </a:t>
          </a:r>
        </a:p>
      </dgm:t>
    </dgm:pt>
    <dgm:pt modelId="{8D404D9D-DB53-4908-ACEB-23349AF0CBAD}" type="sibTrans" cxnId="{4082EC5A-314E-4F95-9227-80D2BFC69EB7}">
      <dgm:prSet/>
      <dgm:spPr/>
      <dgm:t>
        <a:bodyPr/>
        <a:lstStyle/>
        <a:p>
          <a:endParaRPr lang="ru-RU"/>
        </a:p>
      </dgm:t>
    </dgm:pt>
    <dgm:pt modelId="{15214EAF-0AD1-40F1-876F-03FA77DC1FCE}" type="parTrans" cxnId="{4082EC5A-314E-4F95-9227-80D2BFC69EB7}">
      <dgm:prSet/>
      <dgm:spPr/>
      <dgm:t>
        <a:bodyPr/>
        <a:lstStyle/>
        <a:p>
          <a:endParaRPr lang="ru-RU"/>
        </a:p>
      </dgm:t>
    </dgm:pt>
    <dgm:pt modelId="{9AE83B52-AFEF-4F75-8F28-90E83A9CBFD0}" type="pres">
      <dgm:prSet presAssocID="{59D1FE3A-980F-4642-9923-127B4F8CE946}" presName="rootnode" presStyleCnt="0">
        <dgm:presLayoutVars>
          <dgm:chMax/>
          <dgm:chPref/>
          <dgm:dir/>
          <dgm:animLvl val="lvl"/>
        </dgm:presLayoutVars>
      </dgm:prSet>
      <dgm:spPr/>
    </dgm:pt>
    <dgm:pt modelId="{91ADF4D8-A94D-467D-A107-659A61A16EE3}" type="pres">
      <dgm:prSet presAssocID="{B4D799A0-13FB-4CC9-9D39-D309066CCED0}" presName="composite" presStyleCnt="0"/>
      <dgm:spPr/>
    </dgm:pt>
    <dgm:pt modelId="{A1E39443-B701-4FFB-8598-89CC5470B87A}" type="pres">
      <dgm:prSet presAssocID="{B4D799A0-13FB-4CC9-9D39-D309066CCED0}" presName="LShape" presStyleLbl="alignNode1" presStyleIdx="0" presStyleCnt="7"/>
      <dgm:spPr/>
    </dgm:pt>
    <dgm:pt modelId="{8C8909FF-4F1B-4268-B998-EB8D83725DCF}" type="pres">
      <dgm:prSet presAssocID="{B4D799A0-13FB-4CC9-9D39-D309066CCED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00728DA-BD54-4592-BB4E-50D142AE0EA5}" type="pres">
      <dgm:prSet presAssocID="{B4D799A0-13FB-4CC9-9D39-D309066CCED0}" presName="Triangle" presStyleLbl="alignNode1" presStyleIdx="1" presStyleCnt="7"/>
      <dgm:spPr/>
    </dgm:pt>
    <dgm:pt modelId="{DDFFFF5D-8F21-422F-BB89-EB5B3A92BE49}" type="pres">
      <dgm:prSet presAssocID="{03D97E2B-7632-4704-9CE1-A75858689114}" presName="sibTrans" presStyleCnt="0"/>
      <dgm:spPr/>
    </dgm:pt>
    <dgm:pt modelId="{7B409B07-FDB7-474B-82F5-09F4F745406E}" type="pres">
      <dgm:prSet presAssocID="{03D97E2B-7632-4704-9CE1-A75858689114}" presName="space" presStyleCnt="0"/>
      <dgm:spPr/>
    </dgm:pt>
    <dgm:pt modelId="{97621ED9-C419-4977-88D1-2E4A997C63C9}" type="pres">
      <dgm:prSet presAssocID="{C27F6359-08B7-407D-8414-5F5D8E444969}" presName="composite" presStyleCnt="0"/>
      <dgm:spPr/>
    </dgm:pt>
    <dgm:pt modelId="{8654ED84-CCF1-409F-893A-47D2213135B5}" type="pres">
      <dgm:prSet presAssocID="{C27F6359-08B7-407D-8414-5F5D8E444969}" presName="LShape" presStyleLbl="alignNode1" presStyleIdx="2" presStyleCnt="7"/>
      <dgm:spPr/>
    </dgm:pt>
    <dgm:pt modelId="{3834312A-84BD-47CC-8286-F1253230E24B}" type="pres">
      <dgm:prSet presAssocID="{C27F6359-08B7-407D-8414-5F5D8E44496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545400F-24E9-4DC4-838E-7CABD96312EF}" type="pres">
      <dgm:prSet presAssocID="{C27F6359-08B7-407D-8414-5F5D8E444969}" presName="Triangle" presStyleLbl="alignNode1" presStyleIdx="3" presStyleCnt="7"/>
      <dgm:spPr/>
    </dgm:pt>
    <dgm:pt modelId="{63FD29D9-4FAE-439E-8432-87D04A6C90BA}" type="pres">
      <dgm:prSet presAssocID="{1FDB2598-B97F-49B2-A336-E1168245C380}" presName="sibTrans" presStyleCnt="0"/>
      <dgm:spPr/>
    </dgm:pt>
    <dgm:pt modelId="{742DABEE-166D-4550-8B78-7DE0FD178A3C}" type="pres">
      <dgm:prSet presAssocID="{1FDB2598-B97F-49B2-A336-E1168245C380}" presName="space" presStyleCnt="0"/>
      <dgm:spPr/>
    </dgm:pt>
    <dgm:pt modelId="{F7B574A0-ECFA-4B5E-972F-F19A9AA6C581}" type="pres">
      <dgm:prSet presAssocID="{FD1FA775-FB43-4F0E-B537-9E8429EC0B68}" presName="composite" presStyleCnt="0"/>
      <dgm:spPr/>
    </dgm:pt>
    <dgm:pt modelId="{95FF51F6-8F55-499E-93B4-F364F403FFF7}" type="pres">
      <dgm:prSet presAssocID="{FD1FA775-FB43-4F0E-B537-9E8429EC0B68}" presName="LShape" presStyleLbl="alignNode1" presStyleIdx="4" presStyleCnt="7"/>
      <dgm:spPr/>
    </dgm:pt>
    <dgm:pt modelId="{3ED4E132-EA52-4926-AA4A-4E3F7B6DC985}" type="pres">
      <dgm:prSet presAssocID="{FD1FA775-FB43-4F0E-B537-9E8429EC0B68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42FFCFE-53DD-4AED-BB1D-9DF17F518DFF}" type="pres">
      <dgm:prSet presAssocID="{FD1FA775-FB43-4F0E-B537-9E8429EC0B68}" presName="Triangle" presStyleLbl="alignNode1" presStyleIdx="5" presStyleCnt="7"/>
      <dgm:spPr/>
    </dgm:pt>
    <dgm:pt modelId="{738481F7-E15B-4254-B0A6-4D32E9EF3BFF}" type="pres">
      <dgm:prSet presAssocID="{80BCD8B6-1A3E-4058-A255-DDA80CA283E2}" presName="sibTrans" presStyleCnt="0"/>
      <dgm:spPr/>
    </dgm:pt>
    <dgm:pt modelId="{4360CF98-670E-4122-90B2-D79E3B077B49}" type="pres">
      <dgm:prSet presAssocID="{80BCD8B6-1A3E-4058-A255-DDA80CA283E2}" presName="space" presStyleCnt="0"/>
      <dgm:spPr/>
    </dgm:pt>
    <dgm:pt modelId="{05A564E5-DDAE-44B3-BE38-A9C28EEBA40F}" type="pres">
      <dgm:prSet presAssocID="{FBE78921-57CB-4BE8-A894-137FF057AB5E}" presName="composite" presStyleCnt="0"/>
      <dgm:spPr/>
    </dgm:pt>
    <dgm:pt modelId="{D46F911C-9934-4FBB-BDC3-3B1B2D0A0A85}" type="pres">
      <dgm:prSet presAssocID="{FBE78921-57CB-4BE8-A894-137FF057AB5E}" presName="LShape" presStyleLbl="alignNode1" presStyleIdx="6" presStyleCnt="7"/>
      <dgm:spPr/>
    </dgm:pt>
    <dgm:pt modelId="{5FAFB835-0611-40D8-910E-8984A11B8F25}" type="pres">
      <dgm:prSet presAssocID="{FBE78921-57CB-4BE8-A894-137FF057AB5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A383718-E972-45CC-816E-65D61FDAAAFA}" type="presOf" srcId="{FD1FA775-FB43-4F0E-B537-9E8429EC0B68}" destId="{3ED4E132-EA52-4926-AA4A-4E3F7B6DC985}" srcOrd="0" destOrd="0" presId="urn:microsoft.com/office/officeart/2009/3/layout/StepUpProcess"/>
    <dgm:cxn modelId="{38B59834-AC13-4325-9F01-4A81EEB0E03C}" srcId="{59D1FE3A-980F-4642-9923-127B4F8CE946}" destId="{FD1FA775-FB43-4F0E-B537-9E8429EC0B68}" srcOrd="2" destOrd="0" parTransId="{9ED3DA2C-0CE6-4C0D-B5C0-B04A594F15B0}" sibTransId="{80BCD8B6-1A3E-4058-A255-DDA80CA283E2}"/>
    <dgm:cxn modelId="{FFE7AC43-FE76-4A9F-874B-877234DAACF0}" srcId="{59D1FE3A-980F-4642-9923-127B4F8CE946}" destId="{B4D799A0-13FB-4CC9-9D39-D309066CCED0}" srcOrd="0" destOrd="0" parTransId="{BF27113A-0620-46B3-9448-73740728EA67}" sibTransId="{03D97E2B-7632-4704-9CE1-A75858689114}"/>
    <dgm:cxn modelId="{B13C1B6B-33D2-4FFD-B3F7-3BF9E4D0DF9B}" type="presOf" srcId="{B4D799A0-13FB-4CC9-9D39-D309066CCED0}" destId="{8C8909FF-4F1B-4268-B998-EB8D83725DCF}" srcOrd="0" destOrd="0" presId="urn:microsoft.com/office/officeart/2009/3/layout/StepUpProcess"/>
    <dgm:cxn modelId="{2BAD1F59-C2CF-4C22-A9D4-402B4A8081A9}" type="presOf" srcId="{C27F6359-08B7-407D-8414-5F5D8E444969}" destId="{3834312A-84BD-47CC-8286-F1253230E24B}" srcOrd="0" destOrd="0" presId="urn:microsoft.com/office/officeart/2009/3/layout/StepUpProcess"/>
    <dgm:cxn modelId="{4082EC5A-314E-4F95-9227-80D2BFC69EB7}" srcId="{59D1FE3A-980F-4642-9923-127B4F8CE946}" destId="{FBE78921-57CB-4BE8-A894-137FF057AB5E}" srcOrd="3" destOrd="0" parTransId="{15214EAF-0AD1-40F1-876F-03FA77DC1FCE}" sibTransId="{8D404D9D-DB53-4908-ACEB-23349AF0CBAD}"/>
    <dgm:cxn modelId="{93E36180-0DED-4A1A-891C-D751218B0EE6}" type="presOf" srcId="{FBE78921-57CB-4BE8-A894-137FF057AB5E}" destId="{5FAFB835-0611-40D8-910E-8984A11B8F25}" srcOrd="0" destOrd="0" presId="urn:microsoft.com/office/officeart/2009/3/layout/StepUpProcess"/>
    <dgm:cxn modelId="{DC57CBB9-C487-4788-9A12-267B2B11CBD4}" type="presOf" srcId="{59D1FE3A-980F-4642-9923-127B4F8CE946}" destId="{9AE83B52-AFEF-4F75-8F28-90E83A9CBFD0}" srcOrd="0" destOrd="0" presId="urn:microsoft.com/office/officeart/2009/3/layout/StepUpProcess"/>
    <dgm:cxn modelId="{4E780AC2-3B59-4112-9880-5AA6EF73518B}" srcId="{59D1FE3A-980F-4642-9923-127B4F8CE946}" destId="{C27F6359-08B7-407D-8414-5F5D8E444969}" srcOrd="1" destOrd="0" parTransId="{CFEE13D5-2831-41D4-8A05-3A2EE1CE2537}" sibTransId="{1FDB2598-B97F-49B2-A336-E1168245C380}"/>
    <dgm:cxn modelId="{2E4E1EDA-A894-4C04-800A-7876FD9DA7C1}" type="presParOf" srcId="{9AE83B52-AFEF-4F75-8F28-90E83A9CBFD0}" destId="{91ADF4D8-A94D-467D-A107-659A61A16EE3}" srcOrd="0" destOrd="0" presId="urn:microsoft.com/office/officeart/2009/3/layout/StepUpProcess"/>
    <dgm:cxn modelId="{DC5E8085-8FCF-4714-9D61-D02817AC263B}" type="presParOf" srcId="{91ADF4D8-A94D-467D-A107-659A61A16EE3}" destId="{A1E39443-B701-4FFB-8598-89CC5470B87A}" srcOrd="0" destOrd="0" presId="urn:microsoft.com/office/officeart/2009/3/layout/StepUpProcess"/>
    <dgm:cxn modelId="{AB3A146E-1ACA-440F-A56C-29C07A0F07A4}" type="presParOf" srcId="{91ADF4D8-A94D-467D-A107-659A61A16EE3}" destId="{8C8909FF-4F1B-4268-B998-EB8D83725DCF}" srcOrd="1" destOrd="0" presId="urn:microsoft.com/office/officeart/2009/3/layout/StepUpProcess"/>
    <dgm:cxn modelId="{D24E748B-7E04-4AEA-B89E-3D53C22DDF5F}" type="presParOf" srcId="{91ADF4D8-A94D-467D-A107-659A61A16EE3}" destId="{000728DA-BD54-4592-BB4E-50D142AE0EA5}" srcOrd="2" destOrd="0" presId="urn:microsoft.com/office/officeart/2009/3/layout/StepUpProcess"/>
    <dgm:cxn modelId="{F4511F33-E665-4B75-BD81-65329210F770}" type="presParOf" srcId="{9AE83B52-AFEF-4F75-8F28-90E83A9CBFD0}" destId="{DDFFFF5D-8F21-422F-BB89-EB5B3A92BE49}" srcOrd="1" destOrd="0" presId="urn:microsoft.com/office/officeart/2009/3/layout/StepUpProcess"/>
    <dgm:cxn modelId="{7C146CE9-F87C-4376-9733-CB22CF8CC29C}" type="presParOf" srcId="{DDFFFF5D-8F21-422F-BB89-EB5B3A92BE49}" destId="{7B409B07-FDB7-474B-82F5-09F4F745406E}" srcOrd="0" destOrd="0" presId="urn:microsoft.com/office/officeart/2009/3/layout/StepUpProcess"/>
    <dgm:cxn modelId="{9F015E84-64C1-4F2C-9B14-BDA9D4BB9C19}" type="presParOf" srcId="{9AE83B52-AFEF-4F75-8F28-90E83A9CBFD0}" destId="{97621ED9-C419-4977-88D1-2E4A997C63C9}" srcOrd="2" destOrd="0" presId="urn:microsoft.com/office/officeart/2009/3/layout/StepUpProcess"/>
    <dgm:cxn modelId="{5E281D83-7635-4B5D-B7A1-88F8F474F80F}" type="presParOf" srcId="{97621ED9-C419-4977-88D1-2E4A997C63C9}" destId="{8654ED84-CCF1-409F-893A-47D2213135B5}" srcOrd="0" destOrd="0" presId="urn:microsoft.com/office/officeart/2009/3/layout/StepUpProcess"/>
    <dgm:cxn modelId="{7CDB8FC5-2650-4E99-B6BF-F104DFA18974}" type="presParOf" srcId="{97621ED9-C419-4977-88D1-2E4A997C63C9}" destId="{3834312A-84BD-47CC-8286-F1253230E24B}" srcOrd="1" destOrd="0" presId="urn:microsoft.com/office/officeart/2009/3/layout/StepUpProcess"/>
    <dgm:cxn modelId="{442EAF77-6352-4C84-84F5-F7FCBCA58620}" type="presParOf" srcId="{97621ED9-C419-4977-88D1-2E4A997C63C9}" destId="{D545400F-24E9-4DC4-838E-7CABD96312EF}" srcOrd="2" destOrd="0" presId="urn:microsoft.com/office/officeart/2009/3/layout/StepUpProcess"/>
    <dgm:cxn modelId="{24F19E84-3F90-4589-8CBF-E6B96D56EB24}" type="presParOf" srcId="{9AE83B52-AFEF-4F75-8F28-90E83A9CBFD0}" destId="{63FD29D9-4FAE-439E-8432-87D04A6C90BA}" srcOrd="3" destOrd="0" presId="urn:microsoft.com/office/officeart/2009/3/layout/StepUpProcess"/>
    <dgm:cxn modelId="{64DB6F6E-2DDA-4CDA-BC7E-EDC67ADA56B7}" type="presParOf" srcId="{63FD29D9-4FAE-439E-8432-87D04A6C90BA}" destId="{742DABEE-166D-4550-8B78-7DE0FD178A3C}" srcOrd="0" destOrd="0" presId="urn:microsoft.com/office/officeart/2009/3/layout/StepUpProcess"/>
    <dgm:cxn modelId="{B19E295C-B9CA-4097-9DE9-A37370A16E91}" type="presParOf" srcId="{9AE83B52-AFEF-4F75-8F28-90E83A9CBFD0}" destId="{F7B574A0-ECFA-4B5E-972F-F19A9AA6C581}" srcOrd="4" destOrd="0" presId="urn:microsoft.com/office/officeart/2009/3/layout/StepUpProcess"/>
    <dgm:cxn modelId="{BA74F1D0-5CE4-47E5-8EA8-E155E1C3CFD9}" type="presParOf" srcId="{F7B574A0-ECFA-4B5E-972F-F19A9AA6C581}" destId="{95FF51F6-8F55-499E-93B4-F364F403FFF7}" srcOrd="0" destOrd="0" presId="urn:microsoft.com/office/officeart/2009/3/layout/StepUpProcess"/>
    <dgm:cxn modelId="{CF3AE3E8-7A52-4F3A-99B3-261340FB677C}" type="presParOf" srcId="{F7B574A0-ECFA-4B5E-972F-F19A9AA6C581}" destId="{3ED4E132-EA52-4926-AA4A-4E3F7B6DC985}" srcOrd="1" destOrd="0" presId="urn:microsoft.com/office/officeart/2009/3/layout/StepUpProcess"/>
    <dgm:cxn modelId="{26366FD6-3919-4F16-8874-C6AEB13E3A93}" type="presParOf" srcId="{F7B574A0-ECFA-4B5E-972F-F19A9AA6C581}" destId="{C42FFCFE-53DD-4AED-BB1D-9DF17F518DFF}" srcOrd="2" destOrd="0" presId="urn:microsoft.com/office/officeart/2009/3/layout/StepUpProcess"/>
    <dgm:cxn modelId="{853159C9-40F0-4910-9D6F-541C6CC290F3}" type="presParOf" srcId="{9AE83B52-AFEF-4F75-8F28-90E83A9CBFD0}" destId="{738481F7-E15B-4254-B0A6-4D32E9EF3BFF}" srcOrd="5" destOrd="0" presId="urn:microsoft.com/office/officeart/2009/3/layout/StepUpProcess"/>
    <dgm:cxn modelId="{576FA869-559B-40D2-A420-BE39D0FBB42D}" type="presParOf" srcId="{738481F7-E15B-4254-B0A6-4D32E9EF3BFF}" destId="{4360CF98-670E-4122-90B2-D79E3B077B49}" srcOrd="0" destOrd="0" presId="urn:microsoft.com/office/officeart/2009/3/layout/StepUpProcess"/>
    <dgm:cxn modelId="{72A7DE92-4B3D-478F-90D0-FEA1A7454918}" type="presParOf" srcId="{9AE83B52-AFEF-4F75-8F28-90E83A9CBFD0}" destId="{05A564E5-DDAE-44B3-BE38-A9C28EEBA40F}" srcOrd="6" destOrd="0" presId="urn:microsoft.com/office/officeart/2009/3/layout/StepUpProcess"/>
    <dgm:cxn modelId="{5F310403-A55A-4D69-99D6-3A33A3C08001}" type="presParOf" srcId="{05A564E5-DDAE-44B3-BE38-A9C28EEBA40F}" destId="{D46F911C-9934-4FBB-BDC3-3B1B2D0A0A85}" srcOrd="0" destOrd="0" presId="urn:microsoft.com/office/officeart/2009/3/layout/StepUpProcess"/>
    <dgm:cxn modelId="{C6EA0E8C-D18C-4AFB-AE39-D10493CF0883}" type="presParOf" srcId="{05A564E5-DDAE-44B3-BE38-A9C28EEBA40F}" destId="{5FAFB835-0611-40D8-910E-8984A11B8F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4F7A96-FDB6-411C-9A43-019ECEA29AA2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8ED7D33-7A41-4379-A21C-167976AE789F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>
              <a:latin typeface="Calibri"/>
              <a:ea typeface="Calibri"/>
              <a:cs typeface="Calibri"/>
            </a:rPr>
            <a:t>Образование</a:t>
          </a:r>
          <a:endParaRPr lang="ru-RU" sz="6500" kern="1200" dirty="0">
            <a:latin typeface="Calibri"/>
            <a:ea typeface="Calibri"/>
            <a:cs typeface="Calibri"/>
          </a:endParaRPr>
        </a:p>
      </dgm:t>
    </dgm:pt>
    <dgm:pt modelId="{2A53BF61-FC89-4F49-87CC-4CEA5F5945A9}" type="parTrans" cxnId="{40BE1AD6-2CF7-4FD9-87D5-F319CB287D3E}">
      <dgm:prSet/>
      <dgm:spPr/>
      <dgm:t>
        <a:bodyPr/>
        <a:lstStyle/>
        <a:p>
          <a:endParaRPr lang="ru-RU"/>
        </a:p>
      </dgm:t>
    </dgm:pt>
    <dgm:pt modelId="{E732BF44-19BB-48CC-A095-EE0DB1553241}" type="sibTrans" cxnId="{40BE1AD6-2CF7-4FD9-87D5-F319CB287D3E}">
      <dgm:prSet/>
      <dgm:spPr/>
      <dgm:t>
        <a:bodyPr/>
        <a:lstStyle/>
        <a:p>
          <a:endParaRPr lang="ru-RU"/>
        </a:p>
      </dgm:t>
    </dgm:pt>
    <dgm:pt modelId="{AA658E66-B4D9-403E-BA33-20C0C3DD7503}">
      <dgm:prSet phldrT="[Текст]"/>
      <dgm:spPr/>
      <dgm:t>
        <a:bodyPr/>
        <a:lstStyle/>
        <a:p>
          <a:r>
            <a:rPr lang="ru-RU"/>
            <a:t> Организация образования</a:t>
          </a:r>
          <a:endParaRPr lang="ru-RU" dirty="0"/>
        </a:p>
      </dgm:t>
    </dgm:pt>
    <dgm:pt modelId="{2B513A64-6E06-4589-A2AD-FD3EAACDEE13}" type="parTrans" cxnId="{D4798FAB-D221-4DBE-8199-0F370A559EA2}">
      <dgm:prSet/>
      <dgm:spPr/>
      <dgm:t>
        <a:bodyPr/>
        <a:lstStyle/>
        <a:p>
          <a:endParaRPr lang="ru-RU"/>
        </a:p>
      </dgm:t>
    </dgm:pt>
    <dgm:pt modelId="{D3584F1D-3DD8-4357-A6C2-160AF3A2E35A}" type="sibTrans" cxnId="{D4798FAB-D221-4DBE-8199-0F370A559EA2}">
      <dgm:prSet/>
      <dgm:spPr/>
      <dgm:t>
        <a:bodyPr/>
        <a:lstStyle/>
        <a:p>
          <a:endParaRPr lang="ru-RU"/>
        </a:p>
      </dgm:t>
    </dgm:pt>
    <dgm:pt modelId="{28101129-10E4-4EFC-86E9-CB62EC70B1A0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>
              <a:latin typeface="Calibri"/>
              <a:ea typeface="Calibri"/>
              <a:cs typeface="Calibri"/>
            </a:rPr>
            <a:t>Воспитание </a:t>
          </a:r>
        </a:p>
      </dgm:t>
    </dgm:pt>
    <dgm:pt modelId="{09B43C28-C44D-47B7-A6A0-735F12A4EA89}" type="parTrans" cxnId="{B85F1D7F-AB74-4DA6-927F-4DD7E5818D25}">
      <dgm:prSet/>
      <dgm:spPr/>
      <dgm:t>
        <a:bodyPr/>
        <a:lstStyle/>
        <a:p>
          <a:endParaRPr lang="ru-RU"/>
        </a:p>
      </dgm:t>
    </dgm:pt>
    <dgm:pt modelId="{63DD9493-0EB5-4B41-BF91-3D4230396642}" type="sibTrans" cxnId="{B85F1D7F-AB74-4DA6-927F-4DD7E5818D25}">
      <dgm:prSet/>
      <dgm:spPr/>
      <dgm:t>
        <a:bodyPr/>
        <a:lstStyle/>
        <a:p>
          <a:endParaRPr lang="ru-RU"/>
        </a:p>
      </dgm:t>
    </dgm:pt>
    <dgm:pt modelId="{ECF47264-1E8B-44EE-AA00-BBD92C9B4098}">
      <dgm:prSet phldrT="[Текст]"/>
      <dgm:spPr/>
      <dgm:t>
        <a:bodyPr/>
        <a:lstStyle/>
        <a:p>
          <a:r>
            <a:rPr lang="ru-RU" dirty="0"/>
            <a:t>Особенности развития в разные возрастные периоды</a:t>
          </a:r>
        </a:p>
      </dgm:t>
    </dgm:pt>
    <dgm:pt modelId="{B05735D0-2FEB-4011-A268-EEF59BCB02B3}" type="parTrans" cxnId="{956B4B65-6DA8-41EF-9573-F8EE741B6BF6}">
      <dgm:prSet/>
      <dgm:spPr/>
      <dgm:t>
        <a:bodyPr/>
        <a:lstStyle/>
        <a:p>
          <a:endParaRPr lang="ru-RU"/>
        </a:p>
      </dgm:t>
    </dgm:pt>
    <dgm:pt modelId="{C5E54857-E273-4E54-A2DC-BAF2D4340B22}" type="sibTrans" cxnId="{956B4B65-6DA8-41EF-9573-F8EE741B6BF6}">
      <dgm:prSet/>
      <dgm:spPr/>
      <dgm:t>
        <a:bodyPr/>
        <a:lstStyle/>
        <a:p>
          <a:endParaRPr lang="ru-RU"/>
        </a:p>
      </dgm:t>
    </dgm:pt>
    <dgm:pt modelId="{3800ECCA-2A31-436A-8BCC-C5FAA3FF9EA4}">
      <dgm:prSet phldrT="[Текст]"/>
      <dgm:spPr/>
      <dgm:t>
        <a:bodyPr/>
        <a:lstStyle/>
        <a:p>
          <a:r>
            <a:rPr lang="ru-RU" dirty="0"/>
            <a:t>Развитие </a:t>
          </a:r>
        </a:p>
      </dgm:t>
    </dgm:pt>
    <dgm:pt modelId="{C2546C92-2756-4B1C-B96A-75F4FE54F16E}" type="parTrans" cxnId="{75A42C1C-A918-4AEF-B945-EBA8F70D90E9}">
      <dgm:prSet/>
      <dgm:spPr/>
      <dgm:t>
        <a:bodyPr/>
        <a:lstStyle/>
        <a:p>
          <a:endParaRPr lang="ru-RU"/>
        </a:p>
      </dgm:t>
    </dgm:pt>
    <dgm:pt modelId="{A5B09AEE-40B8-4CD2-AFFC-BAC99D1F5BC1}" type="sibTrans" cxnId="{75A42C1C-A918-4AEF-B945-EBA8F70D90E9}">
      <dgm:prSet/>
      <dgm:spPr/>
      <dgm:t>
        <a:bodyPr/>
        <a:lstStyle/>
        <a:p>
          <a:endParaRPr lang="ru-RU"/>
        </a:p>
      </dgm:t>
    </dgm:pt>
    <dgm:pt modelId="{0A26ABA6-034D-4C93-A7D4-E8E58CC241A7}">
      <dgm:prSet phldrT="[Текст]"/>
      <dgm:spPr/>
      <dgm:t>
        <a:bodyPr/>
        <a:lstStyle/>
        <a:p>
          <a:r>
            <a:rPr lang="ru-RU"/>
            <a:t> Возрастные кризисы</a:t>
          </a:r>
          <a:endParaRPr lang="ru-RU" dirty="0"/>
        </a:p>
      </dgm:t>
    </dgm:pt>
    <dgm:pt modelId="{486B9B55-FFF4-4776-81B1-8BCFB536D84E}" type="parTrans" cxnId="{679C1468-9CB0-4D8F-93F9-5DD440CF775B}">
      <dgm:prSet/>
      <dgm:spPr/>
      <dgm:t>
        <a:bodyPr/>
        <a:lstStyle/>
        <a:p>
          <a:endParaRPr lang="ru-RU"/>
        </a:p>
      </dgm:t>
    </dgm:pt>
    <dgm:pt modelId="{780F42E9-6ACF-49E1-8F14-8939AD89831E}" type="sibTrans" cxnId="{679C1468-9CB0-4D8F-93F9-5DD440CF775B}">
      <dgm:prSet/>
      <dgm:spPr/>
      <dgm:t>
        <a:bodyPr/>
        <a:lstStyle/>
        <a:p>
          <a:endParaRPr lang="ru-RU"/>
        </a:p>
      </dgm:t>
    </dgm:pt>
    <dgm:pt modelId="{4F157C91-FD48-4F02-8F2E-1D26D75173DF}">
      <dgm:prSet phldrT="[Текст]"/>
      <dgm:spPr/>
      <dgm:t>
        <a:bodyPr/>
        <a:lstStyle/>
        <a:p>
          <a:r>
            <a:rPr lang="ru-RU"/>
            <a:t>Нарушения в развитии</a:t>
          </a:r>
          <a:endParaRPr lang="ru-RU" dirty="0"/>
        </a:p>
      </dgm:t>
    </dgm:pt>
    <dgm:pt modelId="{180844E5-334B-466C-9898-FBF8FA35DF3C}" type="parTrans" cxnId="{89903B36-A955-4E6A-81AB-FB04FE936932}">
      <dgm:prSet/>
      <dgm:spPr/>
      <dgm:t>
        <a:bodyPr/>
        <a:lstStyle/>
        <a:p>
          <a:endParaRPr lang="ru-RU"/>
        </a:p>
      </dgm:t>
    </dgm:pt>
    <dgm:pt modelId="{F58BB114-E14A-48ED-9187-70044B73DEDC}" type="sibTrans" cxnId="{89903B36-A955-4E6A-81AB-FB04FE936932}">
      <dgm:prSet/>
      <dgm:spPr/>
      <dgm:t>
        <a:bodyPr/>
        <a:lstStyle/>
        <a:p>
          <a:endParaRPr lang="ru-RU"/>
        </a:p>
      </dgm:t>
    </dgm:pt>
    <dgm:pt modelId="{8FADC049-D114-41AB-90ED-D3ECCF0988E0}">
      <dgm:prSet phldrT="[Текст]"/>
      <dgm:spPr/>
      <dgm:t>
        <a:bodyPr/>
        <a:lstStyle/>
        <a:p>
          <a:r>
            <a:rPr lang="ru-RU"/>
            <a:t> Содержание образования</a:t>
          </a:r>
          <a:endParaRPr lang="ru-RU" dirty="0"/>
        </a:p>
      </dgm:t>
    </dgm:pt>
    <dgm:pt modelId="{F65374F6-AC64-41CF-8758-6617BAFA6336}" type="parTrans" cxnId="{2B882F25-95C2-464B-A761-B7529D40AC75}">
      <dgm:prSet/>
      <dgm:spPr/>
      <dgm:t>
        <a:bodyPr/>
        <a:lstStyle/>
        <a:p>
          <a:endParaRPr lang="ru-RU"/>
        </a:p>
      </dgm:t>
    </dgm:pt>
    <dgm:pt modelId="{CC73ECE1-457F-40B7-BF44-B434F70BE8CF}" type="sibTrans" cxnId="{2B882F25-95C2-464B-A761-B7529D40AC75}">
      <dgm:prSet/>
      <dgm:spPr/>
      <dgm:t>
        <a:bodyPr/>
        <a:lstStyle/>
        <a:p>
          <a:endParaRPr lang="ru-RU"/>
        </a:p>
      </dgm:t>
    </dgm:pt>
    <dgm:pt modelId="{37A85E6A-3759-49FA-9767-3640D8C5C298}">
      <dgm:prSet phldrT="[Текст]"/>
      <dgm:spPr/>
      <dgm:t>
        <a:bodyPr/>
        <a:lstStyle/>
        <a:p>
          <a:r>
            <a:rPr lang="ru-RU" dirty="0"/>
            <a:t> Информирование о правах</a:t>
          </a:r>
        </a:p>
      </dgm:t>
    </dgm:pt>
    <dgm:pt modelId="{F62F2B8C-1EC1-4D1E-86F8-4DDC3CC79FF8}" type="parTrans" cxnId="{96BE7401-FEDE-437F-82E9-EA01AE8A344A}">
      <dgm:prSet/>
      <dgm:spPr/>
      <dgm:t>
        <a:bodyPr/>
        <a:lstStyle/>
        <a:p>
          <a:endParaRPr lang="ru-RU"/>
        </a:p>
      </dgm:t>
    </dgm:pt>
    <dgm:pt modelId="{832FC46A-42D8-4BBB-84ED-DC247527A450}" type="sibTrans" cxnId="{96BE7401-FEDE-437F-82E9-EA01AE8A344A}">
      <dgm:prSet/>
      <dgm:spPr/>
      <dgm:t>
        <a:bodyPr/>
        <a:lstStyle/>
        <a:p>
          <a:endParaRPr lang="ru-RU"/>
        </a:p>
      </dgm:t>
    </dgm:pt>
    <dgm:pt modelId="{FBD17C4F-D1FF-44D3-BFE4-F4201FBC95AF}">
      <dgm:prSet phldrT="[Текст]"/>
      <dgm:spPr/>
      <dgm:t>
        <a:bodyPr/>
        <a:lstStyle/>
        <a:p>
          <a:pPr eaLnBrk="1" latinLnBrk="0"/>
          <a:r>
            <a:rPr lang="ru-RU" dirty="0"/>
            <a:t>  Формирование социально-</a:t>
          </a:r>
          <a:br>
            <a:rPr lang="ru-RU" dirty="0"/>
          </a:br>
          <a:r>
            <a:rPr lang="ru-RU" dirty="0"/>
            <a:t>  значимых навыков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/>
        </a:p>
      </dgm:t>
    </dgm:pt>
    <dgm:pt modelId="{FABCAB03-EF81-4B9B-9EC1-0233794B45EA}" type="parTrans" cxnId="{CA56349A-7A5D-4388-925D-9B11997194D7}">
      <dgm:prSet/>
      <dgm:spPr/>
      <dgm:t>
        <a:bodyPr/>
        <a:lstStyle/>
        <a:p>
          <a:endParaRPr lang="ru-RU"/>
        </a:p>
      </dgm:t>
    </dgm:pt>
    <dgm:pt modelId="{114B8399-8C2E-49E9-BB20-EC0ED2FA162D}" type="sibTrans" cxnId="{CA56349A-7A5D-4388-925D-9B11997194D7}">
      <dgm:prSet/>
      <dgm:spPr/>
      <dgm:t>
        <a:bodyPr/>
        <a:lstStyle/>
        <a:p>
          <a:endParaRPr lang="ru-RU"/>
        </a:p>
      </dgm:t>
    </dgm:pt>
    <dgm:pt modelId="{86123A0B-A081-4637-BB0E-4CCFE6E30EB8}" type="pres">
      <dgm:prSet presAssocID="{9E4F7A96-FDB6-411C-9A43-019ECEA29AA2}" presName="Name0" presStyleCnt="0">
        <dgm:presLayoutVars>
          <dgm:dir/>
          <dgm:animLvl val="lvl"/>
          <dgm:resizeHandles/>
        </dgm:presLayoutVars>
      </dgm:prSet>
      <dgm:spPr/>
    </dgm:pt>
    <dgm:pt modelId="{2F7829E2-74E1-444D-A669-2BB685FFE4FC}" type="pres">
      <dgm:prSet presAssocID="{88ED7D33-7A41-4379-A21C-167976AE789F}" presName="linNode" presStyleCnt="0"/>
      <dgm:spPr/>
    </dgm:pt>
    <dgm:pt modelId="{839C8E39-FEA2-46A8-B207-2C5798024190}" type="pres">
      <dgm:prSet presAssocID="{88ED7D33-7A41-4379-A21C-167976AE789F}" presName="parentShp" presStyleLbl="node1" presStyleIdx="0" presStyleCnt="3">
        <dgm:presLayoutVars>
          <dgm:bulletEnabled val="1"/>
        </dgm:presLayoutVars>
      </dgm:prSet>
      <dgm:spPr/>
    </dgm:pt>
    <dgm:pt modelId="{18B8B383-4003-4EFA-A03B-527127A7A0E0}" type="pres">
      <dgm:prSet presAssocID="{88ED7D33-7A41-4379-A21C-167976AE789F}" presName="childShp" presStyleLbl="bgAccFollowNode1" presStyleIdx="0" presStyleCnt="3">
        <dgm:presLayoutVars>
          <dgm:bulletEnabled val="1"/>
        </dgm:presLayoutVars>
      </dgm:prSet>
      <dgm:spPr/>
    </dgm:pt>
    <dgm:pt modelId="{7ECB71A5-609A-45ED-9122-952E16B5719B}" type="pres">
      <dgm:prSet presAssocID="{E732BF44-19BB-48CC-A095-EE0DB1553241}" presName="spacing" presStyleCnt="0"/>
      <dgm:spPr/>
    </dgm:pt>
    <dgm:pt modelId="{FDDA5965-B039-4936-A471-80CD5F8BE83F}" type="pres">
      <dgm:prSet presAssocID="{28101129-10E4-4EFC-86E9-CB62EC70B1A0}" presName="linNode" presStyleCnt="0"/>
      <dgm:spPr/>
    </dgm:pt>
    <dgm:pt modelId="{8BD8F3C4-D184-4157-A124-3ECBC0E6FC45}" type="pres">
      <dgm:prSet presAssocID="{28101129-10E4-4EFC-86E9-CB62EC70B1A0}" presName="parentShp" presStyleLbl="node1" presStyleIdx="1" presStyleCnt="3">
        <dgm:presLayoutVars>
          <dgm:bulletEnabled val="1"/>
        </dgm:presLayoutVars>
      </dgm:prSet>
      <dgm:spPr/>
    </dgm:pt>
    <dgm:pt modelId="{4579D65A-5896-45DF-A01A-07F49BD4941C}" type="pres">
      <dgm:prSet presAssocID="{28101129-10E4-4EFC-86E9-CB62EC70B1A0}" presName="childShp" presStyleLbl="bgAccFollowNode1" presStyleIdx="1" presStyleCnt="3" custLinFactNeighborX="-884" custLinFactNeighborY="591">
        <dgm:presLayoutVars>
          <dgm:bulletEnabled val="1"/>
        </dgm:presLayoutVars>
      </dgm:prSet>
      <dgm:spPr/>
    </dgm:pt>
    <dgm:pt modelId="{C2AE7615-D389-4483-8BA2-434B0F603E71}" type="pres">
      <dgm:prSet presAssocID="{63DD9493-0EB5-4B41-BF91-3D4230396642}" presName="spacing" presStyleCnt="0"/>
      <dgm:spPr/>
    </dgm:pt>
    <dgm:pt modelId="{8281F262-964B-4659-964D-EE2279FC61C9}" type="pres">
      <dgm:prSet presAssocID="{3800ECCA-2A31-436A-8BCC-C5FAA3FF9EA4}" presName="linNode" presStyleCnt="0"/>
      <dgm:spPr/>
    </dgm:pt>
    <dgm:pt modelId="{E103B1C2-FF83-41C6-B092-C735B1607B75}" type="pres">
      <dgm:prSet presAssocID="{3800ECCA-2A31-436A-8BCC-C5FAA3FF9EA4}" presName="parentShp" presStyleLbl="node1" presStyleIdx="2" presStyleCnt="3">
        <dgm:presLayoutVars>
          <dgm:bulletEnabled val="1"/>
        </dgm:presLayoutVars>
      </dgm:prSet>
      <dgm:spPr/>
    </dgm:pt>
    <dgm:pt modelId="{30A23D43-D0FE-4918-9F84-01ED046E9400}" type="pres">
      <dgm:prSet presAssocID="{3800ECCA-2A31-436A-8BCC-C5FAA3FF9EA4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96BE7401-FEDE-437F-82E9-EA01AE8A344A}" srcId="{88ED7D33-7A41-4379-A21C-167976AE789F}" destId="{37A85E6A-3759-49FA-9767-3640D8C5C298}" srcOrd="2" destOrd="0" parTransId="{F62F2B8C-1EC1-4D1E-86F8-4DDC3CC79FF8}" sibTransId="{832FC46A-42D8-4BBB-84ED-DC247527A450}"/>
    <dgm:cxn modelId="{8615F404-A9FF-429D-9291-35A322FC637B}" type="presOf" srcId="{3800ECCA-2A31-436A-8BCC-C5FAA3FF9EA4}" destId="{E103B1C2-FF83-41C6-B092-C735B1607B75}" srcOrd="0" destOrd="0" presId="urn:microsoft.com/office/officeart/2005/8/layout/vList6"/>
    <dgm:cxn modelId="{75A42C1C-A918-4AEF-B945-EBA8F70D90E9}" srcId="{9E4F7A96-FDB6-411C-9A43-019ECEA29AA2}" destId="{3800ECCA-2A31-436A-8BCC-C5FAA3FF9EA4}" srcOrd="2" destOrd="0" parTransId="{C2546C92-2756-4B1C-B96A-75F4FE54F16E}" sibTransId="{A5B09AEE-40B8-4CD2-AFFC-BAC99D1F5BC1}"/>
    <dgm:cxn modelId="{2B882F25-95C2-464B-A761-B7529D40AC75}" srcId="{88ED7D33-7A41-4379-A21C-167976AE789F}" destId="{8FADC049-D114-41AB-90ED-D3ECCF0988E0}" srcOrd="1" destOrd="0" parTransId="{F65374F6-AC64-41CF-8758-6617BAFA6336}" sibTransId="{CC73ECE1-457F-40B7-BF44-B434F70BE8CF}"/>
    <dgm:cxn modelId="{89903B36-A955-4E6A-81AB-FB04FE936932}" srcId="{3800ECCA-2A31-436A-8BCC-C5FAA3FF9EA4}" destId="{4F157C91-FD48-4F02-8F2E-1D26D75173DF}" srcOrd="2" destOrd="0" parTransId="{180844E5-334B-466C-9898-FBF8FA35DF3C}" sibTransId="{F58BB114-E14A-48ED-9187-70044B73DEDC}"/>
    <dgm:cxn modelId="{956B4B65-6DA8-41EF-9573-F8EE741B6BF6}" srcId="{3800ECCA-2A31-436A-8BCC-C5FAA3FF9EA4}" destId="{ECF47264-1E8B-44EE-AA00-BBD92C9B4098}" srcOrd="0" destOrd="0" parTransId="{B05735D0-2FEB-4011-A268-EEF59BCB02B3}" sibTransId="{C5E54857-E273-4E54-A2DC-BAF2D4340B22}"/>
    <dgm:cxn modelId="{679C1468-9CB0-4D8F-93F9-5DD440CF775B}" srcId="{3800ECCA-2A31-436A-8BCC-C5FAA3FF9EA4}" destId="{0A26ABA6-034D-4C93-A7D4-E8E58CC241A7}" srcOrd="1" destOrd="0" parTransId="{486B9B55-FFF4-4776-81B1-8BCFB536D84E}" sibTransId="{780F42E9-6ACF-49E1-8F14-8939AD89831E}"/>
    <dgm:cxn modelId="{D436FF4C-73A3-4DA4-8717-9851BB7D08B8}" type="presOf" srcId="{88ED7D33-7A41-4379-A21C-167976AE789F}" destId="{839C8E39-FEA2-46A8-B207-2C5798024190}" srcOrd="0" destOrd="0" presId="urn:microsoft.com/office/officeart/2005/8/layout/vList6"/>
    <dgm:cxn modelId="{B2A7A079-E0C3-46E3-824A-813D27E8EA37}" type="presOf" srcId="{0A26ABA6-034D-4C93-A7D4-E8E58CC241A7}" destId="{30A23D43-D0FE-4918-9F84-01ED046E9400}" srcOrd="0" destOrd="1" presId="urn:microsoft.com/office/officeart/2005/8/layout/vList6"/>
    <dgm:cxn modelId="{B85F1D7F-AB74-4DA6-927F-4DD7E5818D25}" srcId="{9E4F7A96-FDB6-411C-9A43-019ECEA29AA2}" destId="{28101129-10E4-4EFC-86E9-CB62EC70B1A0}" srcOrd="1" destOrd="0" parTransId="{09B43C28-C44D-47B7-A6A0-735F12A4EA89}" sibTransId="{63DD9493-0EB5-4B41-BF91-3D4230396642}"/>
    <dgm:cxn modelId="{CA56349A-7A5D-4388-925D-9B11997194D7}" srcId="{28101129-10E4-4EFC-86E9-CB62EC70B1A0}" destId="{FBD17C4F-D1FF-44D3-BFE4-F4201FBC95AF}" srcOrd="0" destOrd="0" parTransId="{FABCAB03-EF81-4B9B-9EC1-0233794B45EA}" sibTransId="{114B8399-8C2E-49E9-BB20-EC0ED2FA162D}"/>
    <dgm:cxn modelId="{FF40C0A7-0F6C-4EC4-B5BF-F45562BB0525}" type="presOf" srcId="{37A85E6A-3759-49FA-9767-3640D8C5C298}" destId="{18B8B383-4003-4EFA-A03B-527127A7A0E0}" srcOrd="0" destOrd="2" presId="urn:microsoft.com/office/officeart/2005/8/layout/vList6"/>
    <dgm:cxn modelId="{D4798FAB-D221-4DBE-8199-0F370A559EA2}" srcId="{88ED7D33-7A41-4379-A21C-167976AE789F}" destId="{AA658E66-B4D9-403E-BA33-20C0C3DD7503}" srcOrd="0" destOrd="0" parTransId="{2B513A64-6E06-4589-A2AD-FD3EAACDEE13}" sibTransId="{D3584F1D-3DD8-4357-A6C2-160AF3A2E35A}"/>
    <dgm:cxn modelId="{A0F19DBA-B73D-470E-9279-76AEA378FB02}" type="presOf" srcId="{9E4F7A96-FDB6-411C-9A43-019ECEA29AA2}" destId="{86123A0B-A081-4637-BB0E-4CCFE6E30EB8}" srcOrd="0" destOrd="0" presId="urn:microsoft.com/office/officeart/2005/8/layout/vList6"/>
    <dgm:cxn modelId="{40BE1AD6-2CF7-4FD9-87D5-F319CB287D3E}" srcId="{9E4F7A96-FDB6-411C-9A43-019ECEA29AA2}" destId="{88ED7D33-7A41-4379-A21C-167976AE789F}" srcOrd="0" destOrd="0" parTransId="{2A53BF61-FC89-4F49-87CC-4CEA5F5945A9}" sibTransId="{E732BF44-19BB-48CC-A095-EE0DB1553241}"/>
    <dgm:cxn modelId="{66359CDC-BE7F-4D3F-8455-A5B5A274D3BF}" type="presOf" srcId="{ECF47264-1E8B-44EE-AA00-BBD92C9B4098}" destId="{30A23D43-D0FE-4918-9F84-01ED046E9400}" srcOrd="0" destOrd="0" presId="urn:microsoft.com/office/officeart/2005/8/layout/vList6"/>
    <dgm:cxn modelId="{5D9EE0ED-FB0E-4F67-92EE-5EB735FE4942}" type="presOf" srcId="{28101129-10E4-4EFC-86E9-CB62EC70B1A0}" destId="{8BD8F3C4-D184-4157-A124-3ECBC0E6FC45}" srcOrd="0" destOrd="0" presId="urn:microsoft.com/office/officeart/2005/8/layout/vList6"/>
    <dgm:cxn modelId="{1F0CA1F0-CD35-4093-8F24-6BAFF89716DB}" type="presOf" srcId="{FBD17C4F-D1FF-44D3-BFE4-F4201FBC95AF}" destId="{4579D65A-5896-45DF-A01A-07F49BD4941C}" srcOrd="0" destOrd="0" presId="urn:microsoft.com/office/officeart/2005/8/layout/vList6"/>
    <dgm:cxn modelId="{AFA0D7F4-9812-401A-A864-6C97E49CF43B}" type="presOf" srcId="{AA658E66-B4D9-403E-BA33-20C0C3DD7503}" destId="{18B8B383-4003-4EFA-A03B-527127A7A0E0}" srcOrd="0" destOrd="0" presId="urn:microsoft.com/office/officeart/2005/8/layout/vList6"/>
    <dgm:cxn modelId="{977A20F9-C0BD-4EBC-96EC-680E6E77CDF7}" type="presOf" srcId="{8FADC049-D114-41AB-90ED-D3ECCF0988E0}" destId="{18B8B383-4003-4EFA-A03B-527127A7A0E0}" srcOrd="0" destOrd="1" presId="urn:microsoft.com/office/officeart/2005/8/layout/vList6"/>
    <dgm:cxn modelId="{D7B127FE-AC01-4E3D-A783-4196A55A2D6A}" type="presOf" srcId="{4F157C91-FD48-4F02-8F2E-1D26D75173DF}" destId="{30A23D43-D0FE-4918-9F84-01ED046E9400}" srcOrd="0" destOrd="2" presId="urn:microsoft.com/office/officeart/2005/8/layout/vList6"/>
    <dgm:cxn modelId="{F207739D-45C7-4A6A-ABB8-52276706FAB4}" type="presParOf" srcId="{86123A0B-A081-4637-BB0E-4CCFE6E30EB8}" destId="{2F7829E2-74E1-444D-A669-2BB685FFE4FC}" srcOrd="0" destOrd="0" presId="urn:microsoft.com/office/officeart/2005/8/layout/vList6"/>
    <dgm:cxn modelId="{374E47FE-3DD3-4F2A-8A0D-BFC6407DDFFB}" type="presParOf" srcId="{2F7829E2-74E1-444D-A669-2BB685FFE4FC}" destId="{839C8E39-FEA2-46A8-B207-2C5798024190}" srcOrd="0" destOrd="0" presId="urn:microsoft.com/office/officeart/2005/8/layout/vList6"/>
    <dgm:cxn modelId="{E84538AF-BBC4-4A7F-83D1-1ABFC6BB19F3}" type="presParOf" srcId="{2F7829E2-74E1-444D-A669-2BB685FFE4FC}" destId="{18B8B383-4003-4EFA-A03B-527127A7A0E0}" srcOrd="1" destOrd="0" presId="urn:microsoft.com/office/officeart/2005/8/layout/vList6"/>
    <dgm:cxn modelId="{A9A42574-005F-4929-B143-575FAEFA7D49}" type="presParOf" srcId="{86123A0B-A081-4637-BB0E-4CCFE6E30EB8}" destId="{7ECB71A5-609A-45ED-9122-952E16B5719B}" srcOrd="1" destOrd="0" presId="urn:microsoft.com/office/officeart/2005/8/layout/vList6"/>
    <dgm:cxn modelId="{9890B31B-7D31-48A0-8CC6-39F7BB244505}" type="presParOf" srcId="{86123A0B-A081-4637-BB0E-4CCFE6E30EB8}" destId="{FDDA5965-B039-4936-A471-80CD5F8BE83F}" srcOrd="2" destOrd="0" presId="urn:microsoft.com/office/officeart/2005/8/layout/vList6"/>
    <dgm:cxn modelId="{3EF9C81C-0D1B-4656-9D61-FD12444C8241}" type="presParOf" srcId="{FDDA5965-B039-4936-A471-80CD5F8BE83F}" destId="{8BD8F3C4-D184-4157-A124-3ECBC0E6FC45}" srcOrd="0" destOrd="0" presId="urn:microsoft.com/office/officeart/2005/8/layout/vList6"/>
    <dgm:cxn modelId="{162FC870-25D4-47C7-AA98-2DF8B38C105A}" type="presParOf" srcId="{FDDA5965-B039-4936-A471-80CD5F8BE83F}" destId="{4579D65A-5896-45DF-A01A-07F49BD4941C}" srcOrd="1" destOrd="0" presId="urn:microsoft.com/office/officeart/2005/8/layout/vList6"/>
    <dgm:cxn modelId="{4C3BF227-7F4B-4811-B841-ADA2937F56DD}" type="presParOf" srcId="{86123A0B-A081-4637-BB0E-4CCFE6E30EB8}" destId="{C2AE7615-D389-4483-8BA2-434B0F603E71}" srcOrd="3" destOrd="0" presId="urn:microsoft.com/office/officeart/2005/8/layout/vList6"/>
    <dgm:cxn modelId="{EC4F5A5A-13B9-4FCA-B2EE-06667652B47F}" type="presParOf" srcId="{86123A0B-A081-4637-BB0E-4CCFE6E30EB8}" destId="{8281F262-964B-4659-964D-EE2279FC61C9}" srcOrd="4" destOrd="0" presId="urn:microsoft.com/office/officeart/2005/8/layout/vList6"/>
    <dgm:cxn modelId="{F6F28665-85FA-4760-A4C2-DECE0DE921BB}" type="presParOf" srcId="{8281F262-964B-4659-964D-EE2279FC61C9}" destId="{E103B1C2-FF83-41C6-B092-C735B1607B75}" srcOrd="0" destOrd="0" presId="urn:microsoft.com/office/officeart/2005/8/layout/vList6"/>
    <dgm:cxn modelId="{82A14F60-177F-45C2-BB4E-4EF70AAD6D31}" type="presParOf" srcId="{8281F262-964B-4659-964D-EE2279FC61C9}" destId="{30A23D43-D0FE-4918-9F84-01ED046E940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ECA725-337C-41CF-9BAD-477B8429591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C18ED2-72AB-4288-A6C8-7E01C0E4798F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/>
            <a:t>Родители (законные представители) детей, не посещающие детские сады</a:t>
          </a:r>
        </a:p>
      </dgm:t>
    </dgm:pt>
    <dgm:pt modelId="{A88B3A67-C29D-4BA5-8F7F-0A81982DC315}" type="parTrans" cxnId="{B0A66538-4A5E-461D-AF40-CD9A88CD04D4}">
      <dgm:prSet/>
      <dgm:spPr/>
      <dgm:t>
        <a:bodyPr/>
        <a:lstStyle/>
        <a:p>
          <a:endParaRPr lang="ru-RU"/>
        </a:p>
      </dgm:t>
    </dgm:pt>
    <dgm:pt modelId="{79A90110-F15B-4A32-9B5F-293E9A32C6A3}" type="sibTrans" cxnId="{B0A66538-4A5E-461D-AF40-CD9A88CD04D4}">
      <dgm:prSet/>
      <dgm:spPr/>
      <dgm:t>
        <a:bodyPr/>
        <a:lstStyle/>
        <a:p>
          <a:endParaRPr lang="ru-RU"/>
        </a:p>
      </dgm:t>
    </dgm:pt>
    <dgm:pt modelId="{CA58AC9F-6BA3-4AFA-A4A1-95C3B97AABD9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/>
            <a:t>Граждане, желающие принять на воспитание детей, оставшихся без попечения родителей</a:t>
          </a:r>
        </a:p>
      </dgm:t>
    </dgm:pt>
    <dgm:pt modelId="{5B35AD66-EDA1-42D5-B2BE-487E589C9750}" type="parTrans" cxnId="{F5AC0738-BDEB-4DF4-B659-DB5F728700A9}">
      <dgm:prSet/>
      <dgm:spPr/>
      <dgm:t>
        <a:bodyPr/>
        <a:lstStyle/>
        <a:p>
          <a:endParaRPr lang="ru-RU"/>
        </a:p>
      </dgm:t>
    </dgm:pt>
    <dgm:pt modelId="{FAA3C010-CB5A-4D14-A337-DD64D9768F8A}" type="sibTrans" cxnId="{F5AC0738-BDEB-4DF4-B659-DB5F728700A9}">
      <dgm:prSet/>
      <dgm:spPr/>
      <dgm:t>
        <a:bodyPr/>
        <a:lstStyle/>
        <a:p>
          <a:endParaRPr lang="ru-RU"/>
        </a:p>
      </dgm:t>
    </dgm:pt>
    <dgm:pt modelId="{47D9C0A3-CB6A-4300-918A-2C10454718BB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/>
            <a:t>Родители детей, находящихся на семейном обучении</a:t>
          </a:r>
        </a:p>
      </dgm:t>
    </dgm:pt>
    <dgm:pt modelId="{30C03BE6-CBE1-41A4-AB71-27C05A47DD67}" type="parTrans" cxnId="{C615F539-95D6-4BAB-ACAF-CD9DC4462393}">
      <dgm:prSet/>
      <dgm:spPr/>
      <dgm:t>
        <a:bodyPr/>
        <a:lstStyle/>
        <a:p>
          <a:endParaRPr lang="ru-RU"/>
        </a:p>
      </dgm:t>
    </dgm:pt>
    <dgm:pt modelId="{95E315B6-728E-484B-8D3F-D546E7541A7C}" type="sibTrans" cxnId="{C615F539-95D6-4BAB-ACAF-CD9DC4462393}">
      <dgm:prSet/>
      <dgm:spPr/>
      <dgm:t>
        <a:bodyPr/>
        <a:lstStyle/>
        <a:p>
          <a:endParaRPr lang="ru-RU"/>
        </a:p>
      </dgm:t>
    </dgm:pt>
    <dgm:pt modelId="{AE0B2F89-7663-4438-B85D-E339109759A4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/>
            <a:t>Родители детей с ОВЗ и инвалидностью</a:t>
          </a:r>
        </a:p>
      </dgm:t>
    </dgm:pt>
    <dgm:pt modelId="{750AAFE0-AC77-4898-8778-0D2501CAD32B}" type="parTrans" cxnId="{06BC982F-B6BE-479E-AA43-7788D502DCB6}">
      <dgm:prSet/>
      <dgm:spPr/>
      <dgm:t>
        <a:bodyPr/>
        <a:lstStyle/>
        <a:p>
          <a:endParaRPr lang="ru-RU"/>
        </a:p>
      </dgm:t>
    </dgm:pt>
    <dgm:pt modelId="{312AB25C-C178-42A7-8C5E-515B61AA5B4D}" type="sibTrans" cxnId="{06BC982F-B6BE-479E-AA43-7788D502DCB6}">
      <dgm:prSet/>
      <dgm:spPr/>
      <dgm:t>
        <a:bodyPr/>
        <a:lstStyle/>
        <a:p>
          <a:endParaRPr lang="ru-RU"/>
        </a:p>
      </dgm:t>
    </dgm:pt>
    <dgm:pt modelId="{593A4C4A-AB2A-4053-B6B2-734F001442D1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/>
            <a:t>Родители детей, имеющих различные проблемы в поведении, развитии, воспитании</a:t>
          </a:r>
        </a:p>
      </dgm:t>
    </dgm:pt>
    <dgm:pt modelId="{745F2E54-D550-47C5-B858-0C4B68CE4D29}" type="parTrans" cxnId="{0256DEB1-FF1F-4ED9-89AB-B5DF4FF4FA8A}">
      <dgm:prSet/>
      <dgm:spPr/>
      <dgm:t>
        <a:bodyPr/>
        <a:lstStyle/>
        <a:p>
          <a:endParaRPr lang="ru-RU"/>
        </a:p>
      </dgm:t>
    </dgm:pt>
    <dgm:pt modelId="{6BCE0645-56F8-4AB7-96A8-4DF91C4F28F8}" type="sibTrans" cxnId="{0256DEB1-FF1F-4ED9-89AB-B5DF4FF4FA8A}">
      <dgm:prSet/>
      <dgm:spPr/>
      <dgm:t>
        <a:bodyPr/>
        <a:lstStyle/>
        <a:p>
          <a:endParaRPr lang="ru-RU"/>
        </a:p>
      </dgm:t>
    </dgm:pt>
    <dgm:pt modelId="{FBE42C18-D806-44AE-9A16-B6C8CE66A7ED}" type="pres">
      <dgm:prSet presAssocID="{EBECA725-337C-41CF-9BAD-477B8429591F}" presName="diagram" presStyleCnt="0">
        <dgm:presLayoutVars>
          <dgm:dir/>
          <dgm:resizeHandles val="exact"/>
        </dgm:presLayoutVars>
      </dgm:prSet>
      <dgm:spPr/>
    </dgm:pt>
    <dgm:pt modelId="{0811C338-7E2E-41F1-A915-8D9284FC85B9}" type="pres">
      <dgm:prSet presAssocID="{E4C18ED2-72AB-4288-A6C8-7E01C0E4798F}" presName="node" presStyleLbl="node1" presStyleIdx="0" presStyleCnt="5">
        <dgm:presLayoutVars>
          <dgm:bulletEnabled val="1"/>
        </dgm:presLayoutVars>
      </dgm:prSet>
      <dgm:spPr/>
    </dgm:pt>
    <dgm:pt modelId="{29DA08FA-B9E1-47E0-B5C2-2FF502876014}" type="pres">
      <dgm:prSet presAssocID="{79A90110-F15B-4A32-9B5F-293E9A32C6A3}" presName="sibTrans" presStyleCnt="0"/>
      <dgm:spPr/>
    </dgm:pt>
    <dgm:pt modelId="{6AAEE3AC-5283-487D-8B89-DBF59606F09C}" type="pres">
      <dgm:prSet presAssocID="{CA58AC9F-6BA3-4AFA-A4A1-95C3B97AABD9}" presName="node" presStyleLbl="node1" presStyleIdx="1" presStyleCnt="5">
        <dgm:presLayoutVars>
          <dgm:bulletEnabled val="1"/>
        </dgm:presLayoutVars>
      </dgm:prSet>
      <dgm:spPr/>
    </dgm:pt>
    <dgm:pt modelId="{368F131B-31EA-445F-9029-70AEC0EF8B63}" type="pres">
      <dgm:prSet presAssocID="{FAA3C010-CB5A-4D14-A337-DD64D9768F8A}" presName="sibTrans" presStyleCnt="0"/>
      <dgm:spPr/>
    </dgm:pt>
    <dgm:pt modelId="{01017078-DD2A-47AD-895B-6ADAB2480242}" type="pres">
      <dgm:prSet presAssocID="{47D9C0A3-CB6A-4300-918A-2C10454718BB}" presName="node" presStyleLbl="node1" presStyleIdx="2" presStyleCnt="5">
        <dgm:presLayoutVars>
          <dgm:bulletEnabled val="1"/>
        </dgm:presLayoutVars>
      </dgm:prSet>
      <dgm:spPr/>
    </dgm:pt>
    <dgm:pt modelId="{D577A7E1-C6C4-425A-A902-AF808052047B}" type="pres">
      <dgm:prSet presAssocID="{95E315B6-728E-484B-8D3F-D546E7541A7C}" presName="sibTrans" presStyleCnt="0"/>
      <dgm:spPr/>
    </dgm:pt>
    <dgm:pt modelId="{2EBA9333-B72D-4400-9944-BE82450BF315}" type="pres">
      <dgm:prSet presAssocID="{AE0B2F89-7663-4438-B85D-E339109759A4}" presName="node" presStyleLbl="node1" presStyleIdx="3" presStyleCnt="5" custLinFactNeighborX="1689" custLinFactNeighborY="-938">
        <dgm:presLayoutVars>
          <dgm:bulletEnabled val="1"/>
        </dgm:presLayoutVars>
      </dgm:prSet>
      <dgm:spPr/>
    </dgm:pt>
    <dgm:pt modelId="{79244BA6-6DA2-4504-B5D0-46D3B83FCACA}" type="pres">
      <dgm:prSet presAssocID="{312AB25C-C178-42A7-8C5E-515B61AA5B4D}" presName="sibTrans" presStyleCnt="0"/>
      <dgm:spPr/>
    </dgm:pt>
    <dgm:pt modelId="{8A2840BE-4AFE-458D-B128-9679E5F36D22}" type="pres">
      <dgm:prSet presAssocID="{593A4C4A-AB2A-4053-B6B2-734F001442D1}" presName="node" presStyleLbl="node1" presStyleIdx="4" presStyleCnt="5">
        <dgm:presLayoutVars>
          <dgm:bulletEnabled val="1"/>
        </dgm:presLayoutVars>
      </dgm:prSet>
      <dgm:spPr/>
    </dgm:pt>
  </dgm:ptLst>
  <dgm:cxnLst>
    <dgm:cxn modelId="{40AAA406-F12B-4524-AE92-089241D1BC16}" type="presOf" srcId="{E4C18ED2-72AB-4288-A6C8-7E01C0E4798F}" destId="{0811C338-7E2E-41F1-A915-8D9284FC85B9}" srcOrd="0" destOrd="0" presId="urn:microsoft.com/office/officeart/2005/8/layout/default"/>
    <dgm:cxn modelId="{5281580F-979F-4627-9521-D9DF4FC2CA7D}" type="presOf" srcId="{EBECA725-337C-41CF-9BAD-477B8429591F}" destId="{FBE42C18-D806-44AE-9A16-B6C8CE66A7ED}" srcOrd="0" destOrd="0" presId="urn:microsoft.com/office/officeart/2005/8/layout/default"/>
    <dgm:cxn modelId="{6C90052F-1239-4A2B-9709-57138395F408}" type="presOf" srcId="{CA58AC9F-6BA3-4AFA-A4A1-95C3B97AABD9}" destId="{6AAEE3AC-5283-487D-8B89-DBF59606F09C}" srcOrd="0" destOrd="0" presId="urn:microsoft.com/office/officeart/2005/8/layout/default"/>
    <dgm:cxn modelId="{06BC982F-B6BE-479E-AA43-7788D502DCB6}" srcId="{EBECA725-337C-41CF-9BAD-477B8429591F}" destId="{AE0B2F89-7663-4438-B85D-E339109759A4}" srcOrd="3" destOrd="0" parTransId="{750AAFE0-AC77-4898-8778-0D2501CAD32B}" sibTransId="{312AB25C-C178-42A7-8C5E-515B61AA5B4D}"/>
    <dgm:cxn modelId="{F5AC0738-BDEB-4DF4-B659-DB5F728700A9}" srcId="{EBECA725-337C-41CF-9BAD-477B8429591F}" destId="{CA58AC9F-6BA3-4AFA-A4A1-95C3B97AABD9}" srcOrd="1" destOrd="0" parTransId="{5B35AD66-EDA1-42D5-B2BE-487E589C9750}" sibTransId="{FAA3C010-CB5A-4D14-A337-DD64D9768F8A}"/>
    <dgm:cxn modelId="{B0A66538-4A5E-461D-AF40-CD9A88CD04D4}" srcId="{EBECA725-337C-41CF-9BAD-477B8429591F}" destId="{E4C18ED2-72AB-4288-A6C8-7E01C0E4798F}" srcOrd="0" destOrd="0" parTransId="{A88B3A67-C29D-4BA5-8F7F-0A81982DC315}" sibTransId="{79A90110-F15B-4A32-9B5F-293E9A32C6A3}"/>
    <dgm:cxn modelId="{C615F539-95D6-4BAB-ACAF-CD9DC4462393}" srcId="{EBECA725-337C-41CF-9BAD-477B8429591F}" destId="{47D9C0A3-CB6A-4300-918A-2C10454718BB}" srcOrd="2" destOrd="0" parTransId="{30C03BE6-CBE1-41A4-AB71-27C05A47DD67}" sibTransId="{95E315B6-728E-484B-8D3F-D546E7541A7C}"/>
    <dgm:cxn modelId="{4BD6085F-8105-4607-99F3-27DDCB3D0FA0}" type="presOf" srcId="{47D9C0A3-CB6A-4300-918A-2C10454718BB}" destId="{01017078-DD2A-47AD-895B-6ADAB2480242}" srcOrd="0" destOrd="0" presId="urn:microsoft.com/office/officeart/2005/8/layout/default"/>
    <dgm:cxn modelId="{DCB5268F-B539-4361-8867-E7D21237012F}" type="presOf" srcId="{AE0B2F89-7663-4438-B85D-E339109759A4}" destId="{2EBA9333-B72D-4400-9944-BE82450BF315}" srcOrd="0" destOrd="0" presId="urn:microsoft.com/office/officeart/2005/8/layout/default"/>
    <dgm:cxn modelId="{0256DEB1-FF1F-4ED9-89AB-B5DF4FF4FA8A}" srcId="{EBECA725-337C-41CF-9BAD-477B8429591F}" destId="{593A4C4A-AB2A-4053-B6B2-734F001442D1}" srcOrd="4" destOrd="0" parTransId="{745F2E54-D550-47C5-B858-0C4B68CE4D29}" sibTransId="{6BCE0645-56F8-4AB7-96A8-4DF91C4F28F8}"/>
    <dgm:cxn modelId="{380BDDD1-3B0A-43BA-8476-494BF9561717}" type="presOf" srcId="{593A4C4A-AB2A-4053-B6B2-734F001442D1}" destId="{8A2840BE-4AFE-458D-B128-9679E5F36D22}" srcOrd="0" destOrd="0" presId="urn:microsoft.com/office/officeart/2005/8/layout/default"/>
    <dgm:cxn modelId="{DE280CF6-ADBA-4991-B44E-794C38CDC88D}" type="presParOf" srcId="{FBE42C18-D806-44AE-9A16-B6C8CE66A7ED}" destId="{0811C338-7E2E-41F1-A915-8D9284FC85B9}" srcOrd="0" destOrd="0" presId="urn:microsoft.com/office/officeart/2005/8/layout/default"/>
    <dgm:cxn modelId="{EDF31DC1-A108-4441-98B7-E50AB08B5C16}" type="presParOf" srcId="{FBE42C18-D806-44AE-9A16-B6C8CE66A7ED}" destId="{29DA08FA-B9E1-47E0-B5C2-2FF502876014}" srcOrd="1" destOrd="0" presId="urn:microsoft.com/office/officeart/2005/8/layout/default"/>
    <dgm:cxn modelId="{76B8357D-4E44-4D5E-9BC3-AFC9EEF546EE}" type="presParOf" srcId="{FBE42C18-D806-44AE-9A16-B6C8CE66A7ED}" destId="{6AAEE3AC-5283-487D-8B89-DBF59606F09C}" srcOrd="2" destOrd="0" presId="urn:microsoft.com/office/officeart/2005/8/layout/default"/>
    <dgm:cxn modelId="{C9353A6C-60E2-4EF5-8421-45A201D44846}" type="presParOf" srcId="{FBE42C18-D806-44AE-9A16-B6C8CE66A7ED}" destId="{368F131B-31EA-445F-9029-70AEC0EF8B63}" srcOrd="3" destOrd="0" presId="urn:microsoft.com/office/officeart/2005/8/layout/default"/>
    <dgm:cxn modelId="{79D84219-4F1D-4073-BA99-CD6347388178}" type="presParOf" srcId="{FBE42C18-D806-44AE-9A16-B6C8CE66A7ED}" destId="{01017078-DD2A-47AD-895B-6ADAB2480242}" srcOrd="4" destOrd="0" presId="urn:microsoft.com/office/officeart/2005/8/layout/default"/>
    <dgm:cxn modelId="{63DF2B86-061F-4EB8-A5CA-BEC3D771EF1B}" type="presParOf" srcId="{FBE42C18-D806-44AE-9A16-B6C8CE66A7ED}" destId="{D577A7E1-C6C4-425A-A902-AF808052047B}" srcOrd="5" destOrd="0" presId="urn:microsoft.com/office/officeart/2005/8/layout/default"/>
    <dgm:cxn modelId="{3A01DB3E-E28B-43FC-83DE-F04EF0EC623D}" type="presParOf" srcId="{FBE42C18-D806-44AE-9A16-B6C8CE66A7ED}" destId="{2EBA9333-B72D-4400-9944-BE82450BF315}" srcOrd="6" destOrd="0" presId="urn:microsoft.com/office/officeart/2005/8/layout/default"/>
    <dgm:cxn modelId="{8E0CAEAA-988A-4A20-BA24-7E196188224B}" type="presParOf" srcId="{FBE42C18-D806-44AE-9A16-B6C8CE66A7ED}" destId="{79244BA6-6DA2-4504-B5D0-46D3B83FCACA}" srcOrd="7" destOrd="0" presId="urn:microsoft.com/office/officeart/2005/8/layout/default"/>
    <dgm:cxn modelId="{50CF023E-6303-4E51-9076-57871BDCC7DE}" type="presParOf" srcId="{FBE42C18-D806-44AE-9A16-B6C8CE66A7ED}" destId="{8A2840BE-4AFE-458D-B128-9679E5F36D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ECA725-337C-41CF-9BAD-477B8429591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C18ED2-72AB-4288-A6C8-7E01C0E4798F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/>
            <a:t>Родители -наблюдатели</a:t>
          </a:r>
        </a:p>
      </dgm:t>
    </dgm:pt>
    <dgm:pt modelId="{A88B3A67-C29D-4BA5-8F7F-0A81982DC315}" type="parTrans" cxnId="{B0A66538-4A5E-461D-AF40-CD9A88CD04D4}">
      <dgm:prSet/>
      <dgm:spPr/>
      <dgm:t>
        <a:bodyPr/>
        <a:lstStyle/>
        <a:p>
          <a:endParaRPr lang="ru-RU"/>
        </a:p>
      </dgm:t>
    </dgm:pt>
    <dgm:pt modelId="{79A90110-F15B-4A32-9B5F-293E9A32C6A3}" type="sibTrans" cxnId="{B0A66538-4A5E-461D-AF40-CD9A88CD04D4}">
      <dgm:prSet/>
      <dgm:spPr/>
      <dgm:t>
        <a:bodyPr/>
        <a:lstStyle/>
        <a:p>
          <a:endParaRPr lang="ru-RU"/>
        </a:p>
      </dgm:t>
    </dgm:pt>
    <dgm:pt modelId="{CA58AC9F-6BA3-4AFA-A4A1-95C3B97AABD9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/>
            <a:t>Родители - участники</a:t>
          </a:r>
        </a:p>
      </dgm:t>
    </dgm:pt>
    <dgm:pt modelId="{5B35AD66-EDA1-42D5-B2BE-487E589C9750}" type="parTrans" cxnId="{F5AC0738-BDEB-4DF4-B659-DB5F728700A9}">
      <dgm:prSet/>
      <dgm:spPr/>
      <dgm:t>
        <a:bodyPr/>
        <a:lstStyle/>
        <a:p>
          <a:endParaRPr lang="ru-RU"/>
        </a:p>
      </dgm:t>
    </dgm:pt>
    <dgm:pt modelId="{FAA3C010-CB5A-4D14-A337-DD64D9768F8A}" type="sibTrans" cxnId="{F5AC0738-BDEB-4DF4-B659-DB5F728700A9}">
      <dgm:prSet/>
      <dgm:spPr/>
      <dgm:t>
        <a:bodyPr/>
        <a:lstStyle/>
        <a:p>
          <a:endParaRPr lang="ru-RU"/>
        </a:p>
      </dgm:t>
    </dgm:pt>
    <dgm:pt modelId="{47D9C0A3-CB6A-4300-918A-2C10454718BB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/>
            <a:t>Родители – контролеры</a:t>
          </a:r>
        </a:p>
      </dgm:t>
    </dgm:pt>
    <dgm:pt modelId="{30C03BE6-CBE1-41A4-AB71-27C05A47DD67}" type="parTrans" cxnId="{C615F539-95D6-4BAB-ACAF-CD9DC4462393}">
      <dgm:prSet/>
      <dgm:spPr/>
      <dgm:t>
        <a:bodyPr/>
        <a:lstStyle/>
        <a:p>
          <a:endParaRPr lang="ru-RU"/>
        </a:p>
      </dgm:t>
    </dgm:pt>
    <dgm:pt modelId="{95E315B6-728E-484B-8D3F-D546E7541A7C}" type="sibTrans" cxnId="{C615F539-95D6-4BAB-ACAF-CD9DC4462393}">
      <dgm:prSet/>
      <dgm:spPr/>
      <dgm:t>
        <a:bodyPr/>
        <a:lstStyle/>
        <a:p>
          <a:endParaRPr lang="ru-RU"/>
        </a:p>
      </dgm:t>
    </dgm:pt>
    <dgm:pt modelId="{AE0B2F89-7663-4438-B85D-E339109759A4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/>
            <a:t>Родители - критики</a:t>
          </a:r>
        </a:p>
      </dgm:t>
    </dgm:pt>
    <dgm:pt modelId="{750AAFE0-AC77-4898-8778-0D2501CAD32B}" type="parTrans" cxnId="{06BC982F-B6BE-479E-AA43-7788D502DCB6}">
      <dgm:prSet/>
      <dgm:spPr/>
      <dgm:t>
        <a:bodyPr/>
        <a:lstStyle/>
        <a:p>
          <a:endParaRPr lang="ru-RU"/>
        </a:p>
      </dgm:t>
    </dgm:pt>
    <dgm:pt modelId="{312AB25C-C178-42A7-8C5E-515B61AA5B4D}" type="sibTrans" cxnId="{06BC982F-B6BE-479E-AA43-7788D502DCB6}">
      <dgm:prSet/>
      <dgm:spPr/>
      <dgm:t>
        <a:bodyPr/>
        <a:lstStyle/>
        <a:p>
          <a:endParaRPr lang="ru-RU"/>
        </a:p>
      </dgm:t>
    </dgm:pt>
    <dgm:pt modelId="{FBE42C18-D806-44AE-9A16-B6C8CE66A7ED}" type="pres">
      <dgm:prSet presAssocID="{EBECA725-337C-41CF-9BAD-477B8429591F}" presName="diagram" presStyleCnt="0">
        <dgm:presLayoutVars>
          <dgm:dir/>
          <dgm:resizeHandles val="exact"/>
        </dgm:presLayoutVars>
      </dgm:prSet>
      <dgm:spPr/>
    </dgm:pt>
    <dgm:pt modelId="{0811C338-7E2E-41F1-A915-8D9284FC85B9}" type="pres">
      <dgm:prSet presAssocID="{E4C18ED2-72AB-4288-A6C8-7E01C0E4798F}" presName="node" presStyleLbl="node1" presStyleIdx="0" presStyleCnt="4" custLinFactNeighborX="464">
        <dgm:presLayoutVars>
          <dgm:bulletEnabled val="1"/>
        </dgm:presLayoutVars>
      </dgm:prSet>
      <dgm:spPr/>
    </dgm:pt>
    <dgm:pt modelId="{29DA08FA-B9E1-47E0-B5C2-2FF502876014}" type="pres">
      <dgm:prSet presAssocID="{79A90110-F15B-4A32-9B5F-293E9A32C6A3}" presName="sibTrans" presStyleCnt="0"/>
      <dgm:spPr/>
    </dgm:pt>
    <dgm:pt modelId="{6AAEE3AC-5283-487D-8B89-DBF59606F09C}" type="pres">
      <dgm:prSet presAssocID="{CA58AC9F-6BA3-4AFA-A4A1-95C3B97AABD9}" presName="node" presStyleLbl="node1" presStyleIdx="1" presStyleCnt="4">
        <dgm:presLayoutVars>
          <dgm:bulletEnabled val="1"/>
        </dgm:presLayoutVars>
      </dgm:prSet>
      <dgm:spPr/>
    </dgm:pt>
    <dgm:pt modelId="{368F131B-31EA-445F-9029-70AEC0EF8B63}" type="pres">
      <dgm:prSet presAssocID="{FAA3C010-CB5A-4D14-A337-DD64D9768F8A}" presName="sibTrans" presStyleCnt="0"/>
      <dgm:spPr/>
    </dgm:pt>
    <dgm:pt modelId="{01017078-DD2A-47AD-895B-6ADAB2480242}" type="pres">
      <dgm:prSet presAssocID="{47D9C0A3-CB6A-4300-918A-2C10454718BB}" presName="node" presStyleLbl="node1" presStyleIdx="2" presStyleCnt="4">
        <dgm:presLayoutVars>
          <dgm:bulletEnabled val="1"/>
        </dgm:presLayoutVars>
      </dgm:prSet>
      <dgm:spPr/>
    </dgm:pt>
    <dgm:pt modelId="{D577A7E1-C6C4-425A-A902-AF808052047B}" type="pres">
      <dgm:prSet presAssocID="{95E315B6-728E-484B-8D3F-D546E7541A7C}" presName="sibTrans" presStyleCnt="0"/>
      <dgm:spPr/>
    </dgm:pt>
    <dgm:pt modelId="{2EBA9333-B72D-4400-9944-BE82450BF315}" type="pres">
      <dgm:prSet presAssocID="{AE0B2F89-7663-4438-B85D-E339109759A4}" presName="node" presStyleLbl="node1" presStyleIdx="3" presStyleCnt="4" custLinFactNeighborX="1689" custLinFactNeighborY="-938">
        <dgm:presLayoutVars>
          <dgm:bulletEnabled val="1"/>
        </dgm:presLayoutVars>
      </dgm:prSet>
      <dgm:spPr/>
    </dgm:pt>
  </dgm:ptLst>
  <dgm:cxnLst>
    <dgm:cxn modelId="{40AAA406-F12B-4524-AE92-089241D1BC16}" type="presOf" srcId="{E4C18ED2-72AB-4288-A6C8-7E01C0E4798F}" destId="{0811C338-7E2E-41F1-A915-8D9284FC85B9}" srcOrd="0" destOrd="0" presId="urn:microsoft.com/office/officeart/2005/8/layout/default"/>
    <dgm:cxn modelId="{5281580F-979F-4627-9521-D9DF4FC2CA7D}" type="presOf" srcId="{EBECA725-337C-41CF-9BAD-477B8429591F}" destId="{FBE42C18-D806-44AE-9A16-B6C8CE66A7ED}" srcOrd="0" destOrd="0" presId="urn:microsoft.com/office/officeart/2005/8/layout/default"/>
    <dgm:cxn modelId="{6C90052F-1239-4A2B-9709-57138395F408}" type="presOf" srcId="{CA58AC9F-6BA3-4AFA-A4A1-95C3B97AABD9}" destId="{6AAEE3AC-5283-487D-8B89-DBF59606F09C}" srcOrd="0" destOrd="0" presId="urn:microsoft.com/office/officeart/2005/8/layout/default"/>
    <dgm:cxn modelId="{06BC982F-B6BE-479E-AA43-7788D502DCB6}" srcId="{EBECA725-337C-41CF-9BAD-477B8429591F}" destId="{AE0B2F89-7663-4438-B85D-E339109759A4}" srcOrd="3" destOrd="0" parTransId="{750AAFE0-AC77-4898-8778-0D2501CAD32B}" sibTransId="{312AB25C-C178-42A7-8C5E-515B61AA5B4D}"/>
    <dgm:cxn modelId="{F5AC0738-BDEB-4DF4-B659-DB5F728700A9}" srcId="{EBECA725-337C-41CF-9BAD-477B8429591F}" destId="{CA58AC9F-6BA3-4AFA-A4A1-95C3B97AABD9}" srcOrd="1" destOrd="0" parTransId="{5B35AD66-EDA1-42D5-B2BE-487E589C9750}" sibTransId="{FAA3C010-CB5A-4D14-A337-DD64D9768F8A}"/>
    <dgm:cxn modelId="{B0A66538-4A5E-461D-AF40-CD9A88CD04D4}" srcId="{EBECA725-337C-41CF-9BAD-477B8429591F}" destId="{E4C18ED2-72AB-4288-A6C8-7E01C0E4798F}" srcOrd="0" destOrd="0" parTransId="{A88B3A67-C29D-4BA5-8F7F-0A81982DC315}" sibTransId="{79A90110-F15B-4A32-9B5F-293E9A32C6A3}"/>
    <dgm:cxn modelId="{C615F539-95D6-4BAB-ACAF-CD9DC4462393}" srcId="{EBECA725-337C-41CF-9BAD-477B8429591F}" destId="{47D9C0A3-CB6A-4300-918A-2C10454718BB}" srcOrd="2" destOrd="0" parTransId="{30C03BE6-CBE1-41A4-AB71-27C05A47DD67}" sibTransId="{95E315B6-728E-484B-8D3F-D546E7541A7C}"/>
    <dgm:cxn modelId="{4BD6085F-8105-4607-99F3-27DDCB3D0FA0}" type="presOf" srcId="{47D9C0A3-CB6A-4300-918A-2C10454718BB}" destId="{01017078-DD2A-47AD-895B-6ADAB2480242}" srcOrd="0" destOrd="0" presId="urn:microsoft.com/office/officeart/2005/8/layout/default"/>
    <dgm:cxn modelId="{DCB5268F-B539-4361-8867-E7D21237012F}" type="presOf" srcId="{AE0B2F89-7663-4438-B85D-E339109759A4}" destId="{2EBA9333-B72D-4400-9944-BE82450BF315}" srcOrd="0" destOrd="0" presId="urn:microsoft.com/office/officeart/2005/8/layout/default"/>
    <dgm:cxn modelId="{DE280CF6-ADBA-4991-B44E-794C38CDC88D}" type="presParOf" srcId="{FBE42C18-D806-44AE-9A16-B6C8CE66A7ED}" destId="{0811C338-7E2E-41F1-A915-8D9284FC85B9}" srcOrd="0" destOrd="0" presId="urn:microsoft.com/office/officeart/2005/8/layout/default"/>
    <dgm:cxn modelId="{EDF31DC1-A108-4441-98B7-E50AB08B5C16}" type="presParOf" srcId="{FBE42C18-D806-44AE-9A16-B6C8CE66A7ED}" destId="{29DA08FA-B9E1-47E0-B5C2-2FF502876014}" srcOrd="1" destOrd="0" presId="urn:microsoft.com/office/officeart/2005/8/layout/default"/>
    <dgm:cxn modelId="{76B8357D-4E44-4D5E-9BC3-AFC9EEF546EE}" type="presParOf" srcId="{FBE42C18-D806-44AE-9A16-B6C8CE66A7ED}" destId="{6AAEE3AC-5283-487D-8B89-DBF59606F09C}" srcOrd="2" destOrd="0" presId="urn:microsoft.com/office/officeart/2005/8/layout/default"/>
    <dgm:cxn modelId="{C9353A6C-60E2-4EF5-8421-45A201D44846}" type="presParOf" srcId="{FBE42C18-D806-44AE-9A16-B6C8CE66A7ED}" destId="{368F131B-31EA-445F-9029-70AEC0EF8B63}" srcOrd="3" destOrd="0" presId="urn:microsoft.com/office/officeart/2005/8/layout/default"/>
    <dgm:cxn modelId="{79D84219-4F1D-4073-BA99-CD6347388178}" type="presParOf" srcId="{FBE42C18-D806-44AE-9A16-B6C8CE66A7ED}" destId="{01017078-DD2A-47AD-895B-6ADAB2480242}" srcOrd="4" destOrd="0" presId="urn:microsoft.com/office/officeart/2005/8/layout/default"/>
    <dgm:cxn modelId="{63DF2B86-061F-4EB8-A5CA-BEC3D771EF1B}" type="presParOf" srcId="{FBE42C18-D806-44AE-9A16-B6C8CE66A7ED}" destId="{D577A7E1-C6C4-425A-A902-AF808052047B}" srcOrd="5" destOrd="0" presId="urn:microsoft.com/office/officeart/2005/8/layout/default"/>
    <dgm:cxn modelId="{3A01DB3E-E28B-43FC-83DE-F04EF0EC623D}" type="presParOf" srcId="{FBE42C18-D806-44AE-9A16-B6C8CE66A7ED}" destId="{2EBA9333-B72D-4400-9944-BE82450BF31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4EFC7B-8A48-4776-9E74-ED0D47EFF7CD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8A3523-0B8A-48DA-A171-61E92C93C63D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/>
            <a:t>РОДИТЕЛЬ</a:t>
          </a:r>
        </a:p>
      </dgm:t>
    </dgm:pt>
    <dgm:pt modelId="{F54CF8AA-2F0E-4E3E-9A55-6BA4229516AF}" type="parTrans" cxnId="{D7C33F9E-9E94-4FE4-85DF-6DF2888BF73E}">
      <dgm:prSet/>
      <dgm:spPr/>
      <dgm:t>
        <a:bodyPr/>
        <a:lstStyle/>
        <a:p>
          <a:endParaRPr lang="ru-RU"/>
        </a:p>
      </dgm:t>
    </dgm:pt>
    <dgm:pt modelId="{F44014E3-D76B-4A2F-8CF5-9DE0FE9AF72B}" type="sibTrans" cxnId="{D7C33F9E-9E94-4FE4-85DF-6DF2888BF73E}">
      <dgm:prSet/>
      <dgm:spPr/>
      <dgm:t>
        <a:bodyPr/>
        <a:lstStyle/>
        <a:p>
          <a:endParaRPr lang="ru-RU"/>
        </a:p>
      </dgm:t>
    </dgm:pt>
    <dgm:pt modelId="{6C10E1F0-FD56-4B9E-A9B2-C462610C3108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/>
            <a:t> Получатель услуги</a:t>
          </a:r>
        </a:p>
      </dgm:t>
    </dgm:pt>
    <dgm:pt modelId="{C6435F92-8DD2-45FD-8E60-0869763DF9DC}" type="parTrans" cxnId="{5721B6DE-D1D1-4A8E-AF8C-44F9CFE918C5}">
      <dgm:prSet/>
      <dgm:spPr/>
      <dgm:t>
        <a:bodyPr/>
        <a:lstStyle/>
        <a:p>
          <a:endParaRPr lang="ru-RU"/>
        </a:p>
      </dgm:t>
    </dgm:pt>
    <dgm:pt modelId="{3FFC2120-9F58-481E-B2EE-AF9DACF6F800}" type="sibTrans" cxnId="{5721B6DE-D1D1-4A8E-AF8C-44F9CFE918C5}">
      <dgm:prSet/>
      <dgm:spPr/>
      <dgm:t>
        <a:bodyPr/>
        <a:lstStyle/>
        <a:p>
          <a:endParaRPr lang="ru-RU"/>
        </a:p>
      </dgm:t>
    </dgm:pt>
    <dgm:pt modelId="{50AF583E-3E7A-4CF6-BD63-28D7A3170150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/>
            <a:t>РЕБЕНОК </a:t>
          </a:r>
        </a:p>
      </dgm:t>
    </dgm:pt>
    <dgm:pt modelId="{3BE5D0C4-ED7F-45C6-B20F-AFC8E709FCC0}" type="parTrans" cxnId="{8841BCB7-C716-4065-BC81-5A853D63ADC7}">
      <dgm:prSet/>
      <dgm:spPr/>
      <dgm:t>
        <a:bodyPr/>
        <a:lstStyle/>
        <a:p>
          <a:endParaRPr lang="ru-RU"/>
        </a:p>
      </dgm:t>
    </dgm:pt>
    <dgm:pt modelId="{206AF905-9564-4A56-87F7-304E33475B74}" type="sibTrans" cxnId="{8841BCB7-C716-4065-BC81-5A853D63ADC7}">
      <dgm:prSet/>
      <dgm:spPr/>
      <dgm:t>
        <a:bodyPr/>
        <a:lstStyle/>
        <a:p>
          <a:endParaRPr lang="ru-RU"/>
        </a:p>
      </dgm:t>
    </dgm:pt>
    <dgm:pt modelId="{81FAA68F-C6AF-418C-A373-DB5DEBE86FEB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/>
            <a:t>Присутствие в ходе оказания услуги</a:t>
          </a:r>
        </a:p>
      </dgm:t>
    </dgm:pt>
    <dgm:pt modelId="{5AEB8E19-59BA-4C52-84B8-BFE1DF79EA5D}" type="parTrans" cxnId="{93CF0138-3497-4318-A6E3-BD010455A156}">
      <dgm:prSet/>
      <dgm:spPr/>
      <dgm:t>
        <a:bodyPr/>
        <a:lstStyle/>
        <a:p>
          <a:endParaRPr lang="ru-RU"/>
        </a:p>
      </dgm:t>
    </dgm:pt>
    <dgm:pt modelId="{2E766962-F7DA-475C-9285-D7A3CACC47F6}" type="sibTrans" cxnId="{93CF0138-3497-4318-A6E3-BD010455A156}">
      <dgm:prSet/>
      <dgm:spPr/>
      <dgm:t>
        <a:bodyPr/>
        <a:lstStyle/>
        <a:p>
          <a:endParaRPr lang="ru-RU"/>
        </a:p>
      </dgm:t>
    </dgm:pt>
    <dgm:pt modelId="{3E78E5A0-7434-436C-A579-570A3114E51D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/>
            <a:t>Создание условий для пребывания и присмотра</a:t>
          </a:r>
        </a:p>
      </dgm:t>
    </dgm:pt>
    <dgm:pt modelId="{9D49E46C-B173-437D-A593-A5EFA3FBFE76}" type="parTrans" cxnId="{48DD69DE-BCED-4330-BF1F-2E04293F9E34}">
      <dgm:prSet/>
      <dgm:spPr/>
      <dgm:t>
        <a:bodyPr/>
        <a:lstStyle/>
        <a:p>
          <a:endParaRPr lang="ru-RU"/>
        </a:p>
      </dgm:t>
    </dgm:pt>
    <dgm:pt modelId="{E0AD76B8-7F9D-41E2-8692-F2092376BE25}" type="sibTrans" cxnId="{48DD69DE-BCED-4330-BF1F-2E04293F9E34}">
      <dgm:prSet/>
      <dgm:spPr/>
      <dgm:t>
        <a:bodyPr/>
        <a:lstStyle/>
        <a:p>
          <a:endParaRPr lang="ru-RU"/>
        </a:p>
      </dgm:t>
    </dgm:pt>
    <dgm:pt modelId="{B552F7D3-D5D8-424E-AF8A-99D287BFAE50}" type="pres">
      <dgm:prSet presAssocID="{7E4EFC7B-8A48-4776-9E74-ED0D47EFF7CD}" presName="linear" presStyleCnt="0">
        <dgm:presLayoutVars>
          <dgm:dir/>
          <dgm:resizeHandles val="exact"/>
        </dgm:presLayoutVars>
      </dgm:prSet>
      <dgm:spPr/>
    </dgm:pt>
    <dgm:pt modelId="{DAFEA414-D4E4-4B86-B8A9-C85351DEDC9F}" type="pres">
      <dgm:prSet presAssocID="{C38A3523-0B8A-48DA-A171-61E92C93C63D}" presName="comp" presStyleCnt="0"/>
      <dgm:spPr/>
    </dgm:pt>
    <dgm:pt modelId="{9EF4AC0C-F047-4E1A-BDBC-983EEEFB6809}" type="pres">
      <dgm:prSet presAssocID="{C38A3523-0B8A-48DA-A171-61E92C93C63D}" presName="box" presStyleLbl="node1" presStyleIdx="0" presStyleCnt="2"/>
      <dgm:spPr/>
    </dgm:pt>
    <dgm:pt modelId="{742FCF78-1D97-4FBE-9210-56ECB6FEE072}" type="pres">
      <dgm:prSet presAssocID="{C38A3523-0B8A-48DA-A171-61E92C93C63D}" presName="img" presStyleLbl="fgImgPlace1" presStyleIdx="0" presStyleCnt="2"/>
      <dgm:spPr>
        <a:solidFill>
          <a:schemeClr val="bg1">
            <a:lumMod val="95000"/>
          </a:schemeClr>
        </a:solidFill>
      </dgm:spPr>
    </dgm:pt>
    <dgm:pt modelId="{D5DC8847-1E40-4400-BE30-843F25E1C4F2}" type="pres">
      <dgm:prSet presAssocID="{C38A3523-0B8A-48DA-A171-61E92C93C63D}" presName="text" presStyleLbl="node1" presStyleIdx="0" presStyleCnt="2">
        <dgm:presLayoutVars>
          <dgm:bulletEnabled val="1"/>
        </dgm:presLayoutVars>
      </dgm:prSet>
      <dgm:spPr/>
    </dgm:pt>
    <dgm:pt modelId="{78A8B5BB-81DC-47B4-8C6D-7704476BD9AD}" type="pres">
      <dgm:prSet presAssocID="{F44014E3-D76B-4A2F-8CF5-9DE0FE9AF72B}" presName="spacer" presStyleCnt="0"/>
      <dgm:spPr/>
    </dgm:pt>
    <dgm:pt modelId="{F0762367-A577-4903-B522-BE2F3E202A36}" type="pres">
      <dgm:prSet presAssocID="{50AF583E-3E7A-4CF6-BD63-28D7A3170150}" presName="comp" presStyleCnt="0"/>
      <dgm:spPr/>
    </dgm:pt>
    <dgm:pt modelId="{CF1FC19E-29EB-4A19-91AA-379494FA6192}" type="pres">
      <dgm:prSet presAssocID="{50AF583E-3E7A-4CF6-BD63-28D7A3170150}" presName="box" presStyleLbl="node1" presStyleIdx="1" presStyleCnt="2"/>
      <dgm:spPr/>
    </dgm:pt>
    <dgm:pt modelId="{4186EF55-FB10-4EBB-9F06-B5385E435BCC}" type="pres">
      <dgm:prSet presAssocID="{50AF583E-3E7A-4CF6-BD63-28D7A3170150}" presName="img" presStyleLbl="fgImgPlace1" presStyleIdx="1" presStyleCnt="2"/>
      <dgm:spPr>
        <a:solidFill>
          <a:schemeClr val="bg1">
            <a:lumMod val="95000"/>
          </a:schemeClr>
        </a:solidFill>
      </dgm:spPr>
    </dgm:pt>
    <dgm:pt modelId="{B05D1C7B-3FC5-42C1-8104-21382F9180F8}" type="pres">
      <dgm:prSet presAssocID="{50AF583E-3E7A-4CF6-BD63-28D7A3170150}" presName="text" presStyleLbl="node1" presStyleIdx="1" presStyleCnt="2">
        <dgm:presLayoutVars>
          <dgm:bulletEnabled val="1"/>
        </dgm:presLayoutVars>
      </dgm:prSet>
      <dgm:spPr/>
    </dgm:pt>
  </dgm:ptLst>
  <dgm:cxnLst>
    <dgm:cxn modelId="{7431111A-495F-4EAB-A547-0B99E787AD8D}" type="presOf" srcId="{81FAA68F-C6AF-418C-A373-DB5DEBE86FEB}" destId="{CF1FC19E-29EB-4A19-91AA-379494FA6192}" srcOrd="0" destOrd="1" presId="urn:microsoft.com/office/officeart/2005/8/layout/vList4"/>
    <dgm:cxn modelId="{6D86BB31-42FE-4B4D-A5AE-593C815CDBC2}" type="presOf" srcId="{C38A3523-0B8A-48DA-A171-61E92C93C63D}" destId="{9EF4AC0C-F047-4E1A-BDBC-983EEEFB6809}" srcOrd="0" destOrd="0" presId="urn:microsoft.com/office/officeart/2005/8/layout/vList4"/>
    <dgm:cxn modelId="{93CF0138-3497-4318-A6E3-BD010455A156}" srcId="{50AF583E-3E7A-4CF6-BD63-28D7A3170150}" destId="{81FAA68F-C6AF-418C-A373-DB5DEBE86FEB}" srcOrd="0" destOrd="0" parTransId="{5AEB8E19-59BA-4C52-84B8-BFE1DF79EA5D}" sibTransId="{2E766962-F7DA-475C-9285-D7A3CACC47F6}"/>
    <dgm:cxn modelId="{312D0664-CACF-4670-9F14-B0DD9CB79A3F}" type="presOf" srcId="{7E4EFC7B-8A48-4776-9E74-ED0D47EFF7CD}" destId="{B552F7D3-D5D8-424E-AF8A-99D287BFAE50}" srcOrd="0" destOrd="0" presId="urn:microsoft.com/office/officeart/2005/8/layout/vList4"/>
    <dgm:cxn modelId="{78760651-DE02-4A43-846C-674198E5B9CD}" type="presOf" srcId="{3E78E5A0-7434-436C-A579-570A3114E51D}" destId="{CF1FC19E-29EB-4A19-91AA-379494FA6192}" srcOrd="0" destOrd="2" presId="urn:microsoft.com/office/officeart/2005/8/layout/vList4"/>
    <dgm:cxn modelId="{43E5B481-C4B5-4DDE-B750-4063F0F641A7}" type="presOf" srcId="{6C10E1F0-FD56-4B9E-A9B2-C462610C3108}" destId="{D5DC8847-1E40-4400-BE30-843F25E1C4F2}" srcOrd="1" destOrd="1" presId="urn:microsoft.com/office/officeart/2005/8/layout/vList4"/>
    <dgm:cxn modelId="{D7C33F9E-9E94-4FE4-85DF-6DF2888BF73E}" srcId="{7E4EFC7B-8A48-4776-9E74-ED0D47EFF7CD}" destId="{C38A3523-0B8A-48DA-A171-61E92C93C63D}" srcOrd="0" destOrd="0" parTransId="{F54CF8AA-2F0E-4E3E-9A55-6BA4229516AF}" sibTransId="{F44014E3-D76B-4A2F-8CF5-9DE0FE9AF72B}"/>
    <dgm:cxn modelId="{9A4437AC-DB34-4E77-BEC1-04D1A6531722}" type="presOf" srcId="{50AF583E-3E7A-4CF6-BD63-28D7A3170150}" destId="{B05D1C7B-3FC5-42C1-8104-21382F9180F8}" srcOrd="1" destOrd="0" presId="urn:microsoft.com/office/officeart/2005/8/layout/vList4"/>
    <dgm:cxn modelId="{8841BCB7-C716-4065-BC81-5A853D63ADC7}" srcId="{7E4EFC7B-8A48-4776-9E74-ED0D47EFF7CD}" destId="{50AF583E-3E7A-4CF6-BD63-28D7A3170150}" srcOrd="1" destOrd="0" parTransId="{3BE5D0C4-ED7F-45C6-B20F-AFC8E709FCC0}" sibTransId="{206AF905-9564-4A56-87F7-304E33475B74}"/>
    <dgm:cxn modelId="{5E3BE3BA-1D31-42BB-8CE2-6FEBF6F16238}" type="presOf" srcId="{3E78E5A0-7434-436C-A579-570A3114E51D}" destId="{B05D1C7B-3FC5-42C1-8104-21382F9180F8}" srcOrd="1" destOrd="2" presId="urn:microsoft.com/office/officeart/2005/8/layout/vList4"/>
    <dgm:cxn modelId="{633682C3-9FAD-40EF-A09B-63A567A90DA0}" type="presOf" srcId="{50AF583E-3E7A-4CF6-BD63-28D7A3170150}" destId="{CF1FC19E-29EB-4A19-91AA-379494FA6192}" srcOrd="0" destOrd="0" presId="urn:microsoft.com/office/officeart/2005/8/layout/vList4"/>
    <dgm:cxn modelId="{6739D1C5-E2EE-4516-B729-6AFE57F007F8}" type="presOf" srcId="{C38A3523-0B8A-48DA-A171-61E92C93C63D}" destId="{D5DC8847-1E40-4400-BE30-843F25E1C4F2}" srcOrd="1" destOrd="0" presId="urn:microsoft.com/office/officeart/2005/8/layout/vList4"/>
    <dgm:cxn modelId="{8C4B8BD0-1510-4779-9051-7C36C601A0F1}" type="presOf" srcId="{6C10E1F0-FD56-4B9E-A9B2-C462610C3108}" destId="{9EF4AC0C-F047-4E1A-BDBC-983EEEFB6809}" srcOrd="0" destOrd="1" presId="urn:microsoft.com/office/officeart/2005/8/layout/vList4"/>
    <dgm:cxn modelId="{48DD69DE-BCED-4330-BF1F-2E04293F9E34}" srcId="{50AF583E-3E7A-4CF6-BD63-28D7A3170150}" destId="{3E78E5A0-7434-436C-A579-570A3114E51D}" srcOrd="1" destOrd="0" parTransId="{9D49E46C-B173-437D-A593-A5EFA3FBFE76}" sibTransId="{E0AD76B8-7F9D-41E2-8692-F2092376BE25}"/>
    <dgm:cxn modelId="{5721B6DE-D1D1-4A8E-AF8C-44F9CFE918C5}" srcId="{C38A3523-0B8A-48DA-A171-61E92C93C63D}" destId="{6C10E1F0-FD56-4B9E-A9B2-C462610C3108}" srcOrd="0" destOrd="0" parTransId="{C6435F92-8DD2-45FD-8E60-0869763DF9DC}" sibTransId="{3FFC2120-9F58-481E-B2EE-AF9DACF6F800}"/>
    <dgm:cxn modelId="{4CF449EE-7C85-41C0-A7E5-58A9441B72C6}" type="presOf" srcId="{81FAA68F-C6AF-418C-A373-DB5DEBE86FEB}" destId="{B05D1C7B-3FC5-42C1-8104-21382F9180F8}" srcOrd="1" destOrd="1" presId="urn:microsoft.com/office/officeart/2005/8/layout/vList4"/>
    <dgm:cxn modelId="{F2907372-751D-4F6C-B504-4C35B2BF5600}" type="presParOf" srcId="{B552F7D3-D5D8-424E-AF8A-99D287BFAE50}" destId="{DAFEA414-D4E4-4B86-B8A9-C85351DEDC9F}" srcOrd="0" destOrd="0" presId="urn:microsoft.com/office/officeart/2005/8/layout/vList4"/>
    <dgm:cxn modelId="{40ADA415-5A7A-4E26-A1BE-8C431353A735}" type="presParOf" srcId="{DAFEA414-D4E4-4B86-B8A9-C85351DEDC9F}" destId="{9EF4AC0C-F047-4E1A-BDBC-983EEEFB6809}" srcOrd="0" destOrd="0" presId="urn:microsoft.com/office/officeart/2005/8/layout/vList4"/>
    <dgm:cxn modelId="{923A0230-17FF-4991-A7E7-D01B4F83F772}" type="presParOf" srcId="{DAFEA414-D4E4-4B86-B8A9-C85351DEDC9F}" destId="{742FCF78-1D97-4FBE-9210-56ECB6FEE072}" srcOrd="1" destOrd="0" presId="urn:microsoft.com/office/officeart/2005/8/layout/vList4"/>
    <dgm:cxn modelId="{F1FEAC3F-70A8-4F48-AB67-0D1CB7A03B79}" type="presParOf" srcId="{DAFEA414-D4E4-4B86-B8A9-C85351DEDC9F}" destId="{D5DC8847-1E40-4400-BE30-843F25E1C4F2}" srcOrd="2" destOrd="0" presId="urn:microsoft.com/office/officeart/2005/8/layout/vList4"/>
    <dgm:cxn modelId="{7D689001-0CCE-4856-96A3-F25A23DF1747}" type="presParOf" srcId="{B552F7D3-D5D8-424E-AF8A-99D287BFAE50}" destId="{78A8B5BB-81DC-47B4-8C6D-7704476BD9AD}" srcOrd="1" destOrd="0" presId="urn:microsoft.com/office/officeart/2005/8/layout/vList4"/>
    <dgm:cxn modelId="{8898A49C-0569-454C-96EA-5512FFAED29C}" type="presParOf" srcId="{B552F7D3-D5D8-424E-AF8A-99D287BFAE50}" destId="{F0762367-A577-4903-B522-BE2F3E202A36}" srcOrd="2" destOrd="0" presId="urn:microsoft.com/office/officeart/2005/8/layout/vList4"/>
    <dgm:cxn modelId="{E61C2C15-FE1A-4011-B78D-FABA20167A29}" type="presParOf" srcId="{F0762367-A577-4903-B522-BE2F3E202A36}" destId="{CF1FC19E-29EB-4A19-91AA-379494FA6192}" srcOrd="0" destOrd="0" presId="urn:microsoft.com/office/officeart/2005/8/layout/vList4"/>
    <dgm:cxn modelId="{1A62D1F3-900A-4C17-9739-66175B85F24C}" type="presParOf" srcId="{F0762367-A577-4903-B522-BE2F3E202A36}" destId="{4186EF55-FB10-4EBB-9F06-B5385E435BCC}" srcOrd="1" destOrd="0" presId="urn:microsoft.com/office/officeart/2005/8/layout/vList4"/>
    <dgm:cxn modelId="{36343723-B617-4B18-AAFC-4A2C324FC2AD}" type="presParOf" srcId="{F0762367-A577-4903-B522-BE2F3E202A36}" destId="{B05D1C7B-3FC5-42C1-8104-21382F9180F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CF5DB5-0ADA-45C1-9AAF-63A4F75F42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D94B5E-0030-49A3-9F2F-713954BA33CD}">
      <dgm:prSet phldrT="[Текст]"/>
      <dgm:spPr/>
      <dgm:t>
        <a:bodyPr/>
        <a:lstStyle/>
        <a:p>
          <a:r>
            <a:rPr lang="ru-RU" dirty="0"/>
            <a:t>Специалист службы</a:t>
          </a:r>
        </a:p>
      </dgm:t>
    </dgm:pt>
    <dgm:pt modelId="{E90F1B9B-6C40-45A6-B471-4F89BF80A86D}" type="parTrans" cxnId="{F31CB71E-608C-4D69-A424-854AC2E8BFFC}">
      <dgm:prSet/>
      <dgm:spPr/>
      <dgm:t>
        <a:bodyPr/>
        <a:lstStyle/>
        <a:p>
          <a:endParaRPr lang="ru-RU"/>
        </a:p>
      </dgm:t>
    </dgm:pt>
    <dgm:pt modelId="{2E787BB9-09C5-426D-B441-7DAF3454D7A3}" type="sibTrans" cxnId="{F31CB71E-608C-4D69-A424-854AC2E8BFFC}">
      <dgm:prSet/>
      <dgm:spPr/>
      <dgm:t>
        <a:bodyPr/>
        <a:lstStyle/>
        <a:p>
          <a:endParaRPr lang="ru-RU"/>
        </a:p>
      </dgm:t>
    </dgm:pt>
    <dgm:pt modelId="{63FB9C80-DA06-4BAD-BA13-054914A7CEEB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Трудовой договор</a:t>
          </a:r>
        </a:p>
      </dgm:t>
    </dgm:pt>
    <dgm:pt modelId="{644E11C1-3955-4FDA-AF9F-7CB1D296A5CA}" type="parTrans" cxnId="{269E33CC-50A0-4793-9346-DFCD5D739B01}">
      <dgm:prSet/>
      <dgm:spPr/>
      <dgm:t>
        <a:bodyPr/>
        <a:lstStyle/>
        <a:p>
          <a:endParaRPr lang="ru-RU"/>
        </a:p>
      </dgm:t>
    </dgm:pt>
    <dgm:pt modelId="{12B7152F-161F-4167-9863-F130283E033B}" type="sibTrans" cxnId="{269E33CC-50A0-4793-9346-DFCD5D739B01}">
      <dgm:prSet/>
      <dgm:spPr/>
      <dgm:t>
        <a:bodyPr/>
        <a:lstStyle/>
        <a:p>
          <a:endParaRPr lang="ru-RU"/>
        </a:p>
      </dgm:t>
    </dgm:pt>
    <dgm:pt modelId="{FDEFA95F-0F21-4C41-996B-046D484570CB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Гражданско-правовой договор</a:t>
          </a:r>
        </a:p>
      </dgm:t>
    </dgm:pt>
    <dgm:pt modelId="{78E42BE9-E6C1-4557-966C-5F6D2CD0F11B}" type="parTrans" cxnId="{DF9C02BF-118F-4306-9DE9-4B6C5AECF249}">
      <dgm:prSet/>
      <dgm:spPr/>
      <dgm:t>
        <a:bodyPr/>
        <a:lstStyle/>
        <a:p>
          <a:endParaRPr lang="ru-RU"/>
        </a:p>
      </dgm:t>
    </dgm:pt>
    <dgm:pt modelId="{1508557E-1BB8-44F3-B307-8E736CFEAEA7}" type="sibTrans" cxnId="{DF9C02BF-118F-4306-9DE9-4B6C5AECF249}">
      <dgm:prSet/>
      <dgm:spPr/>
      <dgm:t>
        <a:bodyPr/>
        <a:lstStyle/>
        <a:p>
          <a:endParaRPr lang="ru-RU"/>
        </a:p>
      </dgm:t>
    </dgm:pt>
    <dgm:pt modelId="{FB58A242-3006-459D-BB76-A6163748C875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Должность педагога-психолога (психолог в сфере образования)</a:t>
          </a:r>
        </a:p>
      </dgm:t>
    </dgm:pt>
    <dgm:pt modelId="{A61C0E91-D637-4131-9F2F-DB305187CBE9}" type="parTrans" cxnId="{75BD248C-8F0F-40D5-B0DF-5A25223FFCF7}">
      <dgm:prSet/>
      <dgm:spPr/>
      <dgm:t>
        <a:bodyPr/>
        <a:lstStyle/>
        <a:p>
          <a:endParaRPr lang="ru-RU"/>
        </a:p>
      </dgm:t>
    </dgm:pt>
    <dgm:pt modelId="{FCE95A1E-8DB4-45C9-B471-D3D43E5B2533}" type="sibTrans" cxnId="{75BD248C-8F0F-40D5-B0DF-5A25223FFCF7}">
      <dgm:prSet/>
      <dgm:spPr/>
      <dgm:t>
        <a:bodyPr/>
        <a:lstStyle/>
        <a:p>
          <a:endParaRPr lang="ru-RU"/>
        </a:p>
      </dgm:t>
    </dgm:pt>
    <dgm:pt modelId="{67EE39FD-47EB-41ED-AFFE-7029FCCDA805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Должность педагогических работников</a:t>
          </a:r>
        </a:p>
      </dgm:t>
    </dgm:pt>
    <dgm:pt modelId="{060E8901-5CA2-44F0-BFC2-77C0EBF508EA}" type="parTrans" cxnId="{06C84EC8-1128-42F3-8352-6D761FA530E8}">
      <dgm:prSet/>
      <dgm:spPr/>
      <dgm:t>
        <a:bodyPr/>
        <a:lstStyle/>
        <a:p>
          <a:endParaRPr lang="ru-RU"/>
        </a:p>
      </dgm:t>
    </dgm:pt>
    <dgm:pt modelId="{0749F137-5661-4B3C-98D8-05DEBAD79BFB}" type="sibTrans" cxnId="{06C84EC8-1128-42F3-8352-6D761FA530E8}">
      <dgm:prSet/>
      <dgm:spPr/>
      <dgm:t>
        <a:bodyPr/>
        <a:lstStyle/>
        <a:p>
          <a:endParaRPr lang="ru-RU"/>
        </a:p>
      </dgm:t>
    </dgm:pt>
    <dgm:pt modelId="{8A2D5711-63A6-4C65-AB74-73206DA5E5CA}">
      <dgm:prSet phldrT="[Текст]"/>
      <dgm:spPr>
        <a:solidFill>
          <a:srgbClr val="7C91B6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Квалификационная группа должностей руководителей </a:t>
          </a:r>
        </a:p>
      </dgm:t>
    </dgm:pt>
    <dgm:pt modelId="{DF9A13AD-AA1D-48E9-B297-292F1717D60F}" type="parTrans" cxnId="{81EE7334-AD67-4914-A5A9-18AB24DAE40D}">
      <dgm:prSet/>
      <dgm:spPr>
        <a:ln>
          <a:solidFill>
            <a:srgbClr val="7C91B6"/>
          </a:solidFill>
        </a:ln>
      </dgm:spPr>
      <dgm:t>
        <a:bodyPr/>
        <a:lstStyle/>
        <a:p>
          <a:endParaRPr lang="ru-RU"/>
        </a:p>
      </dgm:t>
    </dgm:pt>
    <dgm:pt modelId="{3D312BCE-8CAA-48AF-A180-487C44EDA4B4}" type="sibTrans" cxnId="{81EE7334-AD67-4914-A5A9-18AB24DAE40D}">
      <dgm:prSet/>
      <dgm:spPr/>
      <dgm:t>
        <a:bodyPr/>
        <a:lstStyle/>
        <a:p>
          <a:endParaRPr lang="ru-RU"/>
        </a:p>
      </dgm:t>
    </dgm:pt>
    <dgm:pt modelId="{04E155B0-744F-48FD-BB56-31232597AC2F}" type="pres">
      <dgm:prSet presAssocID="{BECF5DB5-0ADA-45C1-9AAF-63A4F75F42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6A68789-9BAB-4A87-B66D-0B512142A011}" type="pres">
      <dgm:prSet presAssocID="{2AD94B5E-0030-49A3-9F2F-713954BA33CD}" presName="root1" presStyleCnt="0"/>
      <dgm:spPr/>
    </dgm:pt>
    <dgm:pt modelId="{E35A675F-D03E-483B-8CD3-60C3FB0975C0}" type="pres">
      <dgm:prSet presAssocID="{2AD94B5E-0030-49A3-9F2F-713954BA33CD}" presName="LevelOneTextNode" presStyleLbl="node0" presStyleIdx="0" presStyleCnt="1">
        <dgm:presLayoutVars>
          <dgm:chPref val="3"/>
        </dgm:presLayoutVars>
      </dgm:prSet>
      <dgm:spPr/>
    </dgm:pt>
    <dgm:pt modelId="{37DD0B44-256A-4389-A386-E38BD573E420}" type="pres">
      <dgm:prSet presAssocID="{2AD94B5E-0030-49A3-9F2F-713954BA33CD}" presName="level2hierChild" presStyleCnt="0"/>
      <dgm:spPr/>
    </dgm:pt>
    <dgm:pt modelId="{52CC953B-AA5C-4683-B9F4-75BA644338C8}" type="pres">
      <dgm:prSet presAssocID="{644E11C1-3955-4FDA-AF9F-7CB1D296A5CA}" presName="conn2-1" presStyleLbl="parChTrans1D2" presStyleIdx="0" presStyleCnt="2"/>
      <dgm:spPr/>
    </dgm:pt>
    <dgm:pt modelId="{EB87C143-D1CD-41F5-8B00-470AAD6AE1E9}" type="pres">
      <dgm:prSet presAssocID="{644E11C1-3955-4FDA-AF9F-7CB1D296A5CA}" presName="connTx" presStyleLbl="parChTrans1D2" presStyleIdx="0" presStyleCnt="2"/>
      <dgm:spPr/>
    </dgm:pt>
    <dgm:pt modelId="{66F49954-AA40-48EC-8122-F02BAFE9E1BA}" type="pres">
      <dgm:prSet presAssocID="{63FB9C80-DA06-4BAD-BA13-054914A7CEEB}" presName="root2" presStyleCnt="0"/>
      <dgm:spPr/>
    </dgm:pt>
    <dgm:pt modelId="{C8EC09CC-8BB4-49AE-B1E4-BD6D020DF327}" type="pres">
      <dgm:prSet presAssocID="{63FB9C80-DA06-4BAD-BA13-054914A7CEEB}" presName="LevelTwoTextNode" presStyleLbl="node2" presStyleIdx="0" presStyleCnt="2">
        <dgm:presLayoutVars>
          <dgm:chPref val="3"/>
        </dgm:presLayoutVars>
      </dgm:prSet>
      <dgm:spPr/>
    </dgm:pt>
    <dgm:pt modelId="{2E58765E-390C-471C-BA37-02772145BE87}" type="pres">
      <dgm:prSet presAssocID="{63FB9C80-DA06-4BAD-BA13-054914A7CEEB}" presName="level3hierChild" presStyleCnt="0"/>
      <dgm:spPr/>
    </dgm:pt>
    <dgm:pt modelId="{A16356AE-FBB1-4D94-8577-3A3BCC5F6DE9}" type="pres">
      <dgm:prSet presAssocID="{060E8901-5CA2-44F0-BFC2-77C0EBF508EA}" presName="conn2-1" presStyleLbl="parChTrans1D3" presStyleIdx="0" presStyleCnt="3"/>
      <dgm:spPr/>
    </dgm:pt>
    <dgm:pt modelId="{4B87760E-12D9-4AE2-A037-5EC48CD447E7}" type="pres">
      <dgm:prSet presAssocID="{060E8901-5CA2-44F0-BFC2-77C0EBF508EA}" presName="connTx" presStyleLbl="parChTrans1D3" presStyleIdx="0" presStyleCnt="3"/>
      <dgm:spPr/>
    </dgm:pt>
    <dgm:pt modelId="{4298E9CD-F81D-4D5B-A5FD-2523C2DB01E1}" type="pres">
      <dgm:prSet presAssocID="{67EE39FD-47EB-41ED-AFFE-7029FCCDA805}" presName="root2" presStyleCnt="0"/>
      <dgm:spPr/>
    </dgm:pt>
    <dgm:pt modelId="{2004E543-E577-4C30-9D40-0CE538E2DCFA}" type="pres">
      <dgm:prSet presAssocID="{67EE39FD-47EB-41ED-AFFE-7029FCCDA805}" presName="LevelTwoTextNode" presStyleLbl="node3" presStyleIdx="0" presStyleCnt="3">
        <dgm:presLayoutVars>
          <dgm:chPref val="3"/>
        </dgm:presLayoutVars>
      </dgm:prSet>
      <dgm:spPr/>
    </dgm:pt>
    <dgm:pt modelId="{279342A9-A6C6-49BE-B7FD-F179E99293DA}" type="pres">
      <dgm:prSet presAssocID="{67EE39FD-47EB-41ED-AFFE-7029FCCDA805}" presName="level3hierChild" presStyleCnt="0"/>
      <dgm:spPr/>
    </dgm:pt>
    <dgm:pt modelId="{A0D35955-DDA8-4F50-8891-283A509E264F}" type="pres">
      <dgm:prSet presAssocID="{DF9A13AD-AA1D-48E9-B297-292F1717D60F}" presName="conn2-1" presStyleLbl="parChTrans1D3" presStyleIdx="1" presStyleCnt="3"/>
      <dgm:spPr/>
    </dgm:pt>
    <dgm:pt modelId="{89FBDAC4-FE78-4749-BB04-8CC1F09A4CAC}" type="pres">
      <dgm:prSet presAssocID="{DF9A13AD-AA1D-48E9-B297-292F1717D60F}" presName="connTx" presStyleLbl="parChTrans1D3" presStyleIdx="1" presStyleCnt="3"/>
      <dgm:spPr/>
    </dgm:pt>
    <dgm:pt modelId="{CFC77449-E6D9-4473-872B-53F873851BEE}" type="pres">
      <dgm:prSet presAssocID="{8A2D5711-63A6-4C65-AB74-73206DA5E5CA}" presName="root2" presStyleCnt="0"/>
      <dgm:spPr/>
    </dgm:pt>
    <dgm:pt modelId="{A9875ED7-D8BF-4B71-B197-47B74F1F86DB}" type="pres">
      <dgm:prSet presAssocID="{8A2D5711-63A6-4C65-AB74-73206DA5E5CA}" presName="LevelTwoTextNode" presStyleLbl="node3" presStyleIdx="1" presStyleCnt="3">
        <dgm:presLayoutVars>
          <dgm:chPref val="3"/>
        </dgm:presLayoutVars>
      </dgm:prSet>
      <dgm:spPr/>
    </dgm:pt>
    <dgm:pt modelId="{C02A2787-DB02-48BF-888A-709ACB288A1C}" type="pres">
      <dgm:prSet presAssocID="{8A2D5711-63A6-4C65-AB74-73206DA5E5CA}" presName="level3hierChild" presStyleCnt="0"/>
      <dgm:spPr/>
    </dgm:pt>
    <dgm:pt modelId="{BEE4F72C-53C4-410E-B143-BAA7F7AD0760}" type="pres">
      <dgm:prSet presAssocID="{78E42BE9-E6C1-4557-966C-5F6D2CD0F11B}" presName="conn2-1" presStyleLbl="parChTrans1D2" presStyleIdx="1" presStyleCnt="2"/>
      <dgm:spPr/>
    </dgm:pt>
    <dgm:pt modelId="{78E94D10-1E74-419F-BBC5-0CFC05A2597D}" type="pres">
      <dgm:prSet presAssocID="{78E42BE9-E6C1-4557-966C-5F6D2CD0F11B}" presName="connTx" presStyleLbl="parChTrans1D2" presStyleIdx="1" presStyleCnt="2"/>
      <dgm:spPr/>
    </dgm:pt>
    <dgm:pt modelId="{83197FA3-5931-44F9-A55C-389BBD261814}" type="pres">
      <dgm:prSet presAssocID="{FDEFA95F-0F21-4C41-996B-046D484570CB}" presName="root2" presStyleCnt="0"/>
      <dgm:spPr/>
    </dgm:pt>
    <dgm:pt modelId="{8C20B3A6-E0A9-4F8C-88B1-E28686AC9C45}" type="pres">
      <dgm:prSet presAssocID="{FDEFA95F-0F21-4C41-996B-046D484570CB}" presName="LevelTwoTextNode" presStyleLbl="node2" presStyleIdx="1" presStyleCnt="2">
        <dgm:presLayoutVars>
          <dgm:chPref val="3"/>
        </dgm:presLayoutVars>
      </dgm:prSet>
      <dgm:spPr/>
    </dgm:pt>
    <dgm:pt modelId="{0F500950-9AFA-40CF-ACF8-2392A5BD1FF4}" type="pres">
      <dgm:prSet presAssocID="{FDEFA95F-0F21-4C41-996B-046D484570CB}" presName="level3hierChild" presStyleCnt="0"/>
      <dgm:spPr/>
    </dgm:pt>
    <dgm:pt modelId="{CC1D07D2-055F-4777-9F1B-2B03E9B5B7D7}" type="pres">
      <dgm:prSet presAssocID="{A61C0E91-D637-4131-9F2F-DB305187CBE9}" presName="conn2-1" presStyleLbl="parChTrans1D3" presStyleIdx="2" presStyleCnt="3"/>
      <dgm:spPr/>
    </dgm:pt>
    <dgm:pt modelId="{6EA38668-E068-4FCD-AB64-BC9E5E78120F}" type="pres">
      <dgm:prSet presAssocID="{A61C0E91-D637-4131-9F2F-DB305187CBE9}" presName="connTx" presStyleLbl="parChTrans1D3" presStyleIdx="2" presStyleCnt="3"/>
      <dgm:spPr/>
    </dgm:pt>
    <dgm:pt modelId="{12565940-3AE0-4A46-B091-1ADF7E3EC69E}" type="pres">
      <dgm:prSet presAssocID="{FB58A242-3006-459D-BB76-A6163748C875}" presName="root2" presStyleCnt="0"/>
      <dgm:spPr/>
    </dgm:pt>
    <dgm:pt modelId="{81995335-9AAB-48FF-9AFD-1CE4976B4C5D}" type="pres">
      <dgm:prSet presAssocID="{FB58A242-3006-459D-BB76-A6163748C875}" presName="LevelTwoTextNode" presStyleLbl="node3" presStyleIdx="2" presStyleCnt="3">
        <dgm:presLayoutVars>
          <dgm:chPref val="3"/>
        </dgm:presLayoutVars>
      </dgm:prSet>
      <dgm:spPr/>
    </dgm:pt>
    <dgm:pt modelId="{BF3CDCBF-CA29-4E9B-BB75-B5210570DFD7}" type="pres">
      <dgm:prSet presAssocID="{FB58A242-3006-459D-BB76-A6163748C875}" presName="level3hierChild" presStyleCnt="0"/>
      <dgm:spPr/>
    </dgm:pt>
  </dgm:ptLst>
  <dgm:cxnLst>
    <dgm:cxn modelId="{45CD600C-1AF0-440F-82D0-6F499A2AD9A2}" type="presOf" srcId="{78E42BE9-E6C1-4557-966C-5F6D2CD0F11B}" destId="{BEE4F72C-53C4-410E-B143-BAA7F7AD0760}" srcOrd="0" destOrd="0" presId="urn:microsoft.com/office/officeart/2008/layout/HorizontalMultiLevelHierarchy"/>
    <dgm:cxn modelId="{F31CB71E-608C-4D69-A424-854AC2E8BFFC}" srcId="{BECF5DB5-0ADA-45C1-9AAF-63A4F75F42CB}" destId="{2AD94B5E-0030-49A3-9F2F-713954BA33CD}" srcOrd="0" destOrd="0" parTransId="{E90F1B9B-6C40-45A6-B471-4F89BF80A86D}" sibTransId="{2E787BB9-09C5-426D-B441-7DAF3454D7A3}"/>
    <dgm:cxn modelId="{32783428-43D6-474B-B295-DA4727F1E4DC}" type="presOf" srcId="{644E11C1-3955-4FDA-AF9F-7CB1D296A5CA}" destId="{EB87C143-D1CD-41F5-8B00-470AAD6AE1E9}" srcOrd="1" destOrd="0" presId="urn:microsoft.com/office/officeart/2008/layout/HorizontalMultiLevelHierarchy"/>
    <dgm:cxn modelId="{BE4D512E-D2FC-499D-9A0B-9344ED0FBB50}" type="presOf" srcId="{78E42BE9-E6C1-4557-966C-5F6D2CD0F11B}" destId="{78E94D10-1E74-419F-BBC5-0CFC05A2597D}" srcOrd="1" destOrd="0" presId="urn:microsoft.com/office/officeart/2008/layout/HorizontalMultiLevelHierarchy"/>
    <dgm:cxn modelId="{BDFAAF2F-8E99-4BB5-8DA6-F7DAAE0193FD}" type="presOf" srcId="{FB58A242-3006-459D-BB76-A6163748C875}" destId="{81995335-9AAB-48FF-9AFD-1CE4976B4C5D}" srcOrd="0" destOrd="0" presId="urn:microsoft.com/office/officeart/2008/layout/HorizontalMultiLevelHierarchy"/>
    <dgm:cxn modelId="{81EE7334-AD67-4914-A5A9-18AB24DAE40D}" srcId="{63FB9C80-DA06-4BAD-BA13-054914A7CEEB}" destId="{8A2D5711-63A6-4C65-AB74-73206DA5E5CA}" srcOrd="1" destOrd="0" parTransId="{DF9A13AD-AA1D-48E9-B297-292F1717D60F}" sibTransId="{3D312BCE-8CAA-48AF-A180-487C44EDA4B4}"/>
    <dgm:cxn modelId="{0E6E5140-EB4B-4F8D-9DAB-B4F28D762E9E}" type="presOf" srcId="{8A2D5711-63A6-4C65-AB74-73206DA5E5CA}" destId="{A9875ED7-D8BF-4B71-B197-47B74F1F86DB}" srcOrd="0" destOrd="0" presId="urn:microsoft.com/office/officeart/2008/layout/HorizontalMultiLevelHierarchy"/>
    <dgm:cxn modelId="{D3E0C567-B2DA-4972-B0EA-814B0A1332E1}" type="presOf" srcId="{644E11C1-3955-4FDA-AF9F-7CB1D296A5CA}" destId="{52CC953B-AA5C-4683-B9F4-75BA644338C8}" srcOrd="0" destOrd="0" presId="urn:microsoft.com/office/officeart/2008/layout/HorizontalMultiLevelHierarchy"/>
    <dgm:cxn modelId="{FDB8EF6F-3E96-41E2-AD6E-388B4A39A005}" type="presOf" srcId="{FDEFA95F-0F21-4C41-996B-046D484570CB}" destId="{8C20B3A6-E0A9-4F8C-88B1-E28686AC9C45}" srcOrd="0" destOrd="0" presId="urn:microsoft.com/office/officeart/2008/layout/HorizontalMultiLevelHierarchy"/>
    <dgm:cxn modelId="{884A6A51-D59C-4924-8F2F-4138599D0D62}" type="presOf" srcId="{DF9A13AD-AA1D-48E9-B297-292F1717D60F}" destId="{89FBDAC4-FE78-4749-BB04-8CC1F09A4CAC}" srcOrd="1" destOrd="0" presId="urn:microsoft.com/office/officeart/2008/layout/HorizontalMultiLevelHierarchy"/>
    <dgm:cxn modelId="{72C59B75-6FF7-4F14-BE37-C9CA7605280E}" type="presOf" srcId="{060E8901-5CA2-44F0-BFC2-77C0EBF508EA}" destId="{A16356AE-FBB1-4D94-8577-3A3BCC5F6DE9}" srcOrd="0" destOrd="0" presId="urn:microsoft.com/office/officeart/2008/layout/HorizontalMultiLevelHierarchy"/>
    <dgm:cxn modelId="{DE8A3183-5A44-4032-B60F-F0BE1284BC1D}" type="presOf" srcId="{2AD94B5E-0030-49A3-9F2F-713954BA33CD}" destId="{E35A675F-D03E-483B-8CD3-60C3FB0975C0}" srcOrd="0" destOrd="0" presId="urn:microsoft.com/office/officeart/2008/layout/HorizontalMultiLevelHierarchy"/>
    <dgm:cxn modelId="{EC892E85-A37E-43D4-B922-FD71EFD7FBEC}" type="presOf" srcId="{A61C0E91-D637-4131-9F2F-DB305187CBE9}" destId="{6EA38668-E068-4FCD-AB64-BC9E5E78120F}" srcOrd="1" destOrd="0" presId="urn:microsoft.com/office/officeart/2008/layout/HorizontalMultiLevelHierarchy"/>
    <dgm:cxn modelId="{6808D989-AF6D-4B79-98B8-073E68D49CFC}" type="presOf" srcId="{DF9A13AD-AA1D-48E9-B297-292F1717D60F}" destId="{A0D35955-DDA8-4F50-8891-283A509E264F}" srcOrd="0" destOrd="0" presId="urn:microsoft.com/office/officeart/2008/layout/HorizontalMultiLevelHierarchy"/>
    <dgm:cxn modelId="{75BD248C-8F0F-40D5-B0DF-5A25223FFCF7}" srcId="{FDEFA95F-0F21-4C41-996B-046D484570CB}" destId="{FB58A242-3006-459D-BB76-A6163748C875}" srcOrd="0" destOrd="0" parTransId="{A61C0E91-D637-4131-9F2F-DB305187CBE9}" sibTransId="{FCE95A1E-8DB4-45C9-B471-D3D43E5B2533}"/>
    <dgm:cxn modelId="{EE52E28D-F8EE-4C87-9CD4-5E5202F0F0FD}" type="presOf" srcId="{A61C0E91-D637-4131-9F2F-DB305187CBE9}" destId="{CC1D07D2-055F-4777-9F1B-2B03E9B5B7D7}" srcOrd="0" destOrd="0" presId="urn:microsoft.com/office/officeart/2008/layout/HorizontalMultiLevelHierarchy"/>
    <dgm:cxn modelId="{DF9C02BF-118F-4306-9DE9-4B6C5AECF249}" srcId="{2AD94B5E-0030-49A3-9F2F-713954BA33CD}" destId="{FDEFA95F-0F21-4C41-996B-046D484570CB}" srcOrd="1" destOrd="0" parTransId="{78E42BE9-E6C1-4557-966C-5F6D2CD0F11B}" sibTransId="{1508557E-1BB8-44F3-B307-8E736CFEAEA7}"/>
    <dgm:cxn modelId="{A04AE3C7-65E6-4F37-942A-86ECAB651AA2}" type="presOf" srcId="{060E8901-5CA2-44F0-BFC2-77C0EBF508EA}" destId="{4B87760E-12D9-4AE2-A037-5EC48CD447E7}" srcOrd="1" destOrd="0" presId="urn:microsoft.com/office/officeart/2008/layout/HorizontalMultiLevelHierarchy"/>
    <dgm:cxn modelId="{06C84EC8-1128-42F3-8352-6D761FA530E8}" srcId="{63FB9C80-DA06-4BAD-BA13-054914A7CEEB}" destId="{67EE39FD-47EB-41ED-AFFE-7029FCCDA805}" srcOrd="0" destOrd="0" parTransId="{060E8901-5CA2-44F0-BFC2-77C0EBF508EA}" sibTransId="{0749F137-5661-4B3C-98D8-05DEBAD79BFB}"/>
    <dgm:cxn modelId="{269E33CC-50A0-4793-9346-DFCD5D739B01}" srcId="{2AD94B5E-0030-49A3-9F2F-713954BA33CD}" destId="{63FB9C80-DA06-4BAD-BA13-054914A7CEEB}" srcOrd="0" destOrd="0" parTransId="{644E11C1-3955-4FDA-AF9F-7CB1D296A5CA}" sibTransId="{12B7152F-161F-4167-9863-F130283E033B}"/>
    <dgm:cxn modelId="{CA9C0ECE-1206-44F6-B5B2-4BF50946CABE}" type="presOf" srcId="{67EE39FD-47EB-41ED-AFFE-7029FCCDA805}" destId="{2004E543-E577-4C30-9D40-0CE538E2DCFA}" srcOrd="0" destOrd="0" presId="urn:microsoft.com/office/officeart/2008/layout/HorizontalMultiLevelHierarchy"/>
    <dgm:cxn modelId="{FE0AFDE8-04FE-47C9-8EA9-E48F64A229B6}" type="presOf" srcId="{63FB9C80-DA06-4BAD-BA13-054914A7CEEB}" destId="{C8EC09CC-8BB4-49AE-B1E4-BD6D020DF327}" srcOrd="0" destOrd="0" presId="urn:microsoft.com/office/officeart/2008/layout/HorizontalMultiLevelHierarchy"/>
    <dgm:cxn modelId="{C976AFFA-09EC-4F88-8426-30CCBECEBFB4}" type="presOf" srcId="{BECF5DB5-0ADA-45C1-9AAF-63A4F75F42CB}" destId="{04E155B0-744F-48FD-BB56-31232597AC2F}" srcOrd="0" destOrd="0" presId="urn:microsoft.com/office/officeart/2008/layout/HorizontalMultiLevelHierarchy"/>
    <dgm:cxn modelId="{CB38F6C8-5474-4FEB-AAB7-4A96D006578C}" type="presParOf" srcId="{04E155B0-744F-48FD-BB56-31232597AC2F}" destId="{16A68789-9BAB-4A87-B66D-0B512142A011}" srcOrd="0" destOrd="0" presId="urn:microsoft.com/office/officeart/2008/layout/HorizontalMultiLevelHierarchy"/>
    <dgm:cxn modelId="{C7CD7B0B-E817-40ED-8E86-B634D4808C06}" type="presParOf" srcId="{16A68789-9BAB-4A87-B66D-0B512142A011}" destId="{E35A675F-D03E-483B-8CD3-60C3FB0975C0}" srcOrd="0" destOrd="0" presId="urn:microsoft.com/office/officeart/2008/layout/HorizontalMultiLevelHierarchy"/>
    <dgm:cxn modelId="{A0AC8D1E-40B8-44BE-B06F-B9363AA3404B}" type="presParOf" srcId="{16A68789-9BAB-4A87-B66D-0B512142A011}" destId="{37DD0B44-256A-4389-A386-E38BD573E420}" srcOrd="1" destOrd="0" presId="urn:microsoft.com/office/officeart/2008/layout/HorizontalMultiLevelHierarchy"/>
    <dgm:cxn modelId="{FCAF4481-E136-4C2C-8D09-4D76F9345D86}" type="presParOf" srcId="{37DD0B44-256A-4389-A386-E38BD573E420}" destId="{52CC953B-AA5C-4683-B9F4-75BA644338C8}" srcOrd="0" destOrd="0" presId="urn:microsoft.com/office/officeart/2008/layout/HorizontalMultiLevelHierarchy"/>
    <dgm:cxn modelId="{2A741A81-86A0-4EC1-B676-FF7A81F650D4}" type="presParOf" srcId="{52CC953B-AA5C-4683-B9F4-75BA644338C8}" destId="{EB87C143-D1CD-41F5-8B00-470AAD6AE1E9}" srcOrd="0" destOrd="0" presId="urn:microsoft.com/office/officeart/2008/layout/HorizontalMultiLevelHierarchy"/>
    <dgm:cxn modelId="{BCFB1D17-A997-4514-90C7-B56EE2100295}" type="presParOf" srcId="{37DD0B44-256A-4389-A386-E38BD573E420}" destId="{66F49954-AA40-48EC-8122-F02BAFE9E1BA}" srcOrd="1" destOrd="0" presId="urn:microsoft.com/office/officeart/2008/layout/HorizontalMultiLevelHierarchy"/>
    <dgm:cxn modelId="{119FC341-DD0B-4843-B2B8-35AE6CE49FCA}" type="presParOf" srcId="{66F49954-AA40-48EC-8122-F02BAFE9E1BA}" destId="{C8EC09CC-8BB4-49AE-B1E4-BD6D020DF327}" srcOrd="0" destOrd="0" presId="urn:microsoft.com/office/officeart/2008/layout/HorizontalMultiLevelHierarchy"/>
    <dgm:cxn modelId="{B84042C8-557E-4772-8BBF-192F45FFC7B3}" type="presParOf" srcId="{66F49954-AA40-48EC-8122-F02BAFE9E1BA}" destId="{2E58765E-390C-471C-BA37-02772145BE87}" srcOrd="1" destOrd="0" presId="urn:microsoft.com/office/officeart/2008/layout/HorizontalMultiLevelHierarchy"/>
    <dgm:cxn modelId="{8CCF613B-6929-4431-BDF6-0CAADCFF141A}" type="presParOf" srcId="{2E58765E-390C-471C-BA37-02772145BE87}" destId="{A16356AE-FBB1-4D94-8577-3A3BCC5F6DE9}" srcOrd="0" destOrd="0" presId="urn:microsoft.com/office/officeart/2008/layout/HorizontalMultiLevelHierarchy"/>
    <dgm:cxn modelId="{C8104770-41D0-4CC8-80BF-6BB1E0BB6BF1}" type="presParOf" srcId="{A16356AE-FBB1-4D94-8577-3A3BCC5F6DE9}" destId="{4B87760E-12D9-4AE2-A037-5EC48CD447E7}" srcOrd="0" destOrd="0" presId="urn:microsoft.com/office/officeart/2008/layout/HorizontalMultiLevelHierarchy"/>
    <dgm:cxn modelId="{45104C1C-8973-48F8-A8B8-DCF527B3F1CB}" type="presParOf" srcId="{2E58765E-390C-471C-BA37-02772145BE87}" destId="{4298E9CD-F81D-4D5B-A5FD-2523C2DB01E1}" srcOrd="1" destOrd="0" presId="urn:microsoft.com/office/officeart/2008/layout/HorizontalMultiLevelHierarchy"/>
    <dgm:cxn modelId="{ECBE3ED0-0037-47CA-A0D5-1C2AB3305C4C}" type="presParOf" srcId="{4298E9CD-F81D-4D5B-A5FD-2523C2DB01E1}" destId="{2004E543-E577-4C30-9D40-0CE538E2DCFA}" srcOrd="0" destOrd="0" presId="urn:microsoft.com/office/officeart/2008/layout/HorizontalMultiLevelHierarchy"/>
    <dgm:cxn modelId="{F07F5161-12A6-415A-B8AC-851BB9D3E332}" type="presParOf" srcId="{4298E9CD-F81D-4D5B-A5FD-2523C2DB01E1}" destId="{279342A9-A6C6-49BE-B7FD-F179E99293DA}" srcOrd="1" destOrd="0" presId="urn:microsoft.com/office/officeart/2008/layout/HorizontalMultiLevelHierarchy"/>
    <dgm:cxn modelId="{861D7F55-2464-411F-A701-162C07C4DA01}" type="presParOf" srcId="{2E58765E-390C-471C-BA37-02772145BE87}" destId="{A0D35955-DDA8-4F50-8891-283A509E264F}" srcOrd="2" destOrd="0" presId="urn:microsoft.com/office/officeart/2008/layout/HorizontalMultiLevelHierarchy"/>
    <dgm:cxn modelId="{118C2760-9665-490C-8C13-0EC5B9B521F9}" type="presParOf" srcId="{A0D35955-DDA8-4F50-8891-283A509E264F}" destId="{89FBDAC4-FE78-4749-BB04-8CC1F09A4CAC}" srcOrd="0" destOrd="0" presId="urn:microsoft.com/office/officeart/2008/layout/HorizontalMultiLevelHierarchy"/>
    <dgm:cxn modelId="{C4F44D4C-513F-49A2-8980-DD7603E60511}" type="presParOf" srcId="{2E58765E-390C-471C-BA37-02772145BE87}" destId="{CFC77449-E6D9-4473-872B-53F873851BEE}" srcOrd="3" destOrd="0" presId="urn:microsoft.com/office/officeart/2008/layout/HorizontalMultiLevelHierarchy"/>
    <dgm:cxn modelId="{35BCBD36-0230-4655-8126-9FF08CC39434}" type="presParOf" srcId="{CFC77449-E6D9-4473-872B-53F873851BEE}" destId="{A9875ED7-D8BF-4B71-B197-47B74F1F86DB}" srcOrd="0" destOrd="0" presId="urn:microsoft.com/office/officeart/2008/layout/HorizontalMultiLevelHierarchy"/>
    <dgm:cxn modelId="{BF00EAAB-604E-4C57-85E5-82313F101232}" type="presParOf" srcId="{CFC77449-E6D9-4473-872B-53F873851BEE}" destId="{C02A2787-DB02-48BF-888A-709ACB288A1C}" srcOrd="1" destOrd="0" presId="urn:microsoft.com/office/officeart/2008/layout/HorizontalMultiLevelHierarchy"/>
    <dgm:cxn modelId="{F510C888-3400-43AE-B790-D6F0997EBB8B}" type="presParOf" srcId="{37DD0B44-256A-4389-A386-E38BD573E420}" destId="{BEE4F72C-53C4-410E-B143-BAA7F7AD0760}" srcOrd="2" destOrd="0" presId="urn:microsoft.com/office/officeart/2008/layout/HorizontalMultiLevelHierarchy"/>
    <dgm:cxn modelId="{E40EC3F4-ACDF-4D74-927C-60515E91CEF7}" type="presParOf" srcId="{BEE4F72C-53C4-410E-B143-BAA7F7AD0760}" destId="{78E94D10-1E74-419F-BBC5-0CFC05A2597D}" srcOrd="0" destOrd="0" presId="urn:microsoft.com/office/officeart/2008/layout/HorizontalMultiLevelHierarchy"/>
    <dgm:cxn modelId="{2ABB3ADE-ECC7-4545-AE4F-6662A03C9536}" type="presParOf" srcId="{37DD0B44-256A-4389-A386-E38BD573E420}" destId="{83197FA3-5931-44F9-A55C-389BBD261814}" srcOrd="3" destOrd="0" presId="urn:microsoft.com/office/officeart/2008/layout/HorizontalMultiLevelHierarchy"/>
    <dgm:cxn modelId="{ACF4EA7F-3040-4096-A60A-8859ED7D502A}" type="presParOf" srcId="{83197FA3-5931-44F9-A55C-389BBD261814}" destId="{8C20B3A6-E0A9-4F8C-88B1-E28686AC9C45}" srcOrd="0" destOrd="0" presId="urn:microsoft.com/office/officeart/2008/layout/HorizontalMultiLevelHierarchy"/>
    <dgm:cxn modelId="{989B2B78-5E2C-46A4-9380-D34F9165349E}" type="presParOf" srcId="{83197FA3-5931-44F9-A55C-389BBD261814}" destId="{0F500950-9AFA-40CF-ACF8-2392A5BD1FF4}" srcOrd="1" destOrd="0" presId="urn:microsoft.com/office/officeart/2008/layout/HorizontalMultiLevelHierarchy"/>
    <dgm:cxn modelId="{C2C92F70-1E13-4B17-B537-787F2995F379}" type="presParOf" srcId="{0F500950-9AFA-40CF-ACF8-2392A5BD1FF4}" destId="{CC1D07D2-055F-4777-9F1B-2B03E9B5B7D7}" srcOrd="0" destOrd="0" presId="urn:microsoft.com/office/officeart/2008/layout/HorizontalMultiLevelHierarchy"/>
    <dgm:cxn modelId="{2005E60D-5F9D-4D97-8CBA-6DE20C5A0384}" type="presParOf" srcId="{CC1D07D2-055F-4777-9F1B-2B03E9B5B7D7}" destId="{6EA38668-E068-4FCD-AB64-BC9E5E78120F}" srcOrd="0" destOrd="0" presId="urn:microsoft.com/office/officeart/2008/layout/HorizontalMultiLevelHierarchy"/>
    <dgm:cxn modelId="{C1EB08F3-650A-4DE5-8AF5-3AB9EB619976}" type="presParOf" srcId="{0F500950-9AFA-40CF-ACF8-2392A5BD1FF4}" destId="{12565940-3AE0-4A46-B091-1ADF7E3EC69E}" srcOrd="1" destOrd="0" presId="urn:microsoft.com/office/officeart/2008/layout/HorizontalMultiLevelHierarchy"/>
    <dgm:cxn modelId="{D713DA62-B894-4E92-8518-E67DF5261CD1}" type="presParOf" srcId="{12565940-3AE0-4A46-B091-1ADF7E3EC69E}" destId="{81995335-9AAB-48FF-9AFD-1CE4976B4C5D}" srcOrd="0" destOrd="0" presId="urn:microsoft.com/office/officeart/2008/layout/HorizontalMultiLevelHierarchy"/>
    <dgm:cxn modelId="{F43FC791-D8A5-47BF-88AC-A191A9ACF0FB}" type="presParOf" srcId="{12565940-3AE0-4A46-B091-1ADF7E3EC69E}" destId="{BF3CDCBF-CA29-4E9B-BB75-B5210570DFD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CF5DB5-0ADA-45C1-9AAF-63A4F75F42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D94B5E-0030-49A3-9F2F-713954BA33CD}">
      <dgm:prSet phldrT="[Текст]" custT="1"/>
      <dgm:spPr/>
      <dgm:t>
        <a:bodyPr/>
        <a:lstStyle/>
        <a:p>
          <a:r>
            <a:rPr kumimoji="0" lang="ru-RU" sz="7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Консультации</a:t>
          </a:r>
        </a:p>
      </dgm:t>
    </dgm:pt>
    <dgm:pt modelId="{E90F1B9B-6C40-45A6-B471-4F89BF80A86D}" type="parTrans" cxnId="{F31CB71E-608C-4D69-A424-854AC2E8BFFC}">
      <dgm:prSet/>
      <dgm:spPr/>
      <dgm:t>
        <a:bodyPr/>
        <a:lstStyle/>
        <a:p>
          <a:endParaRPr lang="ru-RU"/>
        </a:p>
      </dgm:t>
    </dgm:pt>
    <dgm:pt modelId="{2E787BB9-09C5-426D-B441-7DAF3454D7A3}" type="sibTrans" cxnId="{F31CB71E-608C-4D69-A424-854AC2E8BFFC}">
      <dgm:prSet/>
      <dgm:spPr/>
      <dgm:t>
        <a:bodyPr/>
        <a:lstStyle/>
        <a:p>
          <a:endParaRPr lang="ru-RU"/>
        </a:p>
      </dgm:t>
    </dgm:pt>
    <dgm:pt modelId="{63FB9C80-DA06-4BAD-BA13-054914A7CEEB}">
      <dgm:prSet phldrT="[Текст]" custT="1"/>
      <dgm:spPr/>
      <dgm:t>
        <a:bodyPr/>
        <a:lstStyle/>
        <a:p>
          <a:pPr marL="0" marR="0" indent="0" algn="ctr" defTabSz="18288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  <a:sym typeface="Calibri"/>
            </a:rPr>
            <a:t>Индивидуальные консультации</a:t>
          </a:r>
        </a:p>
      </dgm:t>
    </dgm:pt>
    <dgm:pt modelId="{644E11C1-3955-4FDA-AF9F-7CB1D296A5CA}" type="parTrans" cxnId="{269E33CC-50A0-4793-9346-DFCD5D739B01}">
      <dgm:prSet/>
      <dgm:spPr/>
      <dgm:t>
        <a:bodyPr/>
        <a:lstStyle/>
        <a:p>
          <a:endParaRPr lang="ru-RU"/>
        </a:p>
      </dgm:t>
    </dgm:pt>
    <dgm:pt modelId="{12B7152F-161F-4167-9863-F130283E033B}" type="sibTrans" cxnId="{269E33CC-50A0-4793-9346-DFCD5D739B01}">
      <dgm:prSet/>
      <dgm:spPr/>
      <dgm:t>
        <a:bodyPr/>
        <a:lstStyle/>
        <a:p>
          <a:endParaRPr lang="ru-RU"/>
        </a:p>
      </dgm:t>
    </dgm:pt>
    <dgm:pt modelId="{FDEFA95F-0F21-4C41-996B-046D484570CB}">
      <dgm:prSet phldrT="[Текст]" custT="1"/>
      <dgm:spPr/>
      <dgm:t>
        <a:bodyPr/>
        <a:lstStyle/>
        <a:p>
          <a:pPr marL="0" marR="0" indent="0" algn="ctr" defTabSz="18288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Групповые</a:t>
          </a:r>
        </a:p>
      </dgm:t>
    </dgm:pt>
    <dgm:pt modelId="{78E42BE9-E6C1-4557-966C-5F6D2CD0F11B}" type="parTrans" cxnId="{DF9C02BF-118F-4306-9DE9-4B6C5AECF249}">
      <dgm:prSet/>
      <dgm:spPr/>
      <dgm:t>
        <a:bodyPr/>
        <a:lstStyle/>
        <a:p>
          <a:endParaRPr lang="ru-RU"/>
        </a:p>
      </dgm:t>
    </dgm:pt>
    <dgm:pt modelId="{1508557E-1BB8-44F3-B307-8E736CFEAEA7}" type="sibTrans" cxnId="{DF9C02BF-118F-4306-9DE9-4B6C5AECF249}">
      <dgm:prSet/>
      <dgm:spPr/>
      <dgm:t>
        <a:bodyPr/>
        <a:lstStyle/>
        <a:p>
          <a:endParaRPr lang="ru-RU"/>
        </a:p>
      </dgm:t>
    </dgm:pt>
    <dgm:pt modelId="{FB58A242-3006-459D-BB76-A6163748C875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Родительские гостиные</a:t>
          </a:r>
        </a:p>
      </dgm:t>
    </dgm:pt>
    <dgm:pt modelId="{A61C0E91-D637-4131-9F2F-DB305187CBE9}" type="parTrans" cxnId="{75BD248C-8F0F-40D5-B0DF-5A25223FFCF7}">
      <dgm:prSet/>
      <dgm:spPr/>
      <dgm:t>
        <a:bodyPr/>
        <a:lstStyle/>
        <a:p>
          <a:endParaRPr lang="ru-RU"/>
        </a:p>
      </dgm:t>
    </dgm:pt>
    <dgm:pt modelId="{FCE95A1E-8DB4-45C9-B471-D3D43E5B2533}" type="sibTrans" cxnId="{75BD248C-8F0F-40D5-B0DF-5A25223FFCF7}">
      <dgm:prSet/>
      <dgm:spPr/>
      <dgm:t>
        <a:bodyPr/>
        <a:lstStyle/>
        <a:p>
          <a:endParaRPr lang="ru-RU"/>
        </a:p>
      </dgm:t>
    </dgm:pt>
    <dgm:pt modelId="{D4C4154F-2DFE-4859-A328-31D134926577}">
      <dgm:prSet custT="1"/>
      <dgm:spPr>
        <a:solidFill>
          <a:srgbClr val="7C91B6"/>
        </a:solidFill>
      </dgm:spPr>
      <dgm:t>
        <a:bodyPr/>
        <a:lstStyle/>
        <a:p>
          <a:r>
            <a:rPr kumimoji="0" lang="ru-RU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Тренинги родительских навыков</a:t>
          </a:r>
        </a:p>
      </dgm:t>
    </dgm:pt>
    <dgm:pt modelId="{9FCF13C1-00B6-4254-AA54-46AB0677AD66}" type="parTrans" cxnId="{ED14D53B-8B08-4AF2-A86A-7492F1354F50}">
      <dgm:prSet/>
      <dgm:spPr/>
      <dgm:t>
        <a:bodyPr/>
        <a:lstStyle/>
        <a:p>
          <a:endParaRPr lang="ru-RU"/>
        </a:p>
      </dgm:t>
    </dgm:pt>
    <dgm:pt modelId="{7594775B-21FE-4FA5-B7E7-C4AEFF52CA8F}" type="sibTrans" cxnId="{ED14D53B-8B08-4AF2-A86A-7492F1354F50}">
      <dgm:prSet/>
      <dgm:spPr/>
      <dgm:t>
        <a:bodyPr/>
        <a:lstStyle/>
        <a:p>
          <a:endParaRPr lang="ru-RU"/>
        </a:p>
      </dgm:t>
    </dgm:pt>
    <dgm:pt modelId="{67EE39FD-47EB-41ED-AFFE-7029FCCDA805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Плановые</a:t>
          </a:r>
        </a:p>
      </dgm:t>
    </dgm:pt>
    <dgm:pt modelId="{060E8901-5CA2-44F0-BFC2-77C0EBF508EA}" type="parTrans" cxnId="{06C84EC8-1128-42F3-8352-6D761FA530E8}">
      <dgm:prSet/>
      <dgm:spPr/>
      <dgm:t>
        <a:bodyPr/>
        <a:lstStyle/>
        <a:p>
          <a:endParaRPr lang="ru-RU"/>
        </a:p>
      </dgm:t>
    </dgm:pt>
    <dgm:pt modelId="{0749F137-5661-4B3C-98D8-05DEBAD79BFB}" type="sibTrans" cxnId="{06C84EC8-1128-42F3-8352-6D761FA530E8}">
      <dgm:prSet/>
      <dgm:spPr/>
      <dgm:t>
        <a:bodyPr/>
        <a:lstStyle/>
        <a:p>
          <a:endParaRPr lang="ru-RU"/>
        </a:p>
      </dgm:t>
    </dgm:pt>
    <dgm:pt modelId="{8A2D5711-63A6-4C65-AB74-73206DA5E5CA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По запросу</a:t>
          </a:r>
        </a:p>
      </dgm:t>
    </dgm:pt>
    <dgm:pt modelId="{DF9A13AD-AA1D-48E9-B297-292F1717D60F}" type="parTrans" cxnId="{81EE7334-AD67-4914-A5A9-18AB24DAE40D}">
      <dgm:prSet/>
      <dgm:spPr/>
      <dgm:t>
        <a:bodyPr/>
        <a:lstStyle/>
        <a:p>
          <a:endParaRPr lang="ru-RU"/>
        </a:p>
      </dgm:t>
    </dgm:pt>
    <dgm:pt modelId="{3D312BCE-8CAA-48AF-A180-487C44EDA4B4}" type="sibTrans" cxnId="{81EE7334-AD67-4914-A5A9-18AB24DAE40D}">
      <dgm:prSet/>
      <dgm:spPr/>
      <dgm:t>
        <a:bodyPr/>
        <a:lstStyle/>
        <a:p>
          <a:endParaRPr lang="ru-RU"/>
        </a:p>
      </dgm:t>
    </dgm:pt>
    <dgm:pt modelId="{04E155B0-744F-48FD-BB56-31232597AC2F}" type="pres">
      <dgm:prSet presAssocID="{BECF5DB5-0ADA-45C1-9AAF-63A4F75F42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6A68789-9BAB-4A87-B66D-0B512142A011}" type="pres">
      <dgm:prSet presAssocID="{2AD94B5E-0030-49A3-9F2F-713954BA33CD}" presName="root1" presStyleCnt="0"/>
      <dgm:spPr/>
    </dgm:pt>
    <dgm:pt modelId="{E35A675F-D03E-483B-8CD3-60C3FB0975C0}" type="pres">
      <dgm:prSet presAssocID="{2AD94B5E-0030-49A3-9F2F-713954BA33CD}" presName="LevelOneTextNode" presStyleLbl="node0" presStyleIdx="0" presStyleCnt="1" custLinFactNeighborX="674" custLinFactNeighborY="-835">
        <dgm:presLayoutVars>
          <dgm:chPref val="3"/>
        </dgm:presLayoutVars>
      </dgm:prSet>
      <dgm:spPr/>
    </dgm:pt>
    <dgm:pt modelId="{37DD0B44-256A-4389-A386-E38BD573E420}" type="pres">
      <dgm:prSet presAssocID="{2AD94B5E-0030-49A3-9F2F-713954BA33CD}" presName="level2hierChild" presStyleCnt="0"/>
      <dgm:spPr/>
    </dgm:pt>
    <dgm:pt modelId="{52CC953B-AA5C-4683-B9F4-75BA644338C8}" type="pres">
      <dgm:prSet presAssocID="{644E11C1-3955-4FDA-AF9F-7CB1D296A5CA}" presName="conn2-1" presStyleLbl="parChTrans1D2" presStyleIdx="0" presStyleCnt="2"/>
      <dgm:spPr/>
    </dgm:pt>
    <dgm:pt modelId="{EB87C143-D1CD-41F5-8B00-470AAD6AE1E9}" type="pres">
      <dgm:prSet presAssocID="{644E11C1-3955-4FDA-AF9F-7CB1D296A5CA}" presName="connTx" presStyleLbl="parChTrans1D2" presStyleIdx="0" presStyleCnt="2"/>
      <dgm:spPr/>
    </dgm:pt>
    <dgm:pt modelId="{66F49954-AA40-48EC-8122-F02BAFE9E1BA}" type="pres">
      <dgm:prSet presAssocID="{63FB9C80-DA06-4BAD-BA13-054914A7CEEB}" presName="root2" presStyleCnt="0"/>
      <dgm:spPr/>
    </dgm:pt>
    <dgm:pt modelId="{C8EC09CC-8BB4-49AE-B1E4-BD6D020DF327}" type="pres">
      <dgm:prSet presAssocID="{63FB9C80-DA06-4BAD-BA13-054914A7CEEB}" presName="LevelTwoTextNode" presStyleLbl="node2" presStyleIdx="0" presStyleCnt="2">
        <dgm:presLayoutVars>
          <dgm:chPref val="3"/>
        </dgm:presLayoutVars>
      </dgm:prSet>
      <dgm:spPr/>
    </dgm:pt>
    <dgm:pt modelId="{2E58765E-390C-471C-BA37-02772145BE87}" type="pres">
      <dgm:prSet presAssocID="{63FB9C80-DA06-4BAD-BA13-054914A7CEEB}" presName="level3hierChild" presStyleCnt="0"/>
      <dgm:spPr/>
    </dgm:pt>
    <dgm:pt modelId="{A16356AE-FBB1-4D94-8577-3A3BCC5F6DE9}" type="pres">
      <dgm:prSet presAssocID="{060E8901-5CA2-44F0-BFC2-77C0EBF508EA}" presName="conn2-1" presStyleLbl="parChTrans1D3" presStyleIdx="0" presStyleCnt="4"/>
      <dgm:spPr/>
    </dgm:pt>
    <dgm:pt modelId="{4B87760E-12D9-4AE2-A037-5EC48CD447E7}" type="pres">
      <dgm:prSet presAssocID="{060E8901-5CA2-44F0-BFC2-77C0EBF508EA}" presName="connTx" presStyleLbl="parChTrans1D3" presStyleIdx="0" presStyleCnt="4"/>
      <dgm:spPr/>
    </dgm:pt>
    <dgm:pt modelId="{4298E9CD-F81D-4D5B-A5FD-2523C2DB01E1}" type="pres">
      <dgm:prSet presAssocID="{67EE39FD-47EB-41ED-AFFE-7029FCCDA805}" presName="root2" presStyleCnt="0"/>
      <dgm:spPr/>
    </dgm:pt>
    <dgm:pt modelId="{2004E543-E577-4C30-9D40-0CE538E2DCFA}" type="pres">
      <dgm:prSet presAssocID="{67EE39FD-47EB-41ED-AFFE-7029FCCDA805}" presName="LevelTwoTextNode" presStyleLbl="node3" presStyleIdx="0" presStyleCnt="4">
        <dgm:presLayoutVars>
          <dgm:chPref val="3"/>
        </dgm:presLayoutVars>
      </dgm:prSet>
      <dgm:spPr/>
    </dgm:pt>
    <dgm:pt modelId="{279342A9-A6C6-49BE-B7FD-F179E99293DA}" type="pres">
      <dgm:prSet presAssocID="{67EE39FD-47EB-41ED-AFFE-7029FCCDA805}" presName="level3hierChild" presStyleCnt="0"/>
      <dgm:spPr/>
    </dgm:pt>
    <dgm:pt modelId="{A0D35955-DDA8-4F50-8891-283A509E264F}" type="pres">
      <dgm:prSet presAssocID="{DF9A13AD-AA1D-48E9-B297-292F1717D60F}" presName="conn2-1" presStyleLbl="parChTrans1D3" presStyleIdx="1" presStyleCnt="4"/>
      <dgm:spPr/>
    </dgm:pt>
    <dgm:pt modelId="{89FBDAC4-FE78-4749-BB04-8CC1F09A4CAC}" type="pres">
      <dgm:prSet presAssocID="{DF9A13AD-AA1D-48E9-B297-292F1717D60F}" presName="connTx" presStyleLbl="parChTrans1D3" presStyleIdx="1" presStyleCnt="4"/>
      <dgm:spPr/>
    </dgm:pt>
    <dgm:pt modelId="{CFC77449-E6D9-4473-872B-53F873851BEE}" type="pres">
      <dgm:prSet presAssocID="{8A2D5711-63A6-4C65-AB74-73206DA5E5CA}" presName="root2" presStyleCnt="0"/>
      <dgm:spPr/>
    </dgm:pt>
    <dgm:pt modelId="{A9875ED7-D8BF-4B71-B197-47B74F1F86DB}" type="pres">
      <dgm:prSet presAssocID="{8A2D5711-63A6-4C65-AB74-73206DA5E5CA}" presName="LevelTwoTextNode" presStyleLbl="node3" presStyleIdx="1" presStyleCnt="4">
        <dgm:presLayoutVars>
          <dgm:chPref val="3"/>
        </dgm:presLayoutVars>
      </dgm:prSet>
      <dgm:spPr/>
    </dgm:pt>
    <dgm:pt modelId="{C02A2787-DB02-48BF-888A-709ACB288A1C}" type="pres">
      <dgm:prSet presAssocID="{8A2D5711-63A6-4C65-AB74-73206DA5E5CA}" presName="level3hierChild" presStyleCnt="0"/>
      <dgm:spPr/>
    </dgm:pt>
    <dgm:pt modelId="{BEE4F72C-53C4-410E-B143-BAA7F7AD0760}" type="pres">
      <dgm:prSet presAssocID="{78E42BE9-E6C1-4557-966C-5F6D2CD0F11B}" presName="conn2-1" presStyleLbl="parChTrans1D2" presStyleIdx="1" presStyleCnt="2"/>
      <dgm:spPr/>
    </dgm:pt>
    <dgm:pt modelId="{78E94D10-1E74-419F-BBC5-0CFC05A2597D}" type="pres">
      <dgm:prSet presAssocID="{78E42BE9-E6C1-4557-966C-5F6D2CD0F11B}" presName="connTx" presStyleLbl="parChTrans1D2" presStyleIdx="1" presStyleCnt="2"/>
      <dgm:spPr/>
    </dgm:pt>
    <dgm:pt modelId="{83197FA3-5931-44F9-A55C-389BBD261814}" type="pres">
      <dgm:prSet presAssocID="{FDEFA95F-0F21-4C41-996B-046D484570CB}" presName="root2" presStyleCnt="0"/>
      <dgm:spPr/>
    </dgm:pt>
    <dgm:pt modelId="{8C20B3A6-E0A9-4F8C-88B1-E28686AC9C45}" type="pres">
      <dgm:prSet presAssocID="{FDEFA95F-0F21-4C41-996B-046D484570CB}" presName="LevelTwoTextNode" presStyleLbl="node2" presStyleIdx="1" presStyleCnt="2">
        <dgm:presLayoutVars>
          <dgm:chPref val="3"/>
        </dgm:presLayoutVars>
      </dgm:prSet>
      <dgm:spPr/>
    </dgm:pt>
    <dgm:pt modelId="{0F500950-9AFA-40CF-ACF8-2392A5BD1FF4}" type="pres">
      <dgm:prSet presAssocID="{FDEFA95F-0F21-4C41-996B-046D484570CB}" presName="level3hierChild" presStyleCnt="0"/>
      <dgm:spPr/>
    </dgm:pt>
    <dgm:pt modelId="{CC1D07D2-055F-4777-9F1B-2B03E9B5B7D7}" type="pres">
      <dgm:prSet presAssocID="{A61C0E91-D637-4131-9F2F-DB305187CBE9}" presName="conn2-1" presStyleLbl="parChTrans1D3" presStyleIdx="2" presStyleCnt="4"/>
      <dgm:spPr/>
    </dgm:pt>
    <dgm:pt modelId="{6EA38668-E068-4FCD-AB64-BC9E5E78120F}" type="pres">
      <dgm:prSet presAssocID="{A61C0E91-D637-4131-9F2F-DB305187CBE9}" presName="connTx" presStyleLbl="parChTrans1D3" presStyleIdx="2" presStyleCnt="4"/>
      <dgm:spPr/>
    </dgm:pt>
    <dgm:pt modelId="{12565940-3AE0-4A46-B091-1ADF7E3EC69E}" type="pres">
      <dgm:prSet presAssocID="{FB58A242-3006-459D-BB76-A6163748C875}" presName="root2" presStyleCnt="0"/>
      <dgm:spPr/>
    </dgm:pt>
    <dgm:pt modelId="{81995335-9AAB-48FF-9AFD-1CE4976B4C5D}" type="pres">
      <dgm:prSet presAssocID="{FB58A242-3006-459D-BB76-A6163748C875}" presName="LevelTwoTextNode" presStyleLbl="node3" presStyleIdx="2" presStyleCnt="4">
        <dgm:presLayoutVars>
          <dgm:chPref val="3"/>
        </dgm:presLayoutVars>
      </dgm:prSet>
      <dgm:spPr/>
    </dgm:pt>
    <dgm:pt modelId="{BF3CDCBF-CA29-4E9B-BB75-B5210570DFD7}" type="pres">
      <dgm:prSet presAssocID="{FB58A242-3006-459D-BB76-A6163748C875}" presName="level3hierChild" presStyleCnt="0"/>
      <dgm:spPr/>
    </dgm:pt>
    <dgm:pt modelId="{D5A7BF50-BFA4-42F8-8BAC-24A0C9ACAD00}" type="pres">
      <dgm:prSet presAssocID="{9FCF13C1-00B6-4254-AA54-46AB0677AD66}" presName="conn2-1" presStyleLbl="parChTrans1D3" presStyleIdx="3" presStyleCnt="4"/>
      <dgm:spPr/>
    </dgm:pt>
    <dgm:pt modelId="{A6FD38CD-69F1-46DF-8A59-7AC70E761456}" type="pres">
      <dgm:prSet presAssocID="{9FCF13C1-00B6-4254-AA54-46AB0677AD66}" presName="connTx" presStyleLbl="parChTrans1D3" presStyleIdx="3" presStyleCnt="4"/>
      <dgm:spPr/>
    </dgm:pt>
    <dgm:pt modelId="{6CED12E1-0CB3-4C53-8669-3A0386F04877}" type="pres">
      <dgm:prSet presAssocID="{D4C4154F-2DFE-4859-A328-31D134926577}" presName="root2" presStyleCnt="0"/>
      <dgm:spPr/>
    </dgm:pt>
    <dgm:pt modelId="{90E75FEF-8973-41EF-AE02-652A8BC0AB90}" type="pres">
      <dgm:prSet presAssocID="{D4C4154F-2DFE-4859-A328-31D134926577}" presName="LevelTwoTextNode" presStyleLbl="node3" presStyleIdx="3" presStyleCnt="4">
        <dgm:presLayoutVars>
          <dgm:chPref val="3"/>
        </dgm:presLayoutVars>
      </dgm:prSet>
      <dgm:spPr/>
    </dgm:pt>
    <dgm:pt modelId="{72C4518D-CA59-4A41-8EAE-3E02BB611398}" type="pres">
      <dgm:prSet presAssocID="{D4C4154F-2DFE-4859-A328-31D134926577}" presName="level3hierChild" presStyleCnt="0"/>
      <dgm:spPr/>
    </dgm:pt>
  </dgm:ptLst>
  <dgm:cxnLst>
    <dgm:cxn modelId="{45CD600C-1AF0-440F-82D0-6F499A2AD9A2}" type="presOf" srcId="{78E42BE9-E6C1-4557-966C-5F6D2CD0F11B}" destId="{BEE4F72C-53C4-410E-B143-BAA7F7AD0760}" srcOrd="0" destOrd="0" presId="urn:microsoft.com/office/officeart/2008/layout/HorizontalMultiLevelHierarchy"/>
    <dgm:cxn modelId="{F31CB71E-608C-4D69-A424-854AC2E8BFFC}" srcId="{BECF5DB5-0ADA-45C1-9AAF-63A4F75F42CB}" destId="{2AD94B5E-0030-49A3-9F2F-713954BA33CD}" srcOrd="0" destOrd="0" parTransId="{E90F1B9B-6C40-45A6-B471-4F89BF80A86D}" sibTransId="{2E787BB9-09C5-426D-B441-7DAF3454D7A3}"/>
    <dgm:cxn modelId="{32783428-43D6-474B-B295-DA4727F1E4DC}" type="presOf" srcId="{644E11C1-3955-4FDA-AF9F-7CB1D296A5CA}" destId="{EB87C143-D1CD-41F5-8B00-470AAD6AE1E9}" srcOrd="1" destOrd="0" presId="urn:microsoft.com/office/officeart/2008/layout/HorizontalMultiLevelHierarchy"/>
    <dgm:cxn modelId="{BE4D512E-D2FC-499D-9A0B-9344ED0FBB50}" type="presOf" srcId="{78E42BE9-E6C1-4557-966C-5F6D2CD0F11B}" destId="{78E94D10-1E74-419F-BBC5-0CFC05A2597D}" srcOrd="1" destOrd="0" presId="urn:microsoft.com/office/officeart/2008/layout/HorizontalMultiLevelHierarchy"/>
    <dgm:cxn modelId="{BDFAAF2F-8E99-4BB5-8DA6-F7DAAE0193FD}" type="presOf" srcId="{FB58A242-3006-459D-BB76-A6163748C875}" destId="{81995335-9AAB-48FF-9AFD-1CE4976B4C5D}" srcOrd="0" destOrd="0" presId="urn:microsoft.com/office/officeart/2008/layout/HorizontalMultiLevelHierarchy"/>
    <dgm:cxn modelId="{81EE7334-AD67-4914-A5A9-18AB24DAE40D}" srcId="{63FB9C80-DA06-4BAD-BA13-054914A7CEEB}" destId="{8A2D5711-63A6-4C65-AB74-73206DA5E5CA}" srcOrd="1" destOrd="0" parTransId="{DF9A13AD-AA1D-48E9-B297-292F1717D60F}" sibTransId="{3D312BCE-8CAA-48AF-A180-487C44EDA4B4}"/>
    <dgm:cxn modelId="{ED14D53B-8B08-4AF2-A86A-7492F1354F50}" srcId="{FDEFA95F-0F21-4C41-996B-046D484570CB}" destId="{D4C4154F-2DFE-4859-A328-31D134926577}" srcOrd="1" destOrd="0" parTransId="{9FCF13C1-00B6-4254-AA54-46AB0677AD66}" sibTransId="{7594775B-21FE-4FA5-B7E7-C4AEFF52CA8F}"/>
    <dgm:cxn modelId="{0E6E5140-EB4B-4F8D-9DAB-B4F28D762E9E}" type="presOf" srcId="{8A2D5711-63A6-4C65-AB74-73206DA5E5CA}" destId="{A9875ED7-D8BF-4B71-B197-47B74F1F86DB}" srcOrd="0" destOrd="0" presId="urn:microsoft.com/office/officeart/2008/layout/HorizontalMultiLevelHierarchy"/>
    <dgm:cxn modelId="{D3E0C567-B2DA-4972-B0EA-814B0A1332E1}" type="presOf" srcId="{644E11C1-3955-4FDA-AF9F-7CB1D296A5CA}" destId="{52CC953B-AA5C-4683-B9F4-75BA644338C8}" srcOrd="0" destOrd="0" presId="urn:microsoft.com/office/officeart/2008/layout/HorizontalMultiLevelHierarchy"/>
    <dgm:cxn modelId="{236AC04C-DAA3-4049-9C26-D2142176ECBA}" type="presOf" srcId="{9FCF13C1-00B6-4254-AA54-46AB0677AD66}" destId="{D5A7BF50-BFA4-42F8-8BAC-24A0C9ACAD00}" srcOrd="0" destOrd="0" presId="urn:microsoft.com/office/officeart/2008/layout/HorizontalMultiLevelHierarchy"/>
    <dgm:cxn modelId="{FDB8EF6F-3E96-41E2-AD6E-388B4A39A005}" type="presOf" srcId="{FDEFA95F-0F21-4C41-996B-046D484570CB}" destId="{8C20B3A6-E0A9-4F8C-88B1-E28686AC9C45}" srcOrd="0" destOrd="0" presId="urn:microsoft.com/office/officeart/2008/layout/HorizontalMultiLevelHierarchy"/>
    <dgm:cxn modelId="{884A6A51-D59C-4924-8F2F-4138599D0D62}" type="presOf" srcId="{DF9A13AD-AA1D-48E9-B297-292F1717D60F}" destId="{89FBDAC4-FE78-4749-BB04-8CC1F09A4CAC}" srcOrd="1" destOrd="0" presId="urn:microsoft.com/office/officeart/2008/layout/HorizontalMultiLevelHierarchy"/>
    <dgm:cxn modelId="{72C59B75-6FF7-4F14-BE37-C9CA7605280E}" type="presOf" srcId="{060E8901-5CA2-44F0-BFC2-77C0EBF508EA}" destId="{A16356AE-FBB1-4D94-8577-3A3BCC5F6DE9}" srcOrd="0" destOrd="0" presId="urn:microsoft.com/office/officeart/2008/layout/HorizontalMultiLevelHierarchy"/>
    <dgm:cxn modelId="{DE8A3183-5A44-4032-B60F-F0BE1284BC1D}" type="presOf" srcId="{2AD94B5E-0030-49A3-9F2F-713954BA33CD}" destId="{E35A675F-D03E-483B-8CD3-60C3FB0975C0}" srcOrd="0" destOrd="0" presId="urn:microsoft.com/office/officeart/2008/layout/HorizontalMultiLevelHierarchy"/>
    <dgm:cxn modelId="{EC892E85-A37E-43D4-B922-FD71EFD7FBEC}" type="presOf" srcId="{A61C0E91-D637-4131-9F2F-DB305187CBE9}" destId="{6EA38668-E068-4FCD-AB64-BC9E5E78120F}" srcOrd="1" destOrd="0" presId="urn:microsoft.com/office/officeart/2008/layout/HorizontalMultiLevelHierarchy"/>
    <dgm:cxn modelId="{6808D989-AF6D-4B79-98B8-073E68D49CFC}" type="presOf" srcId="{DF9A13AD-AA1D-48E9-B297-292F1717D60F}" destId="{A0D35955-DDA8-4F50-8891-283A509E264F}" srcOrd="0" destOrd="0" presId="urn:microsoft.com/office/officeart/2008/layout/HorizontalMultiLevelHierarchy"/>
    <dgm:cxn modelId="{75BD248C-8F0F-40D5-B0DF-5A25223FFCF7}" srcId="{FDEFA95F-0F21-4C41-996B-046D484570CB}" destId="{FB58A242-3006-459D-BB76-A6163748C875}" srcOrd="0" destOrd="0" parTransId="{A61C0E91-D637-4131-9F2F-DB305187CBE9}" sibTransId="{FCE95A1E-8DB4-45C9-B471-D3D43E5B2533}"/>
    <dgm:cxn modelId="{EE52E28D-F8EE-4C87-9CD4-5E5202F0F0FD}" type="presOf" srcId="{A61C0E91-D637-4131-9F2F-DB305187CBE9}" destId="{CC1D07D2-055F-4777-9F1B-2B03E9B5B7D7}" srcOrd="0" destOrd="0" presId="urn:microsoft.com/office/officeart/2008/layout/HorizontalMultiLevelHierarchy"/>
    <dgm:cxn modelId="{DF9C02BF-118F-4306-9DE9-4B6C5AECF249}" srcId="{2AD94B5E-0030-49A3-9F2F-713954BA33CD}" destId="{FDEFA95F-0F21-4C41-996B-046D484570CB}" srcOrd="1" destOrd="0" parTransId="{78E42BE9-E6C1-4557-966C-5F6D2CD0F11B}" sibTransId="{1508557E-1BB8-44F3-B307-8E736CFEAEA7}"/>
    <dgm:cxn modelId="{A04AE3C7-65E6-4F37-942A-86ECAB651AA2}" type="presOf" srcId="{060E8901-5CA2-44F0-BFC2-77C0EBF508EA}" destId="{4B87760E-12D9-4AE2-A037-5EC48CD447E7}" srcOrd="1" destOrd="0" presId="urn:microsoft.com/office/officeart/2008/layout/HorizontalMultiLevelHierarchy"/>
    <dgm:cxn modelId="{06C84EC8-1128-42F3-8352-6D761FA530E8}" srcId="{63FB9C80-DA06-4BAD-BA13-054914A7CEEB}" destId="{67EE39FD-47EB-41ED-AFFE-7029FCCDA805}" srcOrd="0" destOrd="0" parTransId="{060E8901-5CA2-44F0-BFC2-77C0EBF508EA}" sibTransId="{0749F137-5661-4B3C-98D8-05DEBAD79BFB}"/>
    <dgm:cxn modelId="{269E33CC-50A0-4793-9346-DFCD5D739B01}" srcId="{2AD94B5E-0030-49A3-9F2F-713954BA33CD}" destId="{63FB9C80-DA06-4BAD-BA13-054914A7CEEB}" srcOrd="0" destOrd="0" parTransId="{644E11C1-3955-4FDA-AF9F-7CB1D296A5CA}" sibTransId="{12B7152F-161F-4167-9863-F130283E033B}"/>
    <dgm:cxn modelId="{CA9C0ECE-1206-44F6-B5B2-4BF50946CABE}" type="presOf" srcId="{67EE39FD-47EB-41ED-AFFE-7029FCCDA805}" destId="{2004E543-E577-4C30-9D40-0CE538E2DCFA}" srcOrd="0" destOrd="0" presId="urn:microsoft.com/office/officeart/2008/layout/HorizontalMultiLevelHierarchy"/>
    <dgm:cxn modelId="{439E93D6-A1E8-4C6C-A2F5-D8F70E4CE363}" type="presOf" srcId="{D4C4154F-2DFE-4859-A328-31D134926577}" destId="{90E75FEF-8973-41EF-AE02-652A8BC0AB90}" srcOrd="0" destOrd="0" presId="urn:microsoft.com/office/officeart/2008/layout/HorizontalMultiLevelHierarchy"/>
    <dgm:cxn modelId="{FE0AFDE8-04FE-47C9-8EA9-E48F64A229B6}" type="presOf" srcId="{63FB9C80-DA06-4BAD-BA13-054914A7CEEB}" destId="{C8EC09CC-8BB4-49AE-B1E4-BD6D020DF327}" srcOrd="0" destOrd="0" presId="urn:microsoft.com/office/officeart/2008/layout/HorizontalMultiLevelHierarchy"/>
    <dgm:cxn modelId="{8FF740F3-5ABD-420A-B4BE-83C14C5878E2}" type="presOf" srcId="{9FCF13C1-00B6-4254-AA54-46AB0677AD66}" destId="{A6FD38CD-69F1-46DF-8A59-7AC70E761456}" srcOrd="1" destOrd="0" presId="urn:microsoft.com/office/officeart/2008/layout/HorizontalMultiLevelHierarchy"/>
    <dgm:cxn modelId="{C976AFFA-09EC-4F88-8426-30CCBECEBFB4}" type="presOf" srcId="{BECF5DB5-0ADA-45C1-9AAF-63A4F75F42CB}" destId="{04E155B0-744F-48FD-BB56-31232597AC2F}" srcOrd="0" destOrd="0" presId="urn:microsoft.com/office/officeart/2008/layout/HorizontalMultiLevelHierarchy"/>
    <dgm:cxn modelId="{CB38F6C8-5474-4FEB-AAB7-4A96D006578C}" type="presParOf" srcId="{04E155B0-744F-48FD-BB56-31232597AC2F}" destId="{16A68789-9BAB-4A87-B66D-0B512142A011}" srcOrd="0" destOrd="0" presId="urn:microsoft.com/office/officeart/2008/layout/HorizontalMultiLevelHierarchy"/>
    <dgm:cxn modelId="{C7CD7B0B-E817-40ED-8E86-B634D4808C06}" type="presParOf" srcId="{16A68789-9BAB-4A87-B66D-0B512142A011}" destId="{E35A675F-D03E-483B-8CD3-60C3FB0975C0}" srcOrd="0" destOrd="0" presId="urn:microsoft.com/office/officeart/2008/layout/HorizontalMultiLevelHierarchy"/>
    <dgm:cxn modelId="{A0AC8D1E-40B8-44BE-B06F-B9363AA3404B}" type="presParOf" srcId="{16A68789-9BAB-4A87-B66D-0B512142A011}" destId="{37DD0B44-256A-4389-A386-E38BD573E420}" srcOrd="1" destOrd="0" presId="urn:microsoft.com/office/officeart/2008/layout/HorizontalMultiLevelHierarchy"/>
    <dgm:cxn modelId="{FCAF4481-E136-4C2C-8D09-4D76F9345D86}" type="presParOf" srcId="{37DD0B44-256A-4389-A386-E38BD573E420}" destId="{52CC953B-AA5C-4683-B9F4-75BA644338C8}" srcOrd="0" destOrd="0" presId="urn:microsoft.com/office/officeart/2008/layout/HorizontalMultiLevelHierarchy"/>
    <dgm:cxn modelId="{2A741A81-86A0-4EC1-B676-FF7A81F650D4}" type="presParOf" srcId="{52CC953B-AA5C-4683-B9F4-75BA644338C8}" destId="{EB87C143-D1CD-41F5-8B00-470AAD6AE1E9}" srcOrd="0" destOrd="0" presId="urn:microsoft.com/office/officeart/2008/layout/HorizontalMultiLevelHierarchy"/>
    <dgm:cxn modelId="{BCFB1D17-A997-4514-90C7-B56EE2100295}" type="presParOf" srcId="{37DD0B44-256A-4389-A386-E38BD573E420}" destId="{66F49954-AA40-48EC-8122-F02BAFE9E1BA}" srcOrd="1" destOrd="0" presId="urn:microsoft.com/office/officeart/2008/layout/HorizontalMultiLevelHierarchy"/>
    <dgm:cxn modelId="{119FC341-DD0B-4843-B2B8-35AE6CE49FCA}" type="presParOf" srcId="{66F49954-AA40-48EC-8122-F02BAFE9E1BA}" destId="{C8EC09CC-8BB4-49AE-B1E4-BD6D020DF327}" srcOrd="0" destOrd="0" presId="urn:microsoft.com/office/officeart/2008/layout/HorizontalMultiLevelHierarchy"/>
    <dgm:cxn modelId="{B84042C8-557E-4772-8BBF-192F45FFC7B3}" type="presParOf" srcId="{66F49954-AA40-48EC-8122-F02BAFE9E1BA}" destId="{2E58765E-390C-471C-BA37-02772145BE87}" srcOrd="1" destOrd="0" presId="urn:microsoft.com/office/officeart/2008/layout/HorizontalMultiLevelHierarchy"/>
    <dgm:cxn modelId="{8CCF613B-6929-4431-BDF6-0CAADCFF141A}" type="presParOf" srcId="{2E58765E-390C-471C-BA37-02772145BE87}" destId="{A16356AE-FBB1-4D94-8577-3A3BCC5F6DE9}" srcOrd="0" destOrd="0" presId="urn:microsoft.com/office/officeart/2008/layout/HorizontalMultiLevelHierarchy"/>
    <dgm:cxn modelId="{C8104770-41D0-4CC8-80BF-6BB1E0BB6BF1}" type="presParOf" srcId="{A16356AE-FBB1-4D94-8577-3A3BCC5F6DE9}" destId="{4B87760E-12D9-4AE2-A037-5EC48CD447E7}" srcOrd="0" destOrd="0" presId="urn:microsoft.com/office/officeart/2008/layout/HorizontalMultiLevelHierarchy"/>
    <dgm:cxn modelId="{45104C1C-8973-48F8-A8B8-DCF527B3F1CB}" type="presParOf" srcId="{2E58765E-390C-471C-BA37-02772145BE87}" destId="{4298E9CD-F81D-4D5B-A5FD-2523C2DB01E1}" srcOrd="1" destOrd="0" presId="urn:microsoft.com/office/officeart/2008/layout/HorizontalMultiLevelHierarchy"/>
    <dgm:cxn modelId="{ECBE3ED0-0037-47CA-A0D5-1C2AB3305C4C}" type="presParOf" srcId="{4298E9CD-F81D-4D5B-A5FD-2523C2DB01E1}" destId="{2004E543-E577-4C30-9D40-0CE538E2DCFA}" srcOrd="0" destOrd="0" presId="urn:microsoft.com/office/officeart/2008/layout/HorizontalMultiLevelHierarchy"/>
    <dgm:cxn modelId="{F07F5161-12A6-415A-B8AC-851BB9D3E332}" type="presParOf" srcId="{4298E9CD-F81D-4D5B-A5FD-2523C2DB01E1}" destId="{279342A9-A6C6-49BE-B7FD-F179E99293DA}" srcOrd="1" destOrd="0" presId="urn:microsoft.com/office/officeart/2008/layout/HorizontalMultiLevelHierarchy"/>
    <dgm:cxn modelId="{861D7F55-2464-411F-A701-162C07C4DA01}" type="presParOf" srcId="{2E58765E-390C-471C-BA37-02772145BE87}" destId="{A0D35955-DDA8-4F50-8891-283A509E264F}" srcOrd="2" destOrd="0" presId="urn:microsoft.com/office/officeart/2008/layout/HorizontalMultiLevelHierarchy"/>
    <dgm:cxn modelId="{118C2760-9665-490C-8C13-0EC5B9B521F9}" type="presParOf" srcId="{A0D35955-DDA8-4F50-8891-283A509E264F}" destId="{89FBDAC4-FE78-4749-BB04-8CC1F09A4CAC}" srcOrd="0" destOrd="0" presId="urn:microsoft.com/office/officeart/2008/layout/HorizontalMultiLevelHierarchy"/>
    <dgm:cxn modelId="{C4F44D4C-513F-49A2-8980-DD7603E60511}" type="presParOf" srcId="{2E58765E-390C-471C-BA37-02772145BE87}" destId="{CFC77449-E6D9-4473-872B-53F873851BEE}" srcOrd="3" destOrd="0" presId="urn:microsoft.com/office/officeart/2008/layout/HorizontalMultiLevelHierarchy"/>
    <dgm:cxn modelId="{35BCBD36-0230-4655-8126-9FF08CC39434}" type="presParOf" srcId="{CFC77449-E6D9-4473-872B-53F873851BEE}" destId="{A9875ED7-D8BF-4B71-B197-47B74F1F86DB}" srcOrd="0" destOrd="0" presId="urn:microsoft.com/office/officeart/2008/layout/HorizontalMultiLevelHierarchy"/>
    <dgm:cxn modelId="{BF00EAAB-604E-4C57-85E5-82313F101232}" type="presParOf" srcId="{CFC77449-E6D9-4473-872B-53F873851BEE}" destId="{C02A2787-DB02-48BF-888A-709ACB288A1C}" srcOrd="1" destOrd="0" presId="urn:microsoft.com/office/officeart/2008/layout/HorizontalMultiLevelHierarchy"/>
    <dgm:cxn modelId="{F510C888-3400-43AE-B790-D6F0997EBB8B}" type="presParOf" srcId="{37DD0B44-256A-4389-A386-E38BD573E420}" destId="{BEE4F72C-53C4-410E-B143-BAA7F7AD0760}" srcOrd="2" destOrd="0" presId="urn:microsoft.com/office/officeart/2008/layout/HorizontalMultiLevelHierarchy"/>
    <dgm:cxn modelId="{E40EC3F4-ACDF-4D74-927C-60515E91CEF7}" type="presParOf" srcId="{BEE4F72C-53C4-410E-B143-BAA7F7AD0760}" destId="{78E94D10-1E74-419F-BBC5-0CFC05A2597D}" srcOrd="0" destOrd="0" presId="urn:microsoft.com/office/officeart/2008/layout/HorizontalMultiLevelHierarchy"/>
    <dgm:cxn modelId="{2ABB3ADE-ECC7-4545-AE4F-6662A03C9536}" type="presParOf" srcId="{37DD0B44-256A-4389-A386-E38BD573E420}" destId="{83197FA3-5931-44F9-A55C-389BBD261814}" srcOrd="3" destOrd="0" presId="urn:microsoft.com/office/officeart/2008/layout/HorizontalMultiLevelHierarchy"/>
    <dgm:cxn modelId="{ACF4EA7F-3040-4096-A60A-8859ED7D502A}" type="presParOf" srcId="{83197FA3-5931-44F9-A55C-389BBD261814}" destId="{8C20B3A6-E0A9-4F8C-88B1-E28686AC9C45}" srcOrd="0" destOrd="0" presId="urn:microsoft.com/office/officeart/2008/layout/HorizontalMultiLevelHierarchy"/>
    <dgm:cxn modelId="{989B2B78-5E2C-46A4-9380-D34F9165349E}" type="presParOf" srcId="{83197FA3-5931-44F9-A55C-389BBD261814}" destId="{0F500950-9AFA-40CF-ACF8-2392A5BD1FF4}" srcOrd="1" destOrd="0" presId="urn:microsoft.com/office/officeart/2008/layout/HorizontalMultiLevelHierarchy"/>
    <dgm:cxn modelId="{C2C92F70-1E13-4B17-B537-787F2995F379}" type="presParOf" srcId="{0F500950-9AFA-40CF-ACF8-2392A5BD1FF4}" destId="{CC1D07D2-055F-4777-9F1B-2B03E9B5B7D7}" srcOrd="0" destOrd="0" presId="urn:microsoft.com/office/officeart/2008/layout/HorizontalMultiLevelHierarchy"/>
    <dgm:cxn modelId="{2005E60D-5F9D-4D97-8CBA-6DE20C5A0384}" type="presParOf" srcId="{CC1D07D2-055F-4777-9F1B-2B03E9B5B7D7}" destId="{6EA38668-E068-4FCD-AB64-BC9E5E78120F}" srcOrd="0" destOrd="0" presId="urn:microsoft.com/office/officeart/2008/layout/HorizontalMultiLevelHierarchy"/>
    <dgm:cxn modelId="{C1EB08F3-650A-4DE5-8AF5-3AB9EB619976}" type="presParOf" srcId="{0F500950-9AFA-40CF-ACF8-2392A5BD1FF4}" destId="{12565940-3AE0-4A46-B091-1ADF7E3EC69E}" srcOrd="1" destOrd="0" presId="urn:microsoft.com/office/officeart/2008/layout/HorizontalMultiLevelHierarchy"/>
    <dgm:cxn modelId="{D713DA62-B894-4E92-8518-E67DF5261CD1}" type="presParOf" srcId="{12565940-3AE0-4A46-B091-1ADF7E3EC69E}" destId="{81995335-9AAB-48FF-9AFD-1CE4976B4C5D}" srcOrd="0" destOrd="0" presId="urn:microsoft.com/office/officeart/2008/layout/HorizontalMultiLevelHierarchy"/>
    <dgm:cxn modelId="{F43FC791-D8A5-47BF-88AC-A191A9ACF0FB}" type="presParOf" srcId="{12565940-3AE0-4A46-B091-1ADF7E3EC69E}" destId="{BF3CDCBF-CA29-4E9B-BB75-B5210570DFD7}" srcOrd="1" destOrd="0" presId="urn:microsoft.com/office/officeart/2008/layout/HorizontalMultiLevelHierarchy"/>
    <dgm:cxn modelId="{E6D631C7-861C-467A-AF46-1E38A868F306}" type="presParOf" srcId="{0F500950-9AFA-40CF-ACF8-2392A5BD1FF4}" destId="{D5A7BF50-BFA4-42F8-8BAC-24A0C9ACAD00}" srcOrd="2" destOrd="0" presId="urn:microsoft.com/office/officeart/2008/layout/HorizontalMultiLevelHierarchy"/>
    <dgm:cxn modelId="{3F763EA8-CD83-407A-91E2-0E1E659A07C7}" type="presParOf" srcId="{D5A7BF50-BFA4-42F8-8BAC-24A0C9ACAD00}" destId="{A6FD38CD-69F1-46DF-8A59-7AC70E761456}" srcOrd="0" destOrd="0" presId="urn:microsoft.com/office/officeart/2008/layout/HorizontalMultiLevelHierarchy"/>
    <dgm:cxn modelId="{B6074925-45B7-4543-8D72-0EB60F9D6ACA}" type="presParOf" srcId="{0F500950-9AFA-40CF-ACF8-2392A5BD1FF4}" destId="{6CED12E1-0CB3-4C53-8669-3A0386F04877}" srcOrd="3" destOrd="0" presId="urn:microsoft.com/office/officeart/2008/layout/HorizontalMultiLevelHierarchy"/>
    <dgm:cxn modelId="{B60DF9DC-1C37-482B-B442-7BE8A1CE5C81}" type="presParOf" srcId="{6CED12E1-0CB3-4C53-8669-3A0386F04877}" destId="{90E75FEF-8973-41EF-AE02-652A8BC0AB90}" srcOrd="0" destOrd="0" presId="urn:microsoft.com/office/officeart/2008/layout/HorizontalMultiLevelHierarchy"/>
    <dgm:cxn modelId="{73CB94B4-4E00-4623-91D8-B4B5E816F63A}" type="presParOf" srcId="{6CED12E1-0CB3-4C53-8669-3A0386F04877}" destId="{72C4518D-CA59-4A41-8EAE-3E02BB6113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E25E73-5A87-4289-944D-DB6EF960E24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7AD840-4A5E-496E-94E9-A08A05B06739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3200" b="1" i="0" u="none" strike="noStrike" cap="all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  <a:sym typeface="Calibri"/>
            </a:rPr>
            <a:t>здание</a:t>
          </a:r>
        </a:p>
      </dgm:t>
    </dgm:pt>
    <dgm:pt modelId="{CD12F3C9-5AD4-4E91-80C7-9C2DC52CACE7}" type="parTrans" cxnId="{79790EE5-CC78-44DA-B744-5F74A0D5C9AB}">
      <dgm:prSet/>
      <dgm:spPr/>
      <dgm:t>
        <a:bodyPr/>
        <a:lstStyle/>
        <a:p>
          <a:endParaRPr lang="ru-RU"/>
        </a:p>
      </dgm:t>
    </dgm:pt>
    <dgm:pt modelId="{4FE530CE-B994-4635-9A61-7BE43E0F97BF}" type="sibTrans" cxnId="{79790EE5-CC78-44DA-B744-5F74A0D5C9AB}">
      <dgm:prSet/>
      <dgm:spPr/>
      <dgm:t>
        <a:bodyPr/>
        <a:lstStyle/>
        <a:p>
          <a:endParaRPr lang="ru-RU"/>
        </a:p>
      </dgm:t>
    </dgm:pt>
    <dgm:pt modelId="{6C93DD58-568C-490D-93F9-FA37BE45B7A9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архитектурная доступность здания</a:t>
          </a:r>
        </a:p>
      </dgm:t>
    </dgm:pt>
    <dgm:pt modelId="{488935D5-0FD5-4477-93F0-0054D495D6E7}" type="parTrans" cxnId="{650E0452-86A1-44DF-9E07-705ADA879BE7}">
      <dgm:prSet/>
      <dgm:spPr/>
      <dgm:t>
        <a:bodyPr/>
        <a:lstStyle/>
        <a:p>
          <a:endParaRPr lang="ru-RU"/>
        </a:p>
      </dgm:t>
    </dgm:pt>
    <dgm:pt modelId="{A05FB44A-C3A5-45F8-B134-3ACFFF18E8D4}" type="sibTrans" cxnId="{650E0452-86A1-44DF-9E07-705ADA879BE7}">
      <dgm:prSet/>
      <dgm:spPr/>
      <dgm:t>
        <a:bodyPr/>
        <a:lstStyle/>
        <a:p>
          <a:endParaRPr lang="ru-RU"/>
        </a:p>
      </dgm:t>
    </dgm:pt>
    <dgm:pt modelId="{A6677103-C222-4202-8B59-00E896A157E5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3200" b="1" i="0" u="none" strike="noStrike" cap="all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помещение</a:t>
          </a:r>
        </a:p>
      </dgm:t>
    </dgm:pt>
    <dgm:pt modelId="{D61DCEF7-1820-4B6D-B81A-BC16CF7AEA18}" type="parTrans" cxnId="{AE3820E4-B300-499B-86C4-1A029270D472}">
      <dgm:prSet/>
      <dgm:spPr/>
      <dgm:t>
        <a:bodyPr/>
        <a:lstStyle/>
        <a:p>
          <a:endParaRPr lang="ru-RU"/>
        </a:p>
      </dgm:t>
    </dgm:pt>
    <dgm:pt modelId="{1356AE4F-674D-404C-AC0D-6D4C4F8C2AB9}" type="sibTrans" cxnId="{AE3820E4-B300-499B-86C4-1A029270D472}">
      <dgm:prSet/>
      <dgm:spPr/>
      <dgm:t>
        <a:bodyPr/>
        <a:lstStyle/>
        <a:p>
          <a:endParaRPr lang="ru-RU"/>
        </a:p>
      </dgm:t>
    </dgm:pt>
    <dgm:pt modelId="{B893245A-B160-46D2-8570-032071B07725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отдельное оборудованное помещение</a:t>
          </a:r>
        </a:p>
      </dgm:t>
    </dgm:pt>
    <dgm:pt modelId="{68177550-776A-4C24-A724-3B6216AC0683}" type="parTrans" cxnId="{AC00197F-B1C2-4818-ADDA-F4D65973E1E9}">
      <dgm:prSet/>
      <dgm:spPr/>
      <dgm:t>
        <a:bodyPr/>
        <a:lstStyle/>
        <a:p>
          <a:endParaRPr lang="ru-RU"/>
        </a:p>
      </dgm:t>
    </dgm:pt>
    <dgm:pt modelId="{D1AEF992-ADD2-4381-B70C-F963D0BCC469}" type="sibTrans" cxnId="{AC00197F-B1C2-4818-ADDA-F4D65973E1E9}">
      <dgm:prSet/>
      <dgm:spPr/>
      <dgm:t>
        <a:bodyPr/>
        <a:lstStyle/>
        <a:p>
          <a:endParaRPr lang="ru-RU"/>
        </a:p>
      </dgm:t>
    </dgm:pt>
    <dgm:pt modelId="{D2FF3436-056F-48D1-974F-423D2DC487E7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3200" b="1" i="0" u="none" strike="noStrike" cap="all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условия</a:t>
          </a:r>
        </a:p>
      </dgm:t>
    </dgm:pt>
    <dgm:pt modelId="{965AB785-5EC5-42D5-9548-6C50151318D3}" type="parTrans" cxnId="{C6EAB14E-2A15-4941-B58C-7481BB2949F0}">
      <dgm:prSet/>
      <dgm:spPr/>
      <dgm:t>
        <a:bodyPr/>
        <a:lstStyle/>
        <a:p>
          <a:endParaRPr lang="ru-RU"/>
        </a:p>
      </dgm:t>
    </dgm:pt>
    <dgm:pt modelId="{D05C98BB-94E9-44F1-AC76-85FA36D8FF9F}" type="sibTrans" cxnId="{C6EAB14E-2A15-4941-B58C-7481BB2949F0}">
      <dgm:prSet/>
      <dgm:spPr/>
      <dgm:t>
        <a:bodyPr/>
        <a:lstStyle/>
        <a:p>
          <a:endParaRPr lang="ru-RU"/>
        </a:p>
      </dgm:t>
    </dgm:pt>
    <dgm:pt modelId="{CC6F1A86-0EA5-46D6-B052-B4B25B246BF9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доступ к электронной почте</a:t>
          </a:r>
        </a:p>
      </dgm:t>
    </dgm:pt>
    <dgm:pt modelId="{D3D995C6-1ED4-47F7-BAC2-119F0420755C}" type="parTrans" cxnId="{C23B5BD1-BE81-4630-A27B-AD3ED1278F64}">
      <dgm:prSet/>
      <dgm:spPr/>
      <dgm:t>
        <a:bodyPr/>
        <a:lstStyle/>
        <a:p>
          <a:endParaRPr lang="ru-RU"/>
        </a:p>
      </dgm:t>
    </dgm:pt>
    <dgm:pt modelId="{EE3B911F-7CB4-40DD-B220-3641013AA283}" type="sibTrans" cxnId="{C23B5BD1-BE81-4630-A27B-AD3ED1278F64}">
      <dgm:prSet/>
      <dgm:spPr/>
      <dgm:t>
        <a:bodyPr/>
        <a:lstStyle/>
        <a:p>
          <a:endParaRPr lang="ru-RU"/>
        </a:p>
      </dgm:t>
    </dgm:pt>
    <dgm:pt modelId="{B6AED918-5F22-4BB5-85D5-29730FD28DEE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доступ к сети Интернет </a:t>
          </a:r>
        </a:p>
      </dgm:t>
    </dgm:pt>
    <dgm:pt modelId="{7E9B2403-B138-45BF-B807-4C46C4675A9F}" type="parTrans" cxnId="{3002F7BC-0170-43FD-8424-1D854E2C6891}">
      <dgm:prSet/>
      <dgm:spPr/>
      <dgm:t>
        <a:bodyPr/>
        <a:lstStyle/>
        <a:p>
          <a:endParaRPr lang="ru-RU"/>
        </a:p>
      </dgm:t>
    </dgm:pt>
    <dgm:pt modelId="{BFB03B9B-70F3-4F08-BD2D-016AEDDCEEAC}" type="sibTrans" cxnId="{3002F7BC-0170-43FD-8424-1D854E2C6891}">
      <dgm:prSet/>
      <dgm:spPr/>
      <dgm:t>
        <a:bodyPr/>
        <a:lstStyle/>
        <a:p>
          <a:endParaRPr lang="ru-RU"/>
        </a:p>
      </dgm:t>
    </dgm:pt>
    <dgm:pt modelId="{45282685-77BE-4534-B3D5-29D0C474E0C5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демонстрация информации на экране</a:t>
          </a:r>
        </a:p>
      </dgm:t>
    </dgm:pt>
    <dgm:pt modelId="{8CB8E240-1F37-4AD0-B4C7-5829D47CB261}" type="parTrans" cxnId="{3F27415C-28EE-4422-9D74-7BF5599537BB}">
      <dgm:prSet/>
      <dgm:spPr/>
      <dgm:t>
        <a:bodyPr/>
        <a:lstStyle/>
        <a:p>
          <a:endParaRPr lang="ru-RU"/>
        </a:p>
      </dgm:t>
    </dgm:pt>
    <dgm:pt modelId="{F9CF63A9-CE9D-4995-A42E-463D9E810AC4}" type="sibTrans" cxnId="{3F27415C-28EE-4422-9D74-7BF5599537BB}">
      <dgm:prSet/>
      <dgm:spPr/>
      <dgm:t>
        <a:bodyPr/>
        <a:lstStyle/>
        <a:p>
          <a:endParaRPr lang="ru-RU"/>
        </a:p>
      </dgm:t>
    </dgm:pt>
    <dgm:pt modelId="{A57FFB35-1F60-495C-988E-5DD90D6D3C1F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зона ожидания для взрослых и детей</a:t>
          </a:r>
        </a:p>
      </dgm:t>
    </dgm:pt>
    <dgm:pt modelId="{4E815329-9D62-4626-87B2-3AE6F5FB2298}" type="parTrans" cxnId="{AFDB4228-6DBB-450C-BBA0-72A93FC6AB13}">
      <dgm:prSet/>
      <dgm:spPr/>
      <dgm:t>
        <a:bodyPr/>
        <a:lstStyle/>
        <a:p>
          <a:endParaRPr lang="ru-RU"/>
        </a:p>
      </dgm:t>
    </dgm:pt>
    <dgm:pt modelId="{0957F335-C9D0-4B48-8DA6-24B6839E58B2}" type="sibTrans" cxnId="{AFDB4228-6DBB-450C-BBA0-72A93FC6AB13}">
      <dgm:prSet/>
      <dgm:spPr/>
      <dgm:t>
        <a:bodyPr/>
        <a:lstStyle/>
        <a:p>
          <a:endParaRPr lang="ru-RU"/>
        </a:p>
      </dgm:t>
    </dgm:pt>
    <dgm:pt modelId="{127995F9-417F-43D3-8AEF-BA214A9237C6}" type="pres">
      <dgm:prSet presAssocID="{E3E25E73-5A87-4289-944D-DB6EF960E243}" presName="linear" presStyleCnt="0">
        <dgm:presLayoutVars>
          <dgm:dir/>
          <dgm:resizeHandles val="exact"/>
        </dgm:presLayoutVars>
      </dgm:prSet>
      <dgm:spPr/>
    </dgm:pt>
    <dgm:pt modelId="{02AD6858-6F65-4B7F-9C57-9677EBF08C00}" type="pres">
      <dgm:prSet presAssocID="{0F7AD840-4A5E-496E-94E9-A08A05B06739}" presName="comp" presStyleCnt="0"/>
      <dgm:spPr/>
    </dgm:pt>
    <dgm:pt modelId="{2012F964-11A2-4245-9BDB-6BB20A60227D}" type="pres">
      <dgm:prSet presAssocID="{0F7AD840-4A5E-496E-94E9-A08A05B06739}" presName="box" presStyleLbl="node1" presStyleIdx="0" presStyleCnt="3"/>
      <dgm:spPr/>
    </dgm:pt>
    <dgm:pt modelId="{21C465E3-939B-4604-BA86-CD68DD8D8B38}" type="pres">
      <dgm:prSet presAssocID="{0F7AD840-4A5E-496E-94E9-A08A05B06739}" presName="img" presStyleLbl="fgImgPlace1" presStyleIdx="0" presStyleCnt="3" custScaleX="63149"/>
      <dgm:spPr>
        <a:blipFill rotWithShape="1"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52C965A5-8AB7-4B91-8280-6903401BA6FA}" type="pres">
      <dgm:prSet presAssocID="{0F7AD840-4A5E-496E-94E9-A08A05B06739}" presName="text" presStyleLbl="node1" presStyleIdx="0" presStyleCnt="3">
        <dgm:presLayoutVars>
          <dgm:bulletEnabled val="1"/>
        </dgm:presLayoutVars>
      </dgm:prSet>
      <dgm:spPr/>
    </dgm:pt>
    <dgm:pt modelId="{91945E84-F725-45E8-9DCE-41ED79582045}" type="pres">
      <dgm:prSet presAssocID="{4FE530CE-B994-4635-9A61-7BE43E0F97BF}" presName="spacer" presStyleCnt="0"/>
      <dgm:spPr/>
    </dgm:pt>
    <dgm:pt modelId="{78622D0A-41F0-41DB-989D-2C0560845BCC}" type="pres">
      <dgm:prSet presAssocID="{A6677103-C222-4202-8B59-00E896A157E5}" presName="comp" presStyleCnt="0"/>
      <dgm:spPr/>
    </dgm:pt>
    <dgm:pt modelId="{F7A6AB70-882D-4DC7-A624-742F233E2558}" type="pres">
      <dgm:prSet presAssocID="{A6677103-C222-4202-8B59-00E896A157E5}" presName="box" presStyleLbl="node1" presStyleIdx="1" presStyleCnt="3"/>
      <dgm:spPr/>
    </dgm:pt>
    <dgm:pt modelId="{112FD0AA-B0CB-4EBD-A0D8-35DB44BA5A0C}" type="pres">
      <dgm:prSet presAssocID="{A6677103-C222-4202-8B59-00E896A157E5}" presName="img" presStyleLbl="fgImgPlace1" presStyleIdx="1" presStyleCnt="3" custScaleX="64117"/>
      <dgm:spPr>
        <a:blipFill rotWithShape="1">
          <a:blip xmlns:r="http://schemas.openxmlformats.org/officeDocument/2006/relationships" r:embed="rId3">
            <a:biLevel thresh="25000"/>
          </a:blip>
          <a:stretch>
            <a:fillRect/>
          </a:stretch>
        </a:blipFill>
      </dgm:spPr>
    </dgm:pt>
    <dgm:pt modelId="{8A08EAFC-ADDC-4500-950C-319B9AA17594}" type="pres">
      <dgm:prSet presAssocID="{A6677103-C222-4202-8B59-00E896A157E5}" presName="text" presStyleLbl="node1" presStyleIdx="1" presStyleCnt="3">
        <dgm:presLayoutVars>
          <dgm:bulletEnabled val="1"/>
        </dgm:presLayoutVars>
      </dgm:prSet>
      <dgm:spPr/>
    </dgm:pt>
    <dgm:pt modelId="{5117AB77-3ACA-457D-AC8E-B33C2555C18B}" type="pres">
      <dgm:prSet presAssocID="{1356AE4F-674D-404C-AC0D-6D4C4F8C2AB9}" presName="spacer" presStyleCnt="0"/>
      <dgm:spPr/>
    </dgm:pt>
    <dgm:pt modelId="{E88C517F-129F-43BD-BD13-43C71C8D4981}" type="pres">
      <dgm:prSet presAssocID="{D2FF3436-056F-48D1-974F-423D2DC487E7}" presName="comp" presStyleCnt="0"/>
      <dgm:spPr/>
    </dgm:pt>
    <dgm:pt modelId="{C589291E-45F1-4284-8C8D-E549D9D30ADC}" type="pres">
      <dgm:prSet presAssocID="{D2FF3436-056F-48D1-974F-423D2DC487E7}" presName="box" presStyleLbl="node1" presStyleIdx="2" presStyleCnt="3"/>
      <dgm:spPr/>
    </dgm:pt>
    <dgm:pt modelId="{3E56379C-80C5-4038-90F3-767E022BE481}" type="pres">
      <dgm:prSet presAssocID="{D2FF3436-056F-48D1-974F-423D2DC487E7}" presName="img" presStyleLbl="fgImgPlace1" presStyleIdx="2" presStyleCnt="3" custScaleX="67021"/>
      <dgm:spPr>
        <a:blipFill rotWithShape="1">
          <a:blip xmlns:r="http://schemas.openxmlformats.org/officeDocument/2006/relationships" r:embed="rId4">
            <a:biLevel thresh="25000"/>
          </a:blip>
          <a:stretch>
            <a:fillRect/>
          </a:stretch>
        </a:blipFill>
      </dgm:spPr>
    </dgm:pt>
    <dgm:pt modelId="{9F9B991E-11EA-4CD1-8881-5295F108BFEF}" type="pres">
      <dgm:prSet presAssocID="{D2FF3436-056F-48D1-974F-423D2DC487E7}" presName="text" presStyleLbl="node1" presStyleIdx="2" presStyleCnt="3">
        <dgm:presLayoutVars>
          <dgm:bulletEnabled val="1"/>
        </dgm:presLayoutVars>
      </dgm:prSet>
      <dgm:spPr/>
    </dgm:pt>
  </dgm:ptLst>
  <dgm:cxnLst>
    <dgm:cxn modelId="{2A7A0C01-3BF9-4E21-80A3-BF9268679FF6}" type="presOf" srcId="{D2FF3436-056F-48D1-974F-423D2DC487E7}" destId="{C589291E-45F1-4284-8C8D-E549D9D30ADC}" srcOrd="0" destOrd="0" presId="urn:microsoft.com/office/officeart/2005/8/layout/vList4"/>
    <dgm:cxn modelId="{3D89670B-659D-4F4E-8CE5-2C76FE10A969}" type="presOf" srcId="{0F7AD840-4A5E-496E-94E9-A08A05B06739}" destId="{2012F964-11A2-4245-9BDB-6BB20A60227D}" srcOrd="0" destOrd="0" presId="urn:microsoft.com/office/officeart/2005/8/layout/vList4"/>
    <dgm:cxn modelId="{52DC0213-7DE5-4A63-9C16-9C1D8BB59B98}" type="presOf" srcId="{A57FFB35-1F60-495C-988E-5DD90D6D3C1F}" destId="{8A08EAFC-ADDC-4500-950C-319B9AA17594}" srcOrd="1" destOrd="2" presId="urn:microsoft.com/office/officeart/2005/8/layout/vList4"/>
    <dgm:cxn modelId="{EAB5C415-5CFF-4D15-BC41-A1BC31934F3F}" type="presOf" srcId="{A6677103-C222-4202-8B59-00E896A157E5}" destId="{8A08EAFC-ADDC-4500-950C-319B9AA17594}" srcOrd="1" destOrd="0" presId="urn:microsoft.com/office/officeart/2005/8/layout/vList4"/>
    <dgm:cxn modelId="{AFDB4228-6DBB-450C-BBA0-72A93FC6AB13}" srcId="{A6677103-C222-4202-8B59-00E896A157E5}" destId="{A57FFB35-1F60-495C-988E-5DD90D6D3C1F}" srcOrd="1" destOrd="0" parTransId="{4E815329-9D62-4626-87B2-3AE6F5FB2298}" sibTransId="{0957F335-C9D0-4B48-8DA6-24B6839E58B2}"/>
    <dgm:cxn modelId="{9CC19828-3623-4E21-AD0F-8AFD1548E1E6}" type="presOf" srcId="{CC6F1A86-0EA5-46D6-B052-B4B25B246BF9}" destId="{9F9B991E-11EA-4CD1-8881-5295F108BFEF}" srcOrd="1" destOrd="1" presId="urn:microsoft.com/office/officeart/2005/8/layout/vList4"/>
    <dgm:cxn modelId="{A3D11C39-394F-48C6-9B55-25CD7276E43F}" type="presOf" srcId="{E3E25E73-5A87-4289-944D-DB6EF960E243}" destId="{127995F9-417F-43D3-8AEF-BA214A9237C6}" srcOrd="0" destOrd="0" presId="urn:microsoft.com/office/officeart/2005/8/layout/vList4"/>
    <dgm:cxn modelId="{7D83D739-A3CD-440A-9A40-C87A923AE84A}" type="presOf" srcId="{CC6F1A86-0EA5-46D6-B052-B4B25B246BF9}" destId="{C589291E-45F1-4284-8C8D-E549D9D30ADC}" srcOrd="0" destOrd="1" presId="urn:microsoft.com/office/officeart/2005/8/layout/vList4"/>
    <dgm:cxn modelId="{3F27415C-28EE-4422-9D74-7BF5599537BB}" srcId="{D2FF3436-056F-48D1-974F-423D2DC487E7}" destId="{45282685-77BE-4534-B3D5-29D0C474E0C5}" srcOrd="2" destOrd="0" parTransId="{8CB8E240-1F37-4AD0-B4C7-5829D47CB261}" sibTransId="{F9CF63A9-CE9D-4995-A42E-463D9E810AC4}"/>
    <dgm:cxn modelId="{5505F16B-D4AB-40B1-9028-8E2AE4A49633}" type="presOf" srcId="{D2FF3436-056F-48D1-974F-423D2DC487E7}" destId="{9F9B991E-11EA-4CD1-8881-5295F108BFEF}" srcOrd="1" destOrd="0" presId="urn:microsoft.com/office/officeart/2005/8/layout/vList4"/>
    <dgm:cxn modelId="{C6EAB14E-2A15-4941-B58C-7481BB2949F0}" srcId="{E3E25E73-5A87-4289-944D-DB6EF960E243}" destId="{D2FF3436-056F-48D1-974F-423D2DC487E7}" srcOrd="2" destOrd="0" parTransId="{965AB785-5EC5-42D5-9548-6C50151318D3}" sibTransId="{D05C98BB-94E9-44F1-AC76-85FA36D8FF9F}"/>
    <dgm:cxn modelId="{EDD6404F-17B0-4E33-95C2-511EDF02AEAA}" type="presOf" srcId="{6C93DD58-568C-490D-93F9-FA37BE45B7A9}" destId="{52C965A5-8AB7-4B91-8280-6903401BA6FA}" srcOrd="1" destOrd="1" presId="urn:microsoft.com/office/officeart/2005/8/layout/vList4"/>
    <dgm:cxn modelId="{650E0452-86A1-44DF-9E07-705ADA879BE7}" srcId="{0F7AD840-4A5E-496E-94E9-A08A05B06739}" destId="{6C93DD58-568C-490D-93F9-FA37BE45B7A9}" srcOrd="0" destOrd="0" parTransId="{488935D5-0FD5-4477-93F0-0054D495D6E7}" sibTransId="{A05FB44A-C3A5-45F8-B134-3ACFFF18E8D4}"/>
    <dgm:cxn modelId="{0EFEDF77-6B11-4EDA-A473-493AF47AF4AA}" type="presOf" srcId="{45282685-77BE-4534-B3D5-29D0C474E0C5}" destId="{C589291E-45F1-4284-8C8D-E549D9D30ADC}" srcOrd="0" destOrd="3" presId="urn:microsoft.com/office/officeart/2005/8/layout/vList4"/>
    <dgm:cxn modelId="{E06C1A7C-4B57-4E5A-9A4D-FA722ECA5CDC}" type="presOf" srcId="{6C93DD58-568C-490D-93F9-FA37BE45B7A9}" destId="{2012F964-11A2-4245-9BDB-6BB20A60227D}" srcOrd="0" destOrd="1" presId="urn:microsoft.com/office/officeart/2005/8/layout/vList4"/>
    <dgm:cxn modelId="{AC00197F-B1C2-4818-ADDA-F4D65973E1E9}" srcId="{A6677103-C222-4202-8B59-00E896A157E5}" destId="{B893245A-B160-46D2-8570-032071B07725}" srcOrd="0" destOrd="0" parTransId="{68177550-776A-4C24-A724-3B6216AC0683}" sibTransId="{D1AEF992-ADD2-4381-B70C-F963D0BCC469}"/>
    <dgm:cxn modelId="{3F822481-7148-4D4B-B8D8-29EBD67E610E}" type="presOf" srcId="{0F7AD840-4A5E-496E-94E9-A08A05B06739}" destId="{52C965A5-8AB7-4B91-8280-6903401BA6FA}" srcOrd="1" destOrd="0" presId="urn:microsoft.com/office/officeart/2005/8/layout/vList4"/>
    <dgm:cxn modelId="{121C1284-E6D1-4AC4-B92B-454F89124589}" type="presOf" srcId="{B6AED918-5F22-4BB5-85D5-29730FD28DEE}" destId="{9F9B991E-11EA-4CD1-8881-5295F108BFEF}" srcOrd="1" destOrd="2" presId="urn:microsoft.com/office/officeart/2005/8/layout/vList4"/>
    <dgm:cxn modelId="{484F0A94-1315-408E-92A0-EDDAE65415DC}" type="presOf" srcId="{A57FFB35-1F60-495C-988E-5DD90D6D3C1F}" destId="{F7A6AB70-882D-4DC7-A624-742F233E2558}" srcOrd="0" destOrd="2" presId="urn:microsoft.com/office/officeart/2005/8/layout/vList4"/>
    <dgm:cxn modelId="{BEC46C9B-482E-4FC4-9C5C-C7141782410C}" type="presOf" srcId="{A6677103-C222-4202-8B59-00E896A157E5}" destId="{F7A6AB70-882D-4DC7-A624-742F233E2558}" srcOrd="0" destOrd="0" presId="urn:microsoft.com/office/officeart/2005/8/layout/vList4"/>
    <dgm:cxn modelId="{3002F7BC-0170-43FD-8424-1D854E2C6891}" srcId="{D2FF3436-056F-48D1-974F-423D2DC487E7}" destId="{B6AED918-5F22-4BB5-85D5-29730FD28DEE}" srcOrd="1" destOrd="0" parTransId="{7E9B2403-B138-45BF-B807-4C46C4675A9F}" sibTransId="{BFB03B9B-70F3-4F08-BD2D-016AEDDCEEAC}"/>
    <dgm:cxn modelId="{5FE0D9C3-F803-45E0-BC2C-365C5745EE9E}" type="presOf" srcId="{B6AED918-5F22-4BB5-85D5-29730FD28DEE}" destId="{C589291E-45F1-4284-8C8D-E549D9D30ADC}" srcOrd="0" destOrd="2" presId="urn:microsoft.com/office/officeart/2005/8/layout/vList4"/>
    <dgm:cxn modelId="{C23B5BD1-BE81-4630-A27B-AD3ED1278F64}" srcId="{D2FF3436-056F-48D1-974F-423D2DC487E7}" destId="{CC6F1A86-0EA5-46D6-B052-B4B25B246BF9}" srcOrd="0" destOrd="0" parTransId="{D3D995C6-1ED4-47F7-BAC2-119F0420755C}" sibTransId="{EE3B911F-7CB4-40DD-B220-3641013AA283}"/>
    <dgm:cxn modelId="{2F73B6DC-39A2-47EE-AA48-DC0896ED8884}" type="presOf" srcId="{B893245A-B160-46D2-8570-032071B07725}" destId="{8A08EAFC-ADDC-4500-950C-319B9AA17594}" srcOrd="1" destOrd="1" presId="urn:microsoft.com/office/officeart/2005/8/layout/vList4"/>
    <dgm:cxn modelId="{AE3820E4-B300-499B-86C4-1A029270D472}" srcId="{E3E25E73-5A87-4289-944D-DB6EF960E243}" destId="{A6677103-C222-4202-8B59-00E896A157E5}" srcOrd="1" destOrd="0" parTransId="{D61DCEF7-1820-4B6D-B81A-BC16CF7AEA18}" sibTransId="{1356AE4F-674D-404C-AC0D-6D4C4F8C2AB9}"/>
    <dgm:cxn modelId="{79790EE5-CC78-44DA-B744-5F74A0D5C9AB}" srcId="{E3E25E73-5A87-4289-944D-DB6EF960E243}" destId="{0F7AD840-4A5E-496E-94E9-A08A05B06739}" srcOrd="0" destOrd="0" parTransId="{CD12F3C9-5AD4-4E91-80C7-9C2DC52CACE7}" sibTransId="{4FE530CE-B994-4635-9A61-7BE43E0F97BF}"/>
    <dgm:cxn modelId="{791F1AED-7EA5-4EAD-B98E-A7573E6830E3}" type="presOf" srcId="{45282685-77BE-4534-B3D5-29D0C474E0C5}" destId="{9F9B991E-11EA-4CD1-8881-5295F108BFEF}" srcOrd="1" destOrd="3" presId="urn:microsoft.com/office/officeart/2005/8/layout/vList4"/>
    <dgm:cxn modelId="{653F22F9-1F53-4289-894B-6A1BA0E22448}" type="presOf" srcId="{B893245A-B160-46D2-8570-032071B07725}" destId="{F7A6AB70-882D-4DC7-A624-742F233E2558}" srcOrd="0" destOrd="1" presId="urn:microsoft.com/office/officeart/2005/8/layout/vList4"/>
    <dgm:cxn modelId="{C56273C1-A59C-4069-A56A-469310D2367D}" type="presParOf" srcId="{127995F9-417F-43D3-8AEF-BA214A9237C6}" destId="{02AD6858-6F65-4B7F-9C57-9677EBF08C00}" srcOrd="0" destOrd="0" presId="urn:microsoft.com/office/officeart/2005/8/layout/vList4"/>
    <dgm:cxn modelId="{268F7FC3-3081-4BCF-A6D6-7D0ABE5C7815}" type="presParOf" srcId="{02AD6858-6F65-4B7F-9C57-9677EBF08C00}" destId="{2012F964-11A2-4245-9BDB-6BB20A60227D}" srcOrd="0" destOrd="0" presId="urn:microsoft.com/office/officeart/2005/8/layout/vList4"/>
    <dgm:cxn modelId="{02785C5D-2C1B-432C-B620-B44FF8A69BD5}" type="presParOf" srcId="{02AD6858-6F65-4B7F-9C57-9677EBF08C00}" destId="{21C465E3-939B-4604-BA86-CD68DD8D8B38}" srcOrd="1" destOrd="0" presId="urn:microsoft.com/office/officeart/2005/8/layout/vList4"/>
    <dgm:cxn modelId="{901B927C-67CC-4002-81A3-FCA2F25E56F1}" type="presParOf" srcId="{02AD6858-6F65-4B7F-9C57-9677EBF08C00}" destId="{52C965A5-8AB7-4B91-8280-6903401BA6FA}" srcOrd="2" destOrd="0" presId="urn:microsoft.com/office/officeart/2005/8/layout/vList4"/>
    <dgm:cxn modelId="{374E7D11-46F9-44E0-924A-BE223ABEF4D0}" type="presParOf" srcId="{127995F9-417F-43D3-8AEF-BA214A9237C6}" destId="{91945E84-F725-45E8-9DCE-41ED79582045}" srcOrd="1" destOrd="0" presId="urn:microsoft.com/office/officeart/2005/8/layout/vList4"/>
    <dgm:cxn modelId="{E9418489-9AA9-4B5F-8D80-8FC125B0F468}" type="presParOf" srcId="{127995F9-417F-43D3-8AEF-BA214A9237C6}" destId="{78622D0A-41F0-41DB-989D-2C0560845BCC}" srcOrd="2" destOrd="0" presId="urn:microsoft.com/office/officeart/2005/8/layout/vList4"/>
    <dgm:cxn modelId="{44FB866C-A29A-46CA-80E7-044F2879BCCE}" type="presParOf" srcId="{78622D0A-41F0-41DB-989D-2C0560845BCC}" destId="{F7A6AB70-882D-4DC7-A624-742F233E2558}" srcOrd="0" destOrd="0" presId="urn:microsoft.com/office/officeart/2005/8/layout/vList4"/>
    <dgm:cxn modelId="{35295751-46BC-493C-9B82-49C5A87B7C8C}" type="presParOf" srcId="{78622D0A-41F0-41DB-989D-2C0560845BCC}" destId="{112FD0AA-B0CB-4EBD-A0D8-35DB44BA5A0C}" srcOrd="1" destOrd="0" presId="urn:microsoft.com/office/officeart/2005/8/layout/vList4"/>
    <dgm:cxn modelId="{90E6C3A0-3FB2-4A3A-96B6-33B5021C8404}" type="presParOf" srcId="{78622D0A-41F0-41DB-989D-2C0560845BCC}" destId="{8A08EAFC-ADDC-4500-950C-319B9AA17594}" srcOrd="2" destOrd="0" presId="urn:microsoft.com/office/officeart/2005/8/layout/vList4"/>
    <dgm:cxn modelId="{BB06C1FC-C531-4BE7-B6EF-2FE168E42F2C}" type="presParOf" srcId="{127995F9-417F-43D3-8AEF-BA214A9237C6}" destId="{5117AB77-3ACA-457D-AC8E-B33C2555C18B}" srcOrd="3" destOrd="0" presId="urn:microsoft.com/office/officeart/2005/8/layout/vList4"/>
    <dgm:cxn modelId="{1E47FB63-547B-409A-A678-379A2A8B14CD}" type="presParOf" srcId="{127995F9-417F-43D3-8AEF-BA214A9237C6}" destId="{E88C517F-129F-43BD-BD13-43C71C8D4981}" srcOrd="4" destOrd="0" presId="urn:microsoft.com/office/officeart/2005/8/layout/vList4"/>
    <dgm:cxn modelId="{B45B6279-BEF9-486E-90A5-3493A16F6718}" type="presParOf" srcId="{E88C517F-129F-43BD-BD13-43C71C8D4981}" destId="{C589291E-45F1-4284-8C8D-E549D9D30ADC}" srcOrd="0" destOrd="0" presId="urn:microsoft.com/office/officeart/2005/8/layout/vList4"/>
    <dgm:cxn modelId="{85D6A52B-5A35-447D-B1DA-C3A7CBD6BEB3}" type="presParOf" srcId="{E88C517F-129F-43BD-BD13-43C71C8D4981}" destId="{3E56379C-80C5-4038-90F3-767E022BE481}" srcOrd="1" destOrd="0" presId="urn:microsoft.com/office/officeart/2005/8/layout/vList4"/>
    <dgm:cxn modelId="{4990A03D-7F9C-4315-9137-C6E2EB5ABA38}" type="presParOf" srcId="{E88C517F-129F-43BD-BD13-43C71C8D4981}" destId="{9F9B991E-11EA-4CD1-8881-5295F108BFE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E25E73-5A87-4289-944D-DB6EF960E24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7AD840-4A5E-496E-94E9-A08A05B06739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3200" b="1" i="0" u="none" strike="noStrike" cap="all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  <a:sym typeface="Calibri"/>
            </a:rPr>
            <a:t>Кто определяет вид?</a:t>
          </a:r>
        </a:p>
      </dgm:t>
    </dgm:pt>
    <dgm:pt modelId="{CD12F3C9-5AD4-4E91-80C7-9C2DC52CACE7}" type="parTrans" cxnId="{79790EE5-CC78-44DA-B744-5F74A0D5C9AB}">
      <dgm:prSet/>
      <dgm:spPr/>
      <dgm:t>
        <a:bodyPr/>
        <a:lstStyle/>
        <a:p>
          <a:endParaRPr lang="ru-RU"/>
        </a:p>
      </dgm:t>
    </dgm:pt>
    <dgm:pt modelId="{4FE530CE-B994-4635-9A61-7BE43E0F97BF}" type="sibTrans" cxnId="{79790EE5-CC78-44DA-B744-5F74A0D5C9AB}">
      <dgm:prSet/>
      <dgm:spPr/>
      <dgm:t>
        <a:bodyPr/>
        <a:lstStyle/>
        <a:p>
          <a:endParaRPr lang="ru-RU"/>
        </a:p>
      </dgm:t>
    </dgm:pt>
    <dgm:pt modelId="{C02F0202-E0B6-45D9-851E-755EA995040B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Получатель услуги</a:t>
          </a:r>
        </a:p>
      </dgm:t>
    </dgm:pt>
    <dgm:pt modelId="{CF3BD99B-3A71-4778-9879-D783D66F08DD}" type="parTrans" cxnId="{AD6AA156-5480-4E55-9F15-D1630B2E2051}">
      <dgm:prSet/>
      <dgm:spPr/>
      <dgm:t>
        <a:bodyPr/>
        <a:lstStyle/>
        <a:p>
          <a:endParaRPr lang="ru-RU"/>
        </a:p>
      </dgm:t>
    </dgm:pt>
    <dgm:pt modelId="{3DFA2C87-2364-4638-9BA1-EA65484E02E7}" type="sibTrans" cxnId="{AD6AA156-5480-4E55-9F15-D1630B2E2051}">
      <dgm:prSet/>
      <dgm:spPr/>
      <dgm:t>
        <a:bodyPr/>
        <a:lstStyle/>
        <a:p>
          <a:endParaRPr lang="ru-RU"/>
        </a:p>
      </dgm:t>
    </dgm:pt>
    <dgm:pt modelId="{A6677103-C222-4202-8B59-00E896A157E5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3200" b="1" i="0" u="none" strike="noStrike" cap="all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Техническое оснащение</a:t>
          </a:r>
        </a:p>
      </dgm:t>
    </dgm:pt>
    <dgm:pt modelId="{D61DCEF7-1820-4B6D-B81A-BC16CF7AEA18}" type="parTrans" cxnId="{AE3820E4-B300-499B-86C4-1A029270D472}">
      <dgm:prSet/>
      <dgm:spPr/>
      <dgm:t>
        <a:bodyPr/>
        <a:lstStyle/>
        <a:p>
          <a:endParaRPr lang="ru-RU"/>
        </a:p>
      </dgm:t>
    </dgm:pt>
    <dgm:pt modelId="{1356AE4F-674D-404C-AC0D-6D4C4F8C2AB9}" type="sibTrans" cxnId="{AE3820E4-B300-499B-86C4-1A029270D472}">
      <dgm:prSet/>
      <dgm:spPr/>
      <dgm:t>
        <a:bodyPr/>
        <a:lstStyle/>
        <a:p>
          <a:endParaRPr lang="ru-RU"/>
        </a:p>
      </dgm:t>
    </dgm:pt>
    <dgm:pt modelId="{B893245A-B160-46D2-8570-032071B07725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Телефонная связь</a:t>
          </a:r>
        </a:p>
      </dgm:t>
    </dgm:pt>
    <dgm:pt modelId="{68177550-776A-4C24-A724-3B6216AC0683}" type="parTrans" cxnId="{AC00197F-B1C2-4818-ADDA-F4D65973E1E9}">
      <dgm:prSet/>
      <dgm:spPr/>
      <dgm:t>
        <a:bodyPr/>
        <a:lstStyle/>
        <a:p>
          <a:endParaRPr lang="ru-RU"/>
        </a:p>
      </dgm:t>
    </dgm:pt>
    <dgm:pt modelId="{D1AEF992-ADD2-4381-B70C-F963D0BCC469}" type="sibTrans" cxnId="{AC00197F-B1C2-4818-ADDA-F4D65973E1E9}">
      <dgm:prSet/>
      <dgm:spPr/>
      <dgm:t>
        <a:bodyPr/>
        <a:lstStyle/>
        <a:p>
          <a:endParaRPr lang="ru-RU"/>
        </a:p>
      </dgm:t>
    </dgm:pt>
    <dgm:pt modelId="{D2FF3436-056F-48D1-974F-423D2DC487E7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3200" b="1" i="0" u="none" strike="noStrike" cap="all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Технические проблемы</a:t>
          </a:r>
        </a:p>
      </dgm:t>
    </dgm:pt>
    <dgm:pt modelId="{965AB785-5EC5-42D5-9548-6C50151318D3}" type="parTrans" cxnId="{C6EAB14E-2A15-4941-B58C-7481BB2949F0}">
      <dgm:prSet/>
      <dgm:spPr/>
      <dgm:t>
        <a:bodyPr/>
        <a:lstStyle/>
        <a:p>
          <a:endParaRPr lang="ru-RU"/>
        </a:p>
      </dgm:t>
    </dgm:pt>
    <dgm:pt modelId="{D05C98BB-94E9-44F1-AC76-85FA36D8FF9F}" type="sibTrans" cxnId="{C6EAB14E-2A15-4941-B58C-7481BB2949F0}">
      <dgm:prSet/>
      <dgm:spPr/>
      <dgm:t>
        <a:bodyPr/>
        <a:lstStyle/>
        <a:p>
          <a:endParaRPr lang="ru-RU"/>
        </a:p>
      </dgm:t>
    </dgm:pt>
    <dgm:pt modelId="{CC6F1A86-0EA5-46D6-B052-B4B25B246BF9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Со стороны Службы  - повторное получение услуги не позднее 48 часов</a:t>
          </a:r>
        </a:p>
      </dgm:t>
    </dgm:pt>
    <dgm:pt modelId="{D3D995C6-1ED4-47F7-BAC2-119F0420755C}" type="parTrans" cxnId="{C23B5BD1-BE81-4630-A27B-AD3ED1278F64}">
      <dgm:prSet/>
      <dgm:spPr/>
      <dgm:t>
        <a:bodyPr/>
        <a:lstStyle/>
        <a:p>
          <a:endParaRPr lang="ru-RU"/>
        </a:p>
      </dgm:t>
    </dgm:pt>
    <dgm:pt modelId="{EE3B911F-7CB4-40DD-B220-3641013AA283}" type="sibTrans" cxnId="{C23B5BD1-BE81-4630-A27B-AD3ED1278F64}">
      <dgm:prSet/>
      <dgm:spPr/>
      <dgm:t>
        <a:bodyPr/>
        <a:lstStyle/>
        <a:p>
          <a:endParaRPr lang="ru-RU"/>
        </a:p>
      </dgm:t>
    </dgm:pt>
    <dgm:pt modelId="{B6AED918-5F22-4BB5-85D5-29730FD28DEE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Со стороны получателя – повторное получение услуги не позднее недели</a:t>
          </a:r>
        </a:p>
      </dgm:t>
    </dgm:pt>
    <dgm:pt modelId="{7E9B2403-B138-45BF-B807-4C46C4675A9F}" type="parTrans" cxnId="{3002F7BC-0170-43FD-8424-1D854E2C6891}">
      <dgm:prSet/>
      <dgm:spPr/>
      <dgm:t>
        <a:bodyPr/>
        <a:lstStyle/>
        <a:p>
          <a:endParaRPr lang="ru-RU"/>
        </a:p>
      </dgm:t>
    </dgm:pt>
    <dgm:pt modelId="{BFB03B9B-70F3-4F08-BD2D-016AEDDCEEAC}" type="sibTrans" cxnId="{3002F7BC-0170-43FD-8424-1D854E2C6891}">
      <dgm:prSet/>
      <dgm:spPr/>
      <dgm:t>
        <a:bodyPr/>
        <a:lstStyle/>
        <a:p>
          <a:endParaRPr lang="ru-RU"/>
        </a:p>
      </dgm:t>
    </dgm:pt>
    <dgm:pt modelId="{DFAA1EBE-1BC7-438D-842C-BD04C0803DAF}">
      <dgm:prSet phldrT="[Текст]" custT="1"/>
      <dgm:spPr>
        <a:solidFill>
          <a:srgbClr val="7C91B6"/>
        </a:solidFill>
      </dgm:spPr>
      <dgm:t>
        <a:bodyPr/>
        <a:lstStyle/>
        <a:p>
          <a:r>
            <a:rPr kumimoji="0" lang="ru-RU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Интернет-соединение</a:t>
          </a:r>
        </a:p>
      </dgm:t>
    </dgm:pt>
    <dgm:pt modelId="{7234B481-25CE-46B3-BB40-7654D809D1FE}" type="parTrans" cxnId="{F8CEC34F-A16A-46C5-B1D0-3CA1A663D1A3}">
      <dgm:prSet/>
      <dgm:spPr/>
      <dgm:t>
        <a:bodyPr/>
        <a:lstStyle/>
        <a:p>
          <a:endParaRPr lang="ru-RU"/>
        </a:p>
      </dgm:t>
    </dgm:pt>
    <dgm:pt modelId="{7A26B7F6-BF7B-4B58-BFAD-6B0CE367D41B}" type="sibTrans" cxnId="{F8CEC34F-A16A-46C5-B1D0-3CA1A663D1A3}">
      <dgm:prSet/>
      <dgm:spPr/>
      <dgm:t>
        <a:bodyPr/>
        <a:lstStyle/>
        <a:p>
          <a:endParaRPr lang="ru-RU"/>
        </a:p>
      </dgm:t>
    </dgm:pt>
    <dgm:pt modelId="{127995F9-417F-43D3-8AEF-BA214A9237C6}" type="pres">
      <dgm:prSet presAssocID="{E3E25E73-5A87-4289-944D-DB6EF960E243}" presName="linear" presStyleCnt="0">
        <dgm:presLayoutVars>
          <dgm:dir/>
          <dgm:resizeHandles val="exact"/>
        </dgm:presLayoutVars>
      </dgm:prSet>
      <dgm:spPr/>
    </dgm:pt>
    <dgm:pt modelId="{02AD6858-6F65-4B7F-9C57-9677EBF08C00}" type="pres">
      <dgm:prSet presAssocID="{0F7AD840-4A5E-496E-94E9-A08A05B06739}" presName="comp" presStyleCnt="0"/>
      <dgm:spPr/>
    </dgm:pt>
    <dgm:pt modelId="{2012F964-11A2-4245-9BDB-6BB20A60227D}" type="pres">
      <dgm:prSet presAssocID="{0F7AD840-4A5E-496E-94E9-A08A05B06739}" presName="box" presStyleLbl="node1" presStyleIdx="0" presStyleCnt="3"/>
      <dgm:spPr/>
    </dgm:pt>
    <dgm:pt modelId="{21C465E3-939B-4604-BA86-CD68DD8D8B38}" type="pres">
      <dgm:prSet presAssocID="{0F7AD840-4A5E-496E-94E9-A08A05B06739}" presName="img" presStyleLbl="fgImgPlace1" presStyleIdx="0" presStyleCnt="3" custScaleX="63149"/>
      <dgm:spPr>
        <a:blipFill rotWithShape="1"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52C965A5-8AB7-4B91-8280-6903401BA6FA}" type="pres">
      <dgm:prSet presAssocID="{0F7AD840-4A5E-496E-94E9-A08A05B06739}" presName="text" presStyleLbl="node1" presStyleIdx="0" presStyleCnt="3">
        <dgm:presLayoutVars>
          <dgm:bulletEnabled val="1"/>
        </dgm:presLayoutVars>
      </dgm:prSet>
      <dgm:spPr/>
    </dgm:pt>
    <dgm:pt modelId="{91945E84-F725-45E8-9DCE-41ED79582045}" type="pres">
      <dgm:prSet presAssocID="{4FE530CE-B994-4635-9A61-7BE43E0F97BF}" presName="spacer" presStyleCnt="0"/>
      <dgm:spPr/>
    </dgm:pt>
    <dgm:pt modelId="{78622D0A-41F0-41DB-989D-2C0560845BCC}" type="pres">
      <dgm:prSet presAssocID="{A6677103-C222-4202-8B59-00E896A157E5}" presName="comp" presStyleCnt="0"/>
      <dgm:spPr/>
    </dgm:pt>
    <dgm:pt modelId="{F7A6AB70-882D-4DC7-A624-742F233E2558}" type="pres">
      <dgm:prSet presAssocID="{A6677103-C222-4202-8B59-00E896A157E5}" presName="box" presStyleLbl="node1" presStyleIdx="1" presStyleCnt="3"/>
      <dgm:spPr/>
    </dgm:pt>
    <dgm:pt modelId="{112FD0AA-B0CB-4EBD-A0D8-35DB44BA5A0C}" type="pres">
      <dgm:prSet presAssocID="{A6677103-C222-4202-8B59-00E896A157E5}" presName="img" presStyleLbl="fgImgPlace1" presStyleIdx="1" presStyleCnt="3" custScaleX="64117"/>
      <dgm:spPr>
        <a:blipFill rotWithShape="1">
          <a:blip xmlns:r="http://schemas.openxmlformats.org/officeDocument/2006/relationships" r:embed="rId3">
            <a:biLevel thresh="25000"/>
          </a:blip>
          <a:stretch>
            <a:fillRect/>
          </a:stretch>
        </a:blipFill>
      </dgm:spPr>
    </dgm:pt>
    <dgm:pt modelId="{8A08EAFC-ADDC-4500-950C-319B9AA17594}" type="pres">
      <dgm:prSet presAssocID="{A6677103-C222-4202-8B59-00E896A157E5}" presName="text" presStyleLbl="node1" presStyleIdx="1" presStyleCnt="3">
        <dgm:presLayoutVars>
          <dgm:bulletEnabled val="1"/>
        </dgm:presLayoutVars>
      </dgm:prSet>
      <dgm:spPr/>
    </dgm:pt>
    <dgm:pt modelId="{5117AB77-3ACA-457D-AC8E-B33C2555C18B}" type="pres">
      <dgm:prSet presAssocID="{1356AE4F-674D-404C-AC0D-6D4C4F8C2AB9}" presName="spacer" presStyleCnt="0"/>
      <dgm:spPr/>
    </dgm:pt>
    <dgm:pt modelId="{E88C517F-129F-43BD-BD13-43C71C8D4981}" type="pres">
      <dgm:prSet presAssocID="{D2FF3436-056F-48D1-974F-423D2DC487E7}" presName="comp" presStyleCnt="0"/>
      <dgm:spPr/>
    </dgm:pt>
    <dgm:pt modelId="{C589291E-45F1-4284-8C8D-E549D9D30ADC}" type="pres">
      <dgm:prSet presAssocID="{D2FF3436-056F-48D1-974F-423D2DC487E7}" presName="box" presStyleLbl="node1" presStyleIdx="2" presStyleCnt="3"/>
      <dgm:spPr/>
    </dgm:pt>
    <dgm:pt modelId="{3E56379C-80C5-4038-90F3-767E022BE481}" type="pres">
      <dgm:prSet presAssocID="{D2FF3436-056F-48D1-974F-423D2DC487E7}" presName="img" presStyleLbl="fgImgPlace1" presStyleIdx="2" presStyleCnt="3" custScaleX="67021"/>
      <dgm:spPr>
        <a:blipFill rotWithShape="1">
          <a:blip xmlns:r="http://schemas.openxmlformats.org/officeDocument/2006/relationships" r:embed="rId4">
            <a:biLevel thresh="25000"/>
          </a:blip>
          <a:stretch>
            <a:fillRect/>
          </a:stretch>
        </a:blipFill>
      </dgm:spPr>
    </dgm:pt>
    <dgm:pt modelId="{9F9B991E-11EA-4CD1-8881-5295F108BFEF}" type="pres">
      <dgm:prSet presAssocID="{D2FF3436-056F-48D1-974F-423D2DC487E7}" presName="text" presStyleLbl="node1" presStyleIdx="2" presStyleCnt="3">
        <dgm:presLayoutVars>
          <dgm:bulletEnabled val="1"/>
        </dgm:presLayoutVars>
      </dgm:prSet>
      <dgm:spPr/>
    </dgm:pt>
  </dgm:ptLst>
  <dgm:cxnLst>
    <dgm:cxn modelId="{2A7A0C01-3BF9-4E21-80A3-BF9268679FF6}" type="presOf" srcId="{D2FF3436-056F-48D1-974F-423D2DC487E7}" destId="{C589291E-45F1-4284-8C8D-E549D9D30ADC}" srcOrd="0" destOrd="0" presId="urn:microsoft.com/office/officeart/2005/8/layout/vList4"/>
    <dgm:cxn modelId="{3D89670B-659D-4F4E-8CE5-2C76FE10A969}" type="presOf" srcId="{0F7AD840-4A5E-496E-94E9-A08A05B06739}" destId="{2012F964-11A2-4245-9BDB-6BB20A60227D}" srcOrd="0" destOrd="0" presId="urn:microsoft.com/office/officeart/2005/8/layout/vList4"/>
    <dgm:cxn modelId="{EAB5C415-5CFF-4D15-BC41-A1BC31934F3F}" type="presOf" srcId="{A6677103-C222-4202-8B59-00E896A157E5}" destId="{8A08EAFC-ADDC-4500-950C-319B9AA17594}" srcOrd="1" destOrd="0" presId="urn:microsoft.com/office/officeart/2005/8/layout/vList4"/>
    <dgm:cxn modelId="{9CC19828-3623-4E21-AD0F-8AFD1548E1E6}" type="presOf" srcId="{CC6F1A86-0EA5-46D6-B052-B4B25B246BF9}" destId="{9F9B991E-11EA-4CD1-8881-5295F108BFEF}" srcOrd="1" destOrd="1" presId="urn:microsoft.com/office/officeart/2005/8/layout/vList4"/>
    <dgm:cxn modelId="{A3D11C39-394F-48C6-9B55-25CD7276E43F}" type="presOf" srcId="{E3E25E73-5A87-4289-944D-DB6EF960E243}" destId="{127995F9-417F-43D3-8AEF-BA214A9237C6}" srcOrd="0" destOrd="0" presId="urn:microsoft.com/office/officeart/2005/8/layout/vList4"/>
    <dgm:cxn modelId="{7D83D739-A3CD-440A-9A40-C87A923AE84A}" type="presOf" srcId="{CC6F1A86-0EA5-46D6-B052-B4B25B246BF9}" destId="{C589291E-45F1-4284-8C8D-E549D9D30ADC}" srcOrd="0" destOrd="1" presId="urn:microsoft.com/office/officeart/2005/8/layout/vList4"/>
    <dgm:cxn modelId="{A188A55F-3C7B-4F6E-8ABC-5DE2892D33EC}" type="presOf" srcId="{DFAA1EBE-1BC7-438D-842C-BD04C0803DAF}" destId="{F7A6AB70-882D-4DC7-A624-742F233E2558}" srcOrd="0" destOrd="2" presId="urn:microsoft.com/office/officeart/2005/8/layout/vList4"/>
    <dgm:cxn modelId="{5505F16B-D4AB-40B1-9028-8E2AE4A49633}" type="presOf" srcId="{D2FF3436-056F-48D1-974F-423D2DC487E7}" destId="{9F9B991E-11EA-4CD1-8881-5295F108BFEF}" srcOrd="1" destOrd="0" presId="urn:microsoft.com/office/officeart/2005/8/layout/vList4"/>
    <dgm:cxn modelId="{C6EAB14E-2A15-4941-B58C-7481BB2949F0}" srcId="{E3E25E73-5A87-4289-944D-DB6EF960E243}" destId="{D2FF3436-056F-48D1-974F-423D2DC487E7}" srcOrd="2" destOrd="0" parTransId="{965AB785-5EC5-42D5-9548-6C50151318D3}" sibTransId="{D05C98BB-94E9-44F1-AC76-85FA36D8FF9F}"/>
    <dgm:cxn modelId="{F8CEC34F-A16A-46C5-B1D0-3CA1A663D1A3}" srcId="{A6677103-C222-4202-8B59-00E896A157E5}" destId="{DFAA1EBE-1BC7-438D-842C-BD04C0803DAF}" srcOrd="1" destOrd="0" parTransId="{7234B481-25CE-46B3-BB40-7654D809D1FE}" sibTransId="{7A26B7F6-BF7B-4B58-BFAD-6B0CE367D41B}"/>
    <dgm:cxn modelId="{AD6AA156-5480-4E55-9F15-D1630B2E2051}" srcId="{0F7AD840-4A5E-496E-94E9-A08A05B06739}" destId="{C02F0202-E0B6-45D9-851E-755EA995040B}" srcOrd="0" destOrd="0" parTransId="{CF3BD99B-3A71-4778-9879-D783D66F08DD}" sibTransId="{3DFA2C87-2364-4638-9BA1-EA65484E02E7}"/>
    <dgm:cxn modelId="{AC00197F-B1C2-4818-ADDA-F4D65973E1E9}" srcId="{A6677103-C222-4202-8B59-00E896A157E5}" destId="{B893245A-B160-46D2-8570-032071B07725}" srcOrd="0" destOrd="0" parTransId="{68177550-776A-4C24-A724-3B6216AC0683}" sibTransId="{D1AEF992-ADD2-4381-B70C-F963D0BCC469}"/>
    <dgm:cxn modelId="{3F822481-7148-4D4B-B8D8-29EBD67E610E}" type="presOf" srcId="{0F7AD840-4A5E-496E-94E9-A08A05B06739}" destId="{52C965A5-8AB7-4B91-8280-6903401BA6FA}" srcOrd="1" destOrd="0" presId="urn:microsoft.com/office/officeart/2005/8/layout/vList4"/>
    <dgm:cxn modelId="{121C1284-E6D1-4AC4-B92B-454F89124589}" type="presOf" srcId="{B6AED918-5F22-4BB5-85D5-29730FD28DEE}" destId="{9F9B991E-11EA-4CD1-8881-5295F108BFEF}" srcOrd="1" destOrd="2" presId="urn:microsoft.com/office/officeart/2005/8/layout/vList4"/>
    <dgm:cxn modelId="{C2985394-18B4-42A0-93BF-E4335B0C5648}" type="presOf" srcId="{C02F0202-E0B6-45D9-851E-755EA995040B}" destId="{2012F964-11A2-4245-9BDB-6BB20A60227D}" srcOrd="0" destOrd="1" presId="urn:microsoft.com/office/officeart/2005/8/layout/vList4"/>
    <dgm:cxn modelId="{BEC46C9B-482E-4FC4-9C5C-C7141782410C}" type="presOf" srcId="{A6677103-C222-4202-8B59-00E896A157E5}" destId="{F7A6AB70-882D-4DC7-A624-742F233E2558}" srcOrd="0" destOrd="0" presId="urn:microsoft.com/office/officeart/2005/8/layout/vList4"/>
    <dgm:cxn modelId="{3002F7BC-0170-43FD-8424-1D854E2C6891}" srcId="{D2FF3436-056F-48D1-974F-423D2DC487E7}" destId="{B6AED918-5F22-4BB5-85D5-29730FD28DEE}" srcOrd="1" destOrd="0" parTransId="{7E9B2403-B138-45BF-B807-4C46C4675A9F}" sibTransId="{BFB03B9B-70F3-4F08-BD2D-016AEDDCEEAC}"/>
    <dgm:cxn modelId="{5FE0D9C3-F803-45E0-BC2C-365C5745EE9E}" type="presOf" srcId="{B6AED918-5F22-4BB5-85D5-29730FD28DEE}" destId="{C589291E-45F1-4284-8C8D-E549D9D30ADC}" srcOrd="0" destOrd="2" presId="urn:microsoft.com/office/officeart/2005/8/layout/vList4"/>
    <dgm:cxn modelId="{C23B5BD1-BE81-4630-A27B-AD3ED1278F64}" srcId="{D2FF3436-056F-48D1-974F-423D2DC487E7}" destId="{CC6F1A86-0EA5-46D6-B052-B4B25B246BF9}" srcOrd="0" destOrd="0" parTransId="{D3D995C6-1ED4-47F7-BAC2-119F0420755C}" sibTransId="{EE3B911F-7CB4-40DD-B220-3641013AA283}"/>
    <dgm:cxn modelId="{2F73B6DC-39A2-47EE-AA48-DC0896ED8884}" type="presOf" srcId="{B893245A-B160-46D2-8570-032071B07725}" destId="{8A08EAFC-ADDC-4500-950C-319B9AA17594}" srcOrd="1" destOrd="1" presId="urn:microsoft.com/office/officeart/2005/8/layout/vList4"/>
    <dgm:cxn modelId="{200B99DE-6C51-4C13-8A9B-9B416485B59C}" type="presOf" srcId="{DFAA1EBE-1BC7-438D-842C-BD04C0803DAF}" destId="{8A08EAFC-ADDC-4500-950C-319B9AA17594}" srcOrd="1" destOrd="2" presId="urn:microsoft.com/office/officeart/2005/8/layout/vList4"/>
    <dgm:cxn modelId="{AE3820E4-B300-499B-86C4-1A029270D472}" srcId="{E3E25E73-5A87-4289-944D-DB6EF960E243}" destId="{A6677103-C222-4202-8B59-00E896A157E5}" srcOrd="1" destOrd="0" parTransId="{D61DCEF7-1820-4B6D-B81A-BC16CF7AEA18}" sibTransId="{1356AE4F-674D-404C-AC0D-6D4C4F8C2AB9}"/>
    <dgm:cxn modelId="{79790EE5-CC78-44DA-B744-5F74A0D5C9AB}" srcId="{E3E25E73-5A87-4289-944D-DB6EF960E243}" destId="{0F7AD840-4A5E-496E-94E9-A08A05B06739}" srcOrd="0" destOrd="0" parTransId="{CD12F3C9-5AD4-4E91-80C7-9C2DC52CACE7}" sibTransId="{4FE530CE-B994-4635-9A61-7BE43E0F97BF}"/>
    <dgm:cxn modelId="{653F22F9-1F53-4289-894B-6A1BA0E22448}" type="presOf" srcId="{B893245A-B160-46D2-8570-032071B07725}" destId="{F7A6AB70-882D-4DC7-A624-742F233E2558}" srcOrd="0" destOrd="1" presId="urn:microsoft.com/office/officeart/2005/8/layout/vList4"/>
    <dgm:cxn modelId="{E68E5DFA-FF61-4CEA-AFB6-E53A509769C3}" type="presOf" srcId="{C02F0202-E0B6-45D9-851E-755EA995040B}" destId="{52C965A5-8AB7-4B91-8280-6903401BA6FA}" srcOrd="1" destOrd="1" presId="urn:microsoft.com/office/officeart/2005/8/layout/vList4"/>
    <dgm:cxn modelId="{C56273C1-A59C-4069-A56A-469310D2367D}" type="presParOf" srcId="{127995F9-417F-43D3-8AEF-BA214A9237C6}" destId="{02AD6858-6F65-4B7F-9C57-9677EBF08C00}" srcOrd="0" destOrd="0" presId="urn:microsoft.com/office/officeart/2005/8/layout/vList4"/>
    <dgm:cxn modelId="{268F7FC3-3081-4BCF-A6D6-7D0ABE5C7815}" type="presParOf" srcId="{02AD6858-6F65-4B7F-9C57-9677EBF08C00}" destId="{2012F964-11A2-4245-9BDB-6BB20A60227D}" srcOrd="0" destOrd="0" presId="urn:microsoft.com/office/officeart/2005/8/layout/vList4"/>
    <dgm:cxn modelId="{02785C5D-2C1B-432C-B620-B44FF8A69BD5}" type="presParOf" srcId="{02AD6858-6F65-4B7F-9C57-9677EBF08C00}" destId="{21C465E3-939B-4604-BA86-CD68DD8D8B38}" srcOrd="1" destOrd="0" presId="urn:microsoft.com/office/officeart/2005/8/layout/vList4"/>
    <dgm:cxn modelId="{901B927C-67CC-4002-81A3-FCA2F25E56F1}" type="presParOf" srcId="{02AD6858-6F65-4B7F-9C57-9677EBF08C00}" destId="{52C965A5-8AB7-4B91-8280-6903401BA6FA}" srcOrd="2" destOrd="0" presId="urn:microsoft.com/office/officeart/2005/8/layout/vList4"/>
    <dgm:cxn modelId="{374E7D11-46F9-44E0-924A-BE223ABEF4D0}" type="presParOf" srcId="{127995F9-417F-43D3-8AEF-BA214A9237C6}" destId="{91945E84-F725-45E8-9DCE-41ED79582045}" srcOrd="1" destOrd="0" presId="urn:microsoft.com/office/officeart/2005/8/layout/vList4"/>
    <dgm:cxn modelId="{E9418489-9AA9-4B5F-8D80-8FC125B0F468}" type="presParOf" srcId="{127995F9-417F-43D3-8AEF-BA214A9237C6}" destId="{78622D0A-41F0-41DB-989D-2C0560845BCC}" srcOrd="2" destOrd="0" presId="urn:microsoft.com/office/officeart/2005/8/layout/vList4"/>
    <dgm:cxn modelId="{44FB866C-A29A-46CA-80E7-044F2879BCCE}" type="presParOf" srcId="{78622D0A-41F0-41DB-989D-2C0560845BCC}" destId="{F7A6AB70-882D-4DC7-A624-742F233E2558}" srcOrd="0" destOrd="0" presId="urn:microsoft.com/office/officeart/2005/8/layout/vList4"/>
    <dgm:cxn modelId="{35295751-46BC-493C-9B82-49C5A87B7C8C}" type="presParOf" srcId="{78622D0A-41F0-41DB-989D-2C0560845BCC}" destId="{112FD0AA-B0CB-4EBD-A0D8-35DB44BA5A0C}" srcOrd="1" destOrd="0" presId="urn:microsoft.com/office/officeart/2005/8/layout/vList4"/>
    <dgm:cxn modelId="{90E6C3A0-3FB2-4A3A-96B6-33B5021C8404}" type="presParOf" srcId="{78622D0A-41F0-41DB-989D-2C0560845BCC}" destId="{8A08EAFC-ADDC-4500-950C-319B9AA17594}" srcOrd="2" destOrd="0" presId="urn:microsoft.com/office/officeart/2005/8/layout/vList4"/>
    <dgm:cxn modelId="{BB06C1FC-C531-4BE7-B6EF-2FE168E42F2C}" type="presParOf" srcId="{127995F9-417F-43D3-8AEF-BA214A9237C6}" destId="{5117AB77-3ACA-457D-AC8E-B33C2555C18B}" srcOrd="3" destOrd="0" presId="urn:microsoft.com/office/officeart/2005/8/layout/vList4"/>
    <dgm:cxn modelId="{1E47FB63-547B-409A-A678-379A2A8B14CD}" type="presParOf" srcId="{127995F9-417F-43D3-8AEF-BA214A9237C6}" destId="{E88C517F-129F-43BD-BD13-43C71C8D4981}" srcOrd="4" destOrd="0" presId="urn:microsoft.com/office/officeart/2005/8/layout/vList4"/>
    <dgm:cxn modelId="{B45B6279-BEF9-486E-90A5-3493A16F6718}" type="presParOf" srcId="{E88C517F-129F-43BD-BD13-43C71C8D4981}" destId="{C589291E-45F1-4284-8C8D-E549D9D30ADC}" srcOrd="0" destOrd="0" presId="urn:microsoft.com/office/officeart/2005/8/layout/vList4"/>
    <dgm:cxn modelId="{85D6A52B-5A35-447D-B1DA-C3A7CBD6BEB3}" type="presParOf" srcId="{E88C517F-129F-43BD-BD13-43C71C8D4981}" destId="{3E56379C-80C5-4038-90F3-767E022BE481}" srcOrd="1" destOrd="0" presId="urn:microsoft.com/office/officeart/2005/8/layout/vList4"/>
    <dgm:cxn modelId="{4990A03D-7F9C-4315-9137-C6E2EB5ABA38}" type="presParOf" srcId="{E88C517F-129F-43BD-BD13-43C71C8D4981}" destId="{9F9B991E-11EA-4CD1-8881-5295F108BFE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69BC6-5B75-4225-A303-2EF4800D4369}">
      <dsp:nvSpPr>
        <dsp:cNvPr id="0" name=""/>
        <dsp:cNvSpPr/>
      </dsp:nvSpPr>
      <dsp:spPr>
        <a:xfrm>
          <a:off x="5820892" y="8768358"/>
          <a:ext cx="214078" cy="214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29275-FEEF-4BC9-A0C8-996FACDFB45A}">
      <dsp:nvSpPr>
        <dsp:cNvPr id="0" name=""/>
        <dsp:cNvSpPr/>
      </dsp:nvSpPr>
      <dsp:spPr>
        <a:xfrm>
          <a:off x="5344024" y="8985801"/>
          <a:ext cx="214078" cy="214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ADB89-0A05-4CCB-B9F2-E308AE9EE7A7}">
      <dsp:nvSpPr>
        <dsp:cNvPr id="0" name=""/>
        <dsp:cNvSpPr/>
      </dsp:nvSpPr>
      <dsp:spPr>
        <a:xfrm>
          <a:off x="4853054" y="9164813"/>
          <a:ext cx="214078" cy="214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34D2D-32A3-4013-892D-E04EEF8E6976}">
      <dsp:nvSpPr>
        <dsp:cNvPr id="0" name=""/>
        <dsp:cNvSpPr/>
      </dsp:nvSpPr>
      <dsp:spPr>
        <a:xfrm>
          <a:off x="4347984" y="9304381"/>
          <a:ext cx="214078" cy="214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5EF4E-4532-4870-905E-5C0DA963388A}">
      <dsp:nvSpPr>
        <dsp:cNvPr id="0" name=""/>
        <dsp:cNvSpPr/>
      </dsp:nvSpPr>
      <dsp:spPr>
        <a:xfrm>
          <a:off x="8050124" y="6951948"/>
          <a:ext cx="214078" cy="214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2A01E-AC44-4F3C-A12E-48EFF06474BA}">
      <dsp:nvSpPr>
        <dsp:cNvPr id="0" name=""/>
        <dsp:cNvSpPr/>
      </dsp:nvSpPr>
      <dsp:spPr>
        <a:xfrm>
          <a:off x="9321773" y="4287002"/>
          <a:ext cx="214078" cy="214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3A665-D660-4BA7-BC07-4CB6D08A46BA}">
      <dsp:nvSpPr>
        <dsp:cNvPr id="0" name=""/>
        <dsp:cNvSpPr/>
      </dsp:nvSpPr>
      <dsp:spPr>
        <a:xfrm>
          <a:off x="8978223" y="961636"/>
          <a:ext cx="214078" cy="214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00D98-3B7E-4C68-8F45-B535A845369F}">
      <dsp:nvSpPr>
        <dsp:cNvPr id="0" name=""/>
        <dsp:cNvSpPr/>
      </dsp:nvSpPr>
      <dsp:spPr>
        <a:xfrm>
          <a:off x="9283316" y="745204"/>
          <a:ext cx="214078" cy="214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552A4-A9E4-44E3-9BE5-F631DFE0DF66}">
      <dsp:nvSpPr>
        <dsp:cNvPr id="0" name=""/>
        <dsp:cNvSpPr/>
      </dsp:nvSpPr>
      <dsp:spPr>
        <a:xfrm>
          <a:off x="9588409" y="528772"/>
          <a:ext cx="214078" cy="214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469B3-CE30-4788-95D2-ADCA0F71CC07}">
      <dsp:nvSpPr>
        <dsp:cNvPr id="0" name=""/>
        <dsp:cNvSpPr/>
      </dsp:nvSpPr>
      <dsp:spPr>
        <a:xfrm>
          <a:off x="9893502" y="745204"/>
          <a:ext cx="214078" cy="214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D2B80-2FD9-4F9A-A078-1B3C4F60918E}">
      <dsp:nvSpPr>
        <dsp:cNvPr id="0" name=""/>
        <dsp:cNvSpPr/>
      </dsp:nvSpPr>
      <dsp:spPr>
        <a:xfrm>
          <a:off x="10199877" y="961636"/>
          <a:ext cx="214078" cy="214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663DA-5DC7-4533-A6FA-FCB4273EAD92}">
      <dsp:nvSpPr>
        <dsp:cNvPr id="0" name=""/>
        <dsp:cNvSpPr/>
      </dsp:nvSpPr>
      <dsp:spPr>
        <a:xfrm>
          <a:off x="9588409" y="985909"/>
          <a:ext cx="214078" cy="214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4C073-0623-48B8-95CA-37B4DD491A52}">
      <dsp:nvSpPr>
        <dsp:cNvPr id="0" name=""/>
        <dsp:cNvSpPr/>
      </dsp:nvSpPr>
      <dsp:spPr>
        <a:xfrm>
          <a:off x="9588409" y="1443046"/>
          <a:ext cx="214078" cy="214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80EBC-F80D-486E-9A17-49D1FA355A5F}">
      <dsp:nvSpPr>
        <dsp:cNvPr id="0" name=""/>
        <dsp:cNvSpPr/>
      </dsp:nvSpPr>
      <dsp:spPr>
        <a:xfrm>
          <a:off x="3126970" y="9734045"/>
          <a:ext cx="4608446" cy="1235887"/>
        </a:xfrm>
        <a:prstGeom prst="roundRect">
          <a:avLst/>
        </a:prstGeom>
        <a:solidFill>
          <a:srgbClr val="7C91B6"/>
        </a:solidFill>
        <a:ln w="25400" cap="flat" cmpd="sng" algn="ctr">
          <a:solidFill>
            <a:srgbClr val="328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454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bg1"/>
              </a:solidFill>
            </a:rPr>
            <a:t>ПСИХОЛОГИЧЕСКАЯ </a:t>
          </a:r>
        </a:p>
      </dsp:txBody>
      <dsp:txXfrm>
        <a:off x="3187301" y="9794376"/>
        <a:ext cx="4487784" cy="1115225"/>
      </dsp:txXfrm>
    </dsp:sp>
    <dsp:sp modelId="{F9256CD0-3333-4344-91EA-4731E191A14B}">
      <dsp:nvSpPr>
        <dsp:cNvPr id="0" name=""/>
        <dsp:cNvSpPr/>
      </dsp:nvSpPr>
      <dsp:spPr>
        <a:xfrm>
          <a:off x="1849552" y="8521925"/>
          <a:ext cx="2136934" cy="2137012"/>
        </a:xfrm>
        <a:prstGeom prst="ellipse">
          <a:avLst/>
        </a:prstGeom>
        <a:solidFill>
          <a:srgbClr val="A3E3FB"/>
        </a:solidFill>
        <a:ln w="25400" cap="flat" cmpd="sng" algn="ctr">
          <a:solidFill>
            <a:srgbClr val="328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492D0-3787-4833-87DD-9C9325107222}">
      <dsp:nvSpPr>
        <dsp:cNvPr id="0" name=""/>
        <dsp:cNvSpPr/>
      </dsp:nvSpPr>
      <dsp:spPr>
        <a:xfrm>
          <a:off x="7263675" y="8242283"/>
          <a:ext cx="4608446" cy="1235887"/>
        </a:xfrm>
        <a:prstGeom prst="roundRect">
          <a:avLst/>
        </a:prstGeom>
        <a:solidFill>
          <a:srgbClr val="A3E3FB"/>
        </a:solidFill>
        <a:ln w="25400" cap="flat" cmpd="sng" algn="ctr">
          <a:solidFill>
            <a:srgbClr val="328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454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1">
                  <a:lumMod val="50000"/>
                </a:schemeClr>
              </a:solidFill>
            </a:rPr>
            <a:t>ПЕДАГОГИЧЕСКАЯ </a:t>
          </a:r>
        </a:p>
      </dsp:txBody>
      <dsp:txXfrm>
        <a:off x="7324006" y="8302614"/>
        <a:ext cx="4487784" cy="1115225"/>
      </dsp:txXfrm>
    </dsp:sp>
    <dsp:sp modelId="{87978456-72BE-4D5C-A439-35DF46A53EEC}">
      <dsp:nvSpPr>
        <dsp:cNvPr id="0" name=""/>
        <dsp:cNvSpPr/>
      </dsp:nvSpPr>
      <dsp:spPr>
        <a:xfrm>
          <a:off x="5986258" y="7030163"/>
          <a:ext cx="2136934" cy="2137012"/>
        </a:xfrm>
        <a:prstGeom prst="ellipse">
          <a:avLst/>
        </a:prstGeom>
        <a:solidFill>
          <a:srgbClr val="7C91B6"/>
        </a:solidFill>
        <a:ln w="25400" cap="flat" cmpd="sng" algn="ctr">
          <a:solidFill>
            <a:srgbClr val="328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F2A7B-5EE0-4D25-87C1-5C5234132E43}">
      <dsp:nvSpPr>
        <dsp:cNvPr id="0" name=""/>
        <dsp:cNvSpPr/>
      </dsp:nvSpPr>
      <dsp:spPr>
        <a:xfrm>
          <a:off x="9025012" y="5889849"/>
          <a:ext cx="4608446" cy="1235887"/>
        </a:xfrm>
        <a:prstGeom prst="roundRect">
          <a:avLst/>
        </a:prstGeom>
        <a:solidFill>
          <a:srgbClr val="7C91B6"/>
        </a:solidFill>
        <a:ln w="25400" cap="flat" cmpd="sng" algn="ctr">
          <a:solidFill>
            <a:srgbClr val="328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454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bg1"/>
              </a:solidFill>
            </a:rPr>
            <a:t>МЕТОДИЧЕСКАЯ </a:t>
          </a:r>
        </a:p>
      </dsp:txBody>
      <dsp:txXfrm>
        <a:off x="9085343" y="5950180"/>
        <a:ext cx="4487784" cy="1115225"/>
      </dsp:txXfrm>
    </dsp:sp>
    <dsp:sp modelId="{F0FB89A5-9026-44F7-A2D4-72AB5F8CEE09}">
      <dsp:nvSpPr>
        <dsp:cNvPr id="0" name=""/>
        <dsp:cNvSpPr/>
      </dsp:nvSpPr>
      <dsp:spPr>
        <a:xfrm>
          <a:off x="7747594" y="4677729"/>
          <a:ext cx="2136934" cy="2137012"/>
        </a:xfrm>
        <a:prstGeom prst="ellipse">
          <a:avLst/>
        </a:prstGeom>
        <a:solidFill>
          <a:srgbClr val="A3E3FB"/>
        </a:solidFill>
        <a:ln w="25400" cap="flat" cmpd="sng" algn="ctr">
          <a:solidFill>
            <a:srgbClr val="328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30256-5C9F-4413-B0F1-EE1A5FA0A93E}">
      <dsp:nvSpPr>
        <dsp:cNvPr id="0" name=""/>
        <dsp:cNvSpPr/>
      </dsp:nvSpPr>
      <dsp:spPr>
        <a:xfrm>
          <a:off x="9798000" y="3087359"/>
          <a:ext cx="4608446" cy="1235887"/>
        </a:xfrm>
        <a:prstGeom prst="roundRect">
          <a:avLst/>
        </a:prstGeom>
        <a:solidFill>
          <a:srgbClr val="A3E3FB"/>
        </a:solidFill>
        <a:ln w="25400" cap="flat" cmpd="sng" algn="ctr">
          <a:solidFill>
            <a:srgbClr val="328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454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1">
                  <a:lumMod val="50000"/>
                </a:schemeClr>
              </a:solidFill>
            </a:rPr>
            <a:t>КОНСУЛЬТАТИВНАЯ </a:t>
          </a:r>
        </a:p>
      </dsp:txBody>
      <dsp:txXfrm>
        <a:off x="9858331" y="3147690"/>
        <a:ext cx="4487784" cy="1115225"/>
      </dsp:txXfrm>
    </dsp:sp>
    <dsp:sp modelId="{ADF83747-E2F8-4939-916D-1A191BA333B7}">
      <dsp:nvSpPr>
        <dsp:cNvPr id="0" name=""/>
        <dsp:cNvSpPr/>
      </dsp:nvSpPr>
      <dsp:spPr>
        <a:xfrm>
          <a:off x="8520583" y="1875238"/>
          <a:ext cx="2136934" cy="2137012"/>
        </a:xfrm>
        <a:prstGeom prst="ellipse">
          <a:avLst/>
        </a:prstGeom>
        <a:solidFill>
          <a:srgbClr val="7C91B6"/>
        </a:solidFill>
        <a:ln w="25400" cap="flat" cmpd="sng" algn="ctr">
          <a:solidFill>
            <a:srgbClr val="328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39443-B701-4FFB-8598-89CC5470B87A}">
      <dsp:nvSpPr>
        <dsp:cNvPr id="0" name=""/>
        <dsp:cNvSpPr/>
      </dsp:nvSpPr>
      <dsp:spPr>
        <a:xfrm rot="5400000">
          <a:off x="1010743" y="5660220"/>
          <a:ext cx="3029899" cy="504168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909FF-4F1B-4268-B998-EB8D83725DCF}">
      <dsp:nvSpPr>
        <dsp:cNvPr id="0" name=""/>
        <dsp:cNvSpPr/>
      </dsp:nvSpPr>
      <dsp:spPr>
        <a:xfrm>
          <a:off x="504977" y="7166597"/>
          <a:ext cx="4551660" cy="398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1" kern="1200" dirty="0">
              <a:solidFill>
                <a:srgbClr val="002060"/>
              </a:solidFill>
            </a:rPr>
            <a:t>Старший методист ТО, на 1 сентября текущего года</a:t>
          </a:r>
        </a:p>
      </dsp:txBody>
      <dsp:txXfrm>
        <a:off x="504977" y="7166597"/>
        <a:ext cx="4551660" cy="3989797"/>
      </dsp:txXfrm>
    </dsp:sp>
    <dsp:sp modelId="{000728DA-BD54-4592-BB4E-50D142AE0EA5}">
      <dsp:nvSpPr>
        <dsp:cNvPr id="0" name=""/>
        <dsp:cNvSpPr/>
      </dsp:nvSpPr>
      <dsp:spPr>
        <a:xfrm>
          <a:off x="4197834" y="5289045"/>
          <a:ext cx="858803" cy="85880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4ED84-CCF1-409F-893A-47D2213135B5}">
      <dsp:nvSpPr>
        <dsp:cNvPr id="0" name=""/>
        <dsp:cNvSpPr/>
      </dsp:nvSpPr>
      <dsp:spPr>
        <a:xfrm rot="5400000">
          <a:off x="6582865" y="4281393"/>
          <a:ext cx="3029899" cy="504168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4312A-84BD-47CC-8286-F1253230E24B}">
      <dsp:nvSpPr>
        <dsp:cNvPr id="0" name=""/>
        <dsp:cNvSpPr/>
      </dsp:nvSpPr>
      <dsp:spPr>
        <a:xfrm>
          <a:off x="6077100" y="5787770"/>
          <a:ext cx="4551660" cy="398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1" kern="1200" dirty="0">
              <a:solidFill>
                <a:srgbClr val="002060"/>
              </a:solidFill>
            </a:rPr>
            <a:t>Социальный педагог, при обращении родителя в ТО</a:t>
          </a:r>
        </a:p>
      </dsp:txBody>
      <dsp:txXfrm>
        <a:off x="6077100" y="5787770"/>
        <a:ext cx="4551660" cy="3989797"/>
      </dsp:txXfrm>
    </dsp:sp>
    <dsp:sp modelId="{D545400F-24E9-4DC4-838E-7CABD96312EF}">
      <dsp:nvSpPr>
        <dsp:cNvPr id="0" name=""/>
        <dsp:cNvSpPr/>
      </dsp:nvSpPr>
      <dsp:spPr>
        <a:xfrm>
          <a:off x="9769956" y="3910218"/>
          <a:ext cx="858803" cy="85880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F51F6-8F55-499E-93B4-F364F403FFF7}">
      <dsp:nvSpPr>
        <dsp:cNvPr id="0" name=""/>
        <dsp:cNvSpPr/>
      </dsp:nvSpPr>
      <dsp:spPr>
        <a:xfrm rot="5400000">
          <a:off x="12154987" y="2902566"/>
          <a:ext cx="3029899" cy="504168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4E132-EA52-4926-AA4A-4E3F7B6DC985}">
      <dsp:nvSpPr>
        <dsp:cNvPr id="0" name=""/>
        <dsp:cNvSpPr/>
      </dsp:nvSpPr>
      <dsp:spPr>
        <a:xfrm>
          <a:off x="11649222" y="4408943"/>
          <a:ext cx="4551660" cy="398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1" kern="1200" dirty="0">
              <a:solidFill>
                <a:srgbClr val="002060"/>
              </a:solidFill>
              <a:sym typeface="Calibri"/>
            </a:rPr>
            <a:t>Сотрудник КЦ </a:t>
          </a:r>
          <a:endParaRPr lang="ru-RU" sz="2800" i="1" kern="1200" dirty="0">
            <a:solidFill>
              <a:srgbClr val="002060"/>
            </a:solidFill>
          </a:endParaRPr>
        </a:p>
      </dsp:txBody>
      <dsp:txXfrm>
        <a:off x="11649222" y="4408943"/>
        <a:ext cx="4551660" cy="3989797"/>
      </dsp:txXfrm>
    </dsp:sp>
    <dsp:sp modelId="{C42FFCFE-53DD-4AED-BB1D-9DF17F518DFF}">
      <dsp:nvSpPr>
        <dsp:cNvPr id="0" name=""/>
        <dsp:cNvSpPr/>
      </dsp:nvSpPr>
      <dsp:spPr>
        <a:xfrm>
          <a:off x="15342079" y="2531391"/>
          <a:ext cx="858803" cy="85880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F911C-9934-4FBB-BDC3-3B1B2D0A0A85}">
      <dsp:nvSpPr>
        <dsp:cNvPr id="0" name=""/>
        <dsp:cNvSpPr/>
      </dsp:nvSpPr>
      <dsp:spPr>
        <a:xfrm rot="5400000">
          <a:off x="17727109" y="1523739"/>
          <a:ext cx="3029899" cy="504168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FB835-0611-40D8-910E-8984A11B8F25}">
      <dsp:nvSpPr>
        <dsp:cNvPr id="0" name=""/>
        <dsp:cNvSpPr/>
      </dsp:nvSpPr>
      <dsp:spPr>
        <a:xfrm>
          <a:off x="17221344" y="3030116"/>
          <a:ext cx="4551660" cy="398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1" kern="1200" dirty="0">
              <a:solidFill>
                <a:srgbClr val="002060"/>
              </a:solidFill>
            </a:rPr>
            <a:t> </a:t>
          </a:r>
        </a:p>
      </dsp:txBody>
      <dsp:txXfrm>
        <a:off x="17221344" y="3030116"/>
        <a:ext cx="4551660" cy="3989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8B383-4003-4EFA-A03B-527127A7A0E0}">
      <dsp:nvSpPr>
        <dsp:cNvPr id="0" name=""/>
        <dsp:cNvSpPr/>
      </dsp:nvSpPr>
      <dsp:spPr>
        <a:xfrm>
          <a:off x="6502399" y="0"/>
          <a:ext cx="9753600" cy="33866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100" kern="1200"/>
            <a:t> Организация образования</a:t>
          </a:r>
          <a:endParaRPr lang="ru-RU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100" kern="1200"/>
            <a:t> Содержание образования</a:t>
          </a:r>
          <a:endParaRPr lang="ru-RU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100" kern="1200" dirty="0"/>
            <a:t> Информирование о правах</a:t>
          </a:r>
        </a:p>
      </dsp:txBody>
      <dsp:txXfrm>
        <a:off x="6502399" y="423333"/>
        <a:ext cx="8483600" cy="2540000"/>
      </dsp:txXfrm>
    </dsp:sp>
    <dsp:sp modelId="{839C8E39-FEA2-46A8-B207-2C5798024190}">
      <dsp:nvSpPr>
        <dsp:cNvPr id="0" name=""/>
        <dsp:cNvSpPr/>
      </dsp:nvSpPr>
      <dsp:spPr>
        <a:xfrm>
          <a:off x="0" y="0"/>
          <a:ext cx="6502400" cy="33866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>
              <a:latin typeface="Calibri"/>
              <a:ea typeface="Calibri"/>
              <a:cs typeface="Calibri"/>
            </a:rPr>
            <a:t>Образование</a:t>
          </a:r>
          <a:endParaRPr lang="ru-RU" sz="6500" kern="1200" dirty="0">
            <a:latin typeface="Calibri"/>
            <a:ea typeface="Calibri"/>
            <a:cs typeface="Calibri"/>
          </a:endParaRPr>
        </a:p>
      </dsp:txBody>
      <dsp:txXfrm>
        <a:off x="165323" y="165323"/>
        <a:ext cx="6171754" cy="3056020"/>
      </dsp:txXfrm>
    </dsp:sp>
    <dsp:sp modelId="{4579D65A-5896-45DF-A01A-07F49BD4941C}">
      <dsp:nvSpPr>
        <dsp:cNvPr id="0" name=""/>
        <dsp:cNvSpPr/>
      </dsp:nvSpPr>
      <dsp:spPr>
        <a:xfrm>
          <a:off x="6444918" y="3745348"/>
          <a:ext cx="9753600" cy="33866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t" anchorCtr="0">
          <a:noAutofit/>
        </a:bodyPr>
        <a:lstStyle/>
        <a:p>
          <a:pPr algn="l" eaLnBrk="1" latinLnBrk="0">
            <a:spcBef>
              <a:spcPct val="0"/>
            </a:spcBef>
          </a:pPr>
          <a:r>
            <a:rPr lang="ru-RU" sz="4100" kern="1200" dirty="0"/>
            <a:t>  Формирование социально-</a:t>
          </a:r>
          <a:br>
            <a:rPr lang="ru-RU" sz="4100" kern="1200" dirty="0"/>
          </a:br>
          <a:r>
            <a:rPr lang="ru-RU" sz="4100" kern="1200" dirty="0"/>
            <a:t>  значимых навыков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4100" kern="1200" dirty="0"/>
        </a:p>
      </dsp:txBody>
      <dsp:txXfrm>
        <a:off x="6444918" y="4168681"/>
        <a:ext cx="8483600" cy="2540000"/>
      </dsp:txXfrm>
    </dsp:sp>
    <dsp:sp modelId="{8BD8F3C4-D184-4157-A124-3ECBC0E6FC45}">
      <dsp:nvSpPr>
        <dsp:cNvPr id="0" name=""/>
        <dsp:cNvSpPr/>
      </dsp:nvSpPr>
      <dsp:spPr>
        <a:xfrm>
          <a:off x="0" y="3725333"/>
          <a:ext cx="6502400" cy="3386666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>
              <a:latin typeface="Calibri"/>
              <a:ea typeface="Calibri"/>
              <a:cs typeface="Calibri"/>
            </a:rPr>
            <a:t>Воспитание </a:t>
          </a:r>
        </a:p>
      </dsp:txBody>
      <dsp:txXfrm>
        <a:off x="165323" y="3890656"/>
        <a:ext cx="6171754" cy="3056020"/>
      </dsp:txXfrm>
    </dsp:sp>
    <dsp:sp modelId="{30A23D43-D0FE-4918-9F84-01ED046E9400}">
      <dsp:nvSpPr>
        <dsp:cNvPr id="0" name=""/>
        <dsp:cNvSpPr/>
      </dsp:nvSpPr>
      <dsp:spPr>
        <a:xfrm>
          <a:off x="6502399" y="7450666"/>
          <a:ext cx="9753600" cy="33866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100" kern="1200" dirty="0"/>
            <a:t>Особенности развития в разные возрастные периоды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100" kern="1200"/>
            <a:t> Возрастные кризисы</a:t>
          </a:r>
          <a:endParaRPr lang="ru-RU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100" kern="1200"/>
            <a:t>Нарушения в развитии</a:t>
          </a:r>
          <a:endParaRPr lang="ru-RU" sz="4100" kern="1200" dirty="0"/>
        </a:p>
      </dsp:txBody>
      <dsp:txXfrm>
        <a:off x="6502399" y="7873999"/>
        <a:ext cx="8483600" cy="2540000"/>
      </dsp:txXfrm>
    </dsp:sp>
    <dsp:sp modelId="{E103B1C2-FF83-41C6-B092-C735B1607B75}">
      <dsp:nvSpPr>
        <dsp:cNvPr id="0" name=""/>
        <dsp:cNvSpPr/>
      </dsp:nvSpPr>
      <dsp:spPr>
        <a:xfrm>
          <a:off x="0" y="7450666"/>
          <a:ext cx="6502400" cy="338666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Развитие </a:t>
          </a:r>
        </a:p>
      </dsp:txBody>
      <dsp:txXfrm>
        <a:off x="165323" y="7615989"/>
        <a:ext cx="6171754" cy="3056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1C338-7E2E-41F1-A915-8D9284FC85B9}">
      <dsp:nvSpPr>
        <dsp:cNvPr id="0" name=""/>
        <dsp:cNvSpPr/>
      </dsp:nvSpPr>
      <dsp:spPr>
        <a:xfrm>
          <a:off x="2443956" y="5291"/>
          <a:ext cx="5413374" cy="3248025"/>
        </a:xfrm>
        <a:prstGeom prst="rect">
          <a:avLst/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Родители (законные представители) детей, не посещающие детские сады</a:t>
          </a:r>
        </a:p>
      </dsp:txBody>
      <dsp:txXfrm>
        <a:off x="2443956" y="5291"/>
        <a:ext cx="5413374" cy="3248025"/>
      </dsp:txXfrm>
    </dsp:sp>
    <dsp:sp modelId="{6AAEE3AC-5283-487D-8B89-DBF59606F09C}">
      <dsp:nvSpPr>
        <dsp:cNvPr id="0" name=""/>
        <dsp:cNvSpPr/>
      </dsp:nvSpPr>
      <dsp:spPr>
        <a:xfrm>
          <a:off x="8398668" y="5291"/>
          <a:ext cx="5413374" cy="3248025"/>
        </a:xfrm>
        <a:prstGeom prst="rect">
          <a:avLst/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Граждане, желающие принять на воспитание детей, оставшихся без попечения родителей</a:t>
          </a:r>
        </a:p>
      </dsp:txBody>
      <dsp:txXfrm>
        <a:off x="8398668" y="5291"/>
        <a:ext cx="5413374" cy="3248025"/>
      </dsp:txXfrm>
    </dsp:sp>
    <dsp:sp modelId="{01017078-DD2A-47AD-895B-6ADAB2480242}">
      <dsp:nvSpPr>
        <dsp:cNvPr id="0" name=""/>
        <dsp:cNvSpPr/>
      </dsp:nvSpPr>
      <dsp:spPr>
        <a:xfrm>
          <a:off x="2443956" y="3794653"/>
          <a:ext cx="5413374" cy="3248025"/>
        </a:xfrm>
        <a:prstGeom prst="rect">
          <a:avLst/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Родители детей, находящихся на семейном обучении</a:t>
          </a:r>
        </a:p>
      </dsp:txBody>
      <dsp:txXfrm>
        <a:off x="2443956" y="3794653"/>
        <a:ext cx="5413374" cy="3248025"/>
      </dsp:txXfrm>
    </dsp:sp>
    <dsp:sp modelId="{2EBA9333-B72D-4400-9944-BE82450BF315}">
      <dsp:nvSpPr>
        <dsp:cNvPr id="0" name=""/>
        <dsp:cNvSpPr/>
      </dsp:nvSpPr>
      <dsp:spPr>
        <a:xfrm>
          <a:off x="8490100" y="3764187"/>
          <a:ext cx="5413374" cy="3248025"/>
        </a:xfrm>
        <a:prstGeom prst="rect">
          <a:avLst/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Родители детей с ОВЗ и инвалидностью</a:t>
          </a:r>
        </a:p>
      </dsp:txBody>
      <dsp:txXfrm>
        <a:off x="8490100" y="3764187"/>
        <a:ext cx="5413374" cy="3248025"/>
      </dsp:txXfrm>
    </dsp:sp>
    <dsp:sp modelId="{8A2840BE-4AFE-458D-B128-9679E5F36D22}">
      <dsp:nvSpPr>
        <dsp:cNvPr id="0" name=""/>
        <dsp:cNvSpPr/>
      </dsp:nvSpPr>
      <dsp:spPr>
        <a:xfrm>
          <a:off x="5421312" y="7584016"/>
          <a:ext cx="5413374" cy="3248025"/>
        </a:xfrm>
        <a:prstGeom prst="rect">
          <a:avLst/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Родители детей, имеющих различные проблемы в поведении, развитии, воспитании</a:t>
          </a:r>
        </a:p>
      </dsp:txBody>
      <dsp:txXfrm>
        <a:off x="5421312" y="7584016"/>
        <a:ext cx="5413374" cy="32480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1C338-7E2E-41F1-A915-8D9284FC85B9}">
      <dsp:nvSpPr>
        <dsp:cNvPr id="0" name=""/>
        <dsp:cNvSpPr/>
      </dsp:nvSpPr>
      <dsp:spPr>
        <a:xfrm>
          <a:off x="37893" y="388275"/>
          <a:ext cx="7739062" cy="4643437"/>
        </a:xfrm>
        <a:prstGeom prst="rect">
          <a:avLst/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Родители -наблюдатели</a:t>
          </a:r>
        </a:p>
      </dsp:txBody>
      <dsp:txXfrm>
        <a:off x="37893" y="388275"/>
        <a:ext cx="7739062" cy="4643437"/>
      </dsp:txXfrm>
    </dsp:sp>
    <dsp:sp modelId="{6AAEE3AC-5283-487D-8B89-DBF59606F09C}">
      <dsp:nvSpPr>
        <dsp:cNvPr id="0" name=""/>
        <dsp:cNvSpPr/>
      </dsp:nvSpPr>
      <dsp:spPr>
        <a:xfrm>
          <a:off x="8514953" y="388275"/>
          <a:ext cx="7739062" cy="4643437"/>
        </a:xfrm>
        <a:prstGeom prst="rect">
          <a:avLst/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Родители - участники</a:t>
          </a:r>
        </a:p>
      </dsp:txBody>
      <dsp:txXfrm>
        <a:off x="8514953" y="388275"/>
        <a:ext cx="7739062" cy="4643437"/>
      </dsp:txXfrm>
    </dsp:sp>
    <dsp:sp modelId="{01017078-DD2A-47AD-895B-6ADAB2480242}">
      <dsp:nvSpPr>
        <dsp:cNvPr id="0" name=""/>
        <dsp:cNvSpPr/>
      </dsp:nvSpPr>
      <dsp:spPr>
        <a:xfrm>
          <a:off x="1984" y="5805619"/>
          <a:ext cx="7739062" cy="4643437"/>
        </a:xfrm>
        <a:prstGeom prst="rect">
          <a:avLst/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Родители – контролеры</a:t>
          </a:r>
        </a:p>
      </dsp:txBody>
      <dsp:txXfrm>
        <a:off x="1984" y="5805619"/>
        <a:ext cx="7739062" cy="4643437"/>
      </dsp:txXfrm>
    </dsp:sp>
    <dsp:sp modelId="{2EBA9333-B72D-4400-9944-BE82450BF315}">
      <dsp:nvSpPr>
        <dsp:cNvPr id="0" name=""/>
        <dsp:cNvSpPr/>
      </dsp:nvSpPr>
      <dsp:spPr>
        <a:xfrm>
          <a:off x="8516937" y="5762064"/>
          <a:ext cx="7739062" cy="4643437"/>
        </a:xfrm>
        <a:prstGeom prst="rect">
          <a:avLst/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Родители - критики</a:t>
          </a:r>
        </a:p>
      </dsp:txBody>
      <dsp:txXfrm>
        <a:off x="8516937" y="5762064"/>
        <a:ext cx="7739062" cy="4643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4AC0C-F047-4E1A-BDBC-983EEEFB6809}">
      <dsp:nvSpPr>
        <dsp:cNvPr id="0" name=""/>
        <dsp:cNvSpPr/>
      </dsp:nvSpPr>
      <dsp:spPr>
        <a:xfrm>
          <a:off x="0" y="0"/>
          <a:ext cx="16256000" cy="5159374"/>
        </a:xfrm>
        <a:prstGeom prst="roundRect">
          <a:avLst>
            <a:gd name="adj" fmla="val 10000"/>
          </a:avLst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РОДИТЕЛЬ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100" kern="1200" dirty="0"/>
            <a:t> Получатель услуги</a:t>
          </a:r>
        </a:p>
      </dsp:txBody>
      <dsp:txXfrm>
        <a:off x="3767137" y="0"/>
        <a:ext cx="12488862" cy="5159374"/>
      </dsp:txXfrm>
    </dsp:sp>
    <dsp:sp modelId="{742FCF78-1D97-4FBE-9210-56ECB6FEE072}">
      <dsp:nvSpPr>
        <dsp:cNvPr id="0" name=""/>
        <dsp:cNvSpPr/>
      </dsp:nvSpPr>
      <dsp:spPr>
        <a:xfrm>
          <a:off x="515937" y="515937"/>
          <a:ext cx="3251200" cy="412749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FC19E-29EB-4A19-91AA-379494FA6192}">
      <dsp:nvSpPr>
        <dsp:cNvPr id="0" name=""/>
        <dsp:cNvSpPr/>
      </dsp:nvSpPr>
      <dsp:spPr>
        <a:xfrm>
          <a:off x="0" y="5675312"/>
          <a:ext cx="16256000" cy="5159374"/>
        </a:xfrm>
        <a:prstGeom prst="roundRect">
          <a:avLst>
            <a:gd name="adj" fmla="val 10000"/>
          </a:avLst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РЕБЕНОК 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100" kern="1200" dirty="0"/>
            <a:t>Присутствие в ходе оказания услуги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100" kern="1200" dirty="0"/>
            <a:t>Создание условий для пребывания и присмотра</a:t>
          </a:r>
        </a:p>
      </dsp:txBody>
      <dsp:txXfrm>
        <a:off x="3767137" y="5675312"/>
        <a:ext cx="12488862" cy="5159374"/>
      </dsp:txXfrm>
    </dsp:sp>
    <dsp:sp modelId="{4186EF55-FB10-4EBB-9F06-B5385E435BCC}">
      <dsp:nvSpPr>
        <dsp:cNvPr id="0" name=""/>
        <dsp:cNvSpPr/>
      </dsp:nvSpPr>
      <dsp:spPr>
        <a:xfrm>
          <a:off x="515937" y="6191249"/>
          <a:ext cx="3251200" cy="412749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D07D2-055F-4777-9F1B-2B03E9B5B7D7}">
      <dsp:nvSpPr>
        <dsp:cNvPr id="0" name=""/>
        <dsp:cNvSpPr/>
      </dsp:nvSpPr>
      <dsp:spPr>
        <a:xfrm>
          <a:off x="8556533" y="6363007"/>
          <a:ext cx="1136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36710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096471" y="6380309"/>
        <a:ext cx="56835" cy="56835"/>
      </dsp:txXfrm>
    </dsp:sp>
    <dsp:sp modelId="{BEE4F72C-53C4-410E-B143-BAA7F7AD0760}">
      <dsp:nvSpPr>
        <dsp:cNvPr id="0" name=""/>
        <dsp:cNvSpPr/>
      </dsp:nvSpPr>
      <dsp:spPr>
        <a:xfrm>
          <a:off x="1736269" y="4784236"/>
          <a:ext cx="1136710" cy="1624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355" y="0"/>
              </a:lnTo>
              <a:lnTo>
                <a:pt x="568355" y="1624491"/>
              </a:lnTo>
              <a:lnTo>
                <a:pt x="1136710" y="16244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2255057" y="5546914"/>
        <a:ext cx="99134" cy="99134"/>
      </dsp:txXfrm>
    </dsp:sp>
    <dsp:sp modelId="{A0D35955-DDA8-4F50-8891-283A509E264F}">
      <dsp:nvSpPr>
        <dsp:cNvPr id="0" name=""/>
        <dsp:cNvSpPr/>
      </dsp:nvSpPr>
      <dsp:spPr>
        <a:xfrm>
          <a:off x="8556533" y="3159745"/>
          <a:ext cx="1136710" cy="1082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355" y="0"/>
              </a:lnTo>
              <a:lnTo>
                <a:pt x="568355" y="1082994"/>
              </a:lnTo>
              <a:lnTo>
                <a:pt x="1136710" y="1082994"/>
              </a:lnTo>
            </a:path>
          </a:pathLst>
        </a:custGeom>
        <a:noFill/>
        <a:ln w="25400" cap="flat" cmpd="sng" algn="ctr">
          <a:solidFill>
            <a:srgbClr val="7C91B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085638" y="3661991"/>
        <a:ext cx="78501" cy="78501"/>
      </dsp:txXfrm>
    </dsp:sp>
    <dsp:sp modelId="{A16356AE-FBB1-4D94-8577-3A3BCC5F6DE9}">
      <dsp:nvSpPr>
        <dsp:cNvPr id="0" name=""/>
        <dsp:cNvSpPr/>
      </dsp:nvSpPr>
      <dsp:spPr>
        <a:xfrm>
          <a:off x="8556533" y="2076751"/>
          <a:ext cx="1136710" cy="1082994"/>
        </a:xfrm>
        <a:custGeom>
          <a:avLst/>
          <a:gdLst/>
          <a:ahLst/>
          <a:cxnLst/>
          <a:rect l="0" t="0" r="0" b="0"/>
          <a:pathLst>
            <a:path>
              <a:moveTo>
                <a:pt x="0" y="1082994"/>
              </a:moveTo>
              <a:lnTo>
                <a:pt x="568355" y="1082994"/>
              </a:lnTo>
              <a:lnTo>
                <a:pt x="568355" y="0"/>
              </a:lnTo>
              <a:lnTo>
                <a:pt x="1136710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085638" y="2578997"/>
        <a:ext cx="78501" cy="78501"/>
      </dsp:txXfrm>
    </dsp:sp>
    <dsp:sp modelId="{52CC953B-AA5C-4683-B9F4-75BA644338C8}">
      <dsp:nvSpPr>
        <dsp:cNvPr id="0" name=""/>
        <dsp:cNvSpPr/>
      </dsp:nvSpPr>
      <dsp:spPr>
        <a:xfrm>
          <a:off x="1736269" y="3159745"/>
          <a:ext cx="1136710" cy="1624491"/>
        </a:xfrm>
        <a:custGeom>
          <a:avLst/>
          <a:gdLst/>
          <a:ahLst/>
          <a:cxnLst/>
          <a:rect l="0" t="0" r="0" b="0"/>
          <a:pathLst>
            <a:path>
              <a:moveTo>
                <a:pt x="0" y="1624491"/>
              </a:moveTo>
              <a:lnTo>
                <a:pt x="568355" y="1624491"/>
              </a:lnTo>
              <a:lnTo>
                <a:pt x="568355" y="0"/>
              </a:lnTo>
              <a:lnTo>
                <a:pt x="113671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2255057" y="3922423"/>
        <a:ext cx="99134" cy="99134"/>
      </dsp:txXfrm>
    </dsp:sp>
    <dsp:sp modelId="{E35A675F-D03E-483B-8CD3-60C3FB0975C0}">
      <dsp:nvSpPr>
        <dsp:cNvPr id="0" name=""/>
        <dsp:cNvSpPr/>
      </dsp:nvSpPr>
      <dsp:spPr>
        <a:xfrm rot="16200000">
          <a:off x="-3690100" y="3917841"/>
          <a:ext cx="9119950" cy="17327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Специалист службы</a:t>
          </a:r>
        </a:p>
      </dsp:txBody>
      <dsp:txXfrm>
        <a:off x="-3690100" y="3917841"/>
        <a:ext cx="9119950" cy="1732790"/>
      </dsp:txXfrm>
    </dsp:sp>
    <dsp:sp modelId="{C8EC09CC-8BB4-49AE-B1E4-BD6D020DF327}">
      <dsp:nvSpPr>
        <dsp:cNvPr id="0" name=""/>
        <dsp:cNvSpPr/>
      </dsp:nvSpPr>
      <dsp:spPr>
        <a:xfrm>
          <a:off x="2872980" y="2293349"/>
          <a:ext cx="5683553" cy="17327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bg1"/>
              </a:solidFill>
            </a:rPr>
            <a:t>Трудовой договор</a:t>
          </a:r>
        </a:p>
      </dsp:txBody>
      <dsp:txXfrm>
        <a:off x="2872980" y="2293349"/>
        <a:ext cx="5683553" cy="1732790"/>
      </dsp:txXfrm>
    </dsp:sp>
    <dsp:sp modelId="{2004E543-E577-4C30-9D40-0CE538E2DCFA}">
      <dsp:nvSpPr>
        <dsp:cNvPr id="0" name=""/>
        <dsp:cNvSpPr/>
      </dsp:nvSpPr>
      <dsp:spPr>
        <a:xfrm>
          <a:off x="9693244" y="1210355"/>
          <a:ext cx="5683553" cy="1732790"/>
        </a:xfrm>
        <a:prstGeom prst="rect">
          <a:avLst/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bg1"/>
              </a:solidFill>
            </a:rPr>
            <a:t>Должность педагогических работников</a:t>
          </a:r>
        </a:p>
      </dsp:txBody>
      <dsp:txXfrm>
        <a:off x="9693244" y="1210355"/>
        <a:ext cx="5683553" cy="1732790"/>
      </dsp:txXfrm>
    </dsp:sp>
    <dsp:sp modelId="{A9875ED7-D8BF-4B71-B197-47B74F1F86DB}">
      <dsp:nvSpPr>
        <dsp:cNvPr id="0" name=""/>
        <dsp:cNvSpPr/>
      </dsp:nvSpPr>
      <dsp:spPr>
        <a:xfrm>
          <a:off x="9693244" y="3376344"/>
          <a:ext cx="5683553" cy="1732790"/>
        </a:xfrm>
        <a:prstGeom prst="rect">
          <a:avLst/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bg1"/>
              </a:solidFill>
            </a:rPr>
            <a:t>Квалификационная группа должностей руководителей </a:t>
          </a:r>
        </a:p>
      </dsp:txBody>
      <dsp:txXfrm>
        <a:off x="9693244" y="3376344"/>
        <a:ext cx="5683553" cy="1732790"/>
      </dsp:txXfrm>
    </dsp:sp>
    <dsp:sp modelId="{8C20B3A6-E0A9-4F8C-88B1-E28686AC9C45}">
      <dsp:nvSpPr>
        <dsp:cNvPr id="0" name=""/>
        <dsp:cNvSpPr/>
      </dsp:nvSpPr>
      <dsp:spPr>
        <a:xfrm>
          <a:off x="2872980" y="5542332"/>
          <a:ext cx="5683553" cy="17327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bg1"/>
              </a:solidFill>
            </a:rPr>
            <a:t>Гражданско-правовой договор</a:t>
          </a:r>
        </a:p>
      </dsp:txBody>
      <dsp:txXfrm>
        <a:off x="2872980" y="5542332"/>
        <a:ext cx="5683553" cy="1732790"/>
      </dsp:txXfrm>
    </dsp:sp>
    <dsp:sp modelId="{81995335-9AAB-48FF-9AFD-1CE4976B4C5D}">
      <dsp:nvSpPr>
        <dsp:cNvPr id="0" name=""/>
        <dsp:cNvSpPr/>
      </dsp:nvSpPr>
      <dsp:spPr>
        <a:xfrm>
          <a:off x="9693244" y="5542332"/>
          <a:ext cx="5683553" cy="1732790"/>
        </a:xfrm>
        <a:prstGeom prst="rect">
          <a:avLst/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bg1"/>
              </a:solidFill>
            </a:rPr>
            <a:t>Должность педагога-психолога (психолог в сфере образования)</a:t>
          </a:r>
        </a:p>
      </dsp:txBody>
      <dsp:txXfrm>
        <a:off x="9693244" y="5542332"/>
        <a:ext cx="5683553" cy="17327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7BF50-BFA4-42F8-8BAC-24A0C9ACAD00}">
      <dsp:nvSpPr>
        <dsp:cNvPr id="0" name=""/>
        <dsp:cNvSpPr/>
      </dsp:nvSpPr>
      <dsp:spPr>
        <a:xfrm>
          <a:off x="8556533" y="6950224"/>
          <a:ext cx="1136710" cy="1082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355" y="0"/>
              </a:lnTo>
              <a:lnTo>
                <a:pt x="568355" y="1082994"/>
              </a:lnTo>
              <a:lnTo>
                <a:pt x="1136710" y="108299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085638" y="7452471"/>
        <a:ext cx="78501" cy="78501"/>
      </dsp:txXfrm>
    </dsp:sp>
    <dsp:sp modelId="{CC1D07D2-055F-4777-9F1B-2B03E9B5B7D7}">
      <dsp:nvSpPr>
        <dsp:cNvPr id="0" name=""/>
        <dsp:cNvSpPr/>
      </dsp:nvSpPr>
      <dsp:spPr>
        <a:xfrm>
          <a:off x="8556533" y="5867230"/>
          <a:ext cx="1136710" cy="1082994"/>
        </a:xfrm>
        <a:custGeom>
          <a:avLst/>
          <a:gdLst/>
          <a:ahLst/>
          <a:cxnLst/>
          <a:rect l="0" t="0" r="0" b="0"/>
          <a:pathLst>
            <a:path>
              <a:moveTo>
                <a:pt x="0" y="1082994"/>
              </a:moveTo>
              <a:lnTo>
                <a:pt x="568355" y="1082994"/>
              </a:lnTo>
              <a:lnTo>
                <a:pt x="568355" y="0"/>
              </a:lnTo>
              <a:lnTo>
                <a:pt x="1136710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085638" y="6369477"/>
        <a:ext cx="78501" cy="78501"/>
      </dsp:txXfrm>
    </dsp:sp>
    <dsp:sp modelId="{BEE4F72C-53C4-410E-B143-BAA7F7AD0760}">
      <dsp:nvSpPr>
        <dsp:cNvPr id="0" name=""/>
        <dsp:cNvSpPr/>
      </dsp:nvSpPr>
      <dsp:spPr>
        <a:xfrm>
          <a:off x="1747948" y="4708084"/>
          <a:ext cx="1125031" cy="2242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2515" y="0"/>
              </a:lnTo>
              <a:lnTo>
                <a:pt x="562515" y="2242139"/>
              </a:lnTo>
              <a:lnTo>
                <a:pt x="1125031" y="224213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247750" y="5766440"/>
        <a:ext cx="125428" cy="125428"/>
      </dsp:txXfrm>
    </dsp:sp>
    <dsp:sp modelId="{A0D35955-DDA8-4F50-8891-283A509E264F}">
      <dsp:nvSpPr>
        <dsp:cNvPr id="0" name=""/>
        <dsp:cNvSpPr/>
      </dsp:nvSpPr>
      <dsp:spPr>
        <a:xfrm>
          <a:off x="8556533" y="2618248"/>
          <a:ext cx="1136710" cy="1082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355" y="0"/>
              </a:lnTo>
              <a:lnTo>
                <a:pt x="568355" y="1082994"/>
              </a:lnTo>
              <a:lnTo>
                <a:pt x="1136710" y="108299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085638" y="3120494"/>
        <a:ext cx="78501" cy="78501"/>
      </dsp:txXfrm>
    </dsp:sp>
    <dsp:sp modelId="{A16356AE-FBB1-4D94-8577-3A3BCC5F6DE9}">
      <dsp:nvSpPr>
        <dsp:cNvPr id="0" name=""/>
        <dsp:cNvSpPr/>
      </dsp:nvSpPr>
      <dsp:spPr>
        <a:xfrm>
          <a:off x="8556533" y="1535254"/>
          <a:ext cx="1136710" cy="1082994"/>
        </a:xfrm>
        <a:custGeom>
          <a:avLst/>
          <a:gdLst/>
          <a:ahLst/>
          <a:cxnLst/>
          <a:rect l="0" t="0" r="0" b="0"/>
          <a:pathLst>
            <a:path>
              <a:moveTo>
                <a:pt x="0" y="1082994"/>
              </a:moveTo>
              <a:lnTo>
                <a:pt x="568355" y="1082994"/>
              </a:lnTo>
              <a:lnTo>
                <a:pt x="568355" y="0"/>
              </a:lnTo>
              <a:lnTo>
                <a:pt x="1136710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085638" y="2037500"/>
        <a:ext cx="78501" cy="78501"/>
      </dsp:txXfrm>
    </dsp:sp>
    <dsp:sp modelId="{52CC953B-AA5C-4683-B9F4-75BA644338C8}">
      <dsp:nvSpPr>
        <dsp:cNvPr id="0" name=""/>
        <dsp:cNvSpPr/>
      </dsp:nvSpPr>
      <dsp:spPr>
        <a:xfrm>
          <a:off x="1747948" y="2618248"/>
          <a:ext cx="1125031" cy="2089836"/>
        </a:xfrm>
        <a:custGeom>
          <a:avLst/>
          <a:gdLst/>
          <a:ahLst/>
          <a:cxnLst/>
          <a:rect l="0" t="0" r="0" b="0"/>
          <a:pathLst>
            <a:path>
              <a:moveTo>
                <a:pt x="0" y="2089836"/>
              </a:moveTo>
              <a:lnTo>
                <a:pt x="562515" y="2089836"/>
              </a:lnTo>
              <a:lnTo>
                <a:pt x="562515" y="0"/>
              </a:lnTo>
              <a:lnTo>
                <a:pt x="112503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251129" y="3603831"/>
        <a:ext cx="118670" cy="118670"/>
      </dsp:txXfrm>
    </dsp:sp>
    <dsp:sp modelId="{E35A675F-D03E-483B-8CD3-60C3FB0975C0}">
      <dsp:nvSpPr>
        <dsp:cNvPr id="0" name=""/>
        <dsp:cNvSpPr/>
      </dsp:nvSpPr>
      <dsp:spPr>
        <a:xfrm rot="16200000">
          <a:off x="-3678421" y="3841689"/>
          <a:ext cx="9119950" cy="17327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72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Консультации</a:t>
          </a:r>
        </a:p>
      </dsp:txBody>
      <dsp:txXfrm>
        <a:off x="-3678421" y="3841689"/>
        <a:ext cx="9119950" cy="1732790"/>
      </dsp:txXfrm>
    </dsp:sp>
    <dsp:sp modelId="{C8EC09CC-8BB4-49AE-B1E4-BD6D020DF327}">
      <dsp:nvSpPr>
        <dsp:cNvPr id="0" name=""/>
        <dsp:cNvSpPr/>
      </dsp:nvSpPr>
      <dsp:spPr>
        <a:xfrm>
          <a:off x="2872980" y="1751852"/>
          <a:ext cx="5683553" cy="17327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1828800" rtl="0" fontAlgn="auto" latinLnBrk="0" hangingPunct="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40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  <a:sym typeface="Calibri"/>
            </a:rPr>
            <a:t>Индивидуальные консультации</a:t>
          </a:r>
        </a:p>
      </dsp:txBody>
      <dsp:txXfrm>
        <a:off x="2872980" y="1751852"/>
        <a:ext cx="5683553" cy="1732790"/>
      </dsp:txXfrm>
    </dsp:sp>
    <dsp:sp modelId="{2004E543-E577-4C30-9D40-0CE538E2DCFA}">
      <dsp:nvSpPr>
        <dsp:cNvPr id="0" name=""/>
        <dsp:cNvSpPr/>
      </dsp:nvSpPr>
      <dsp:spPr>
        <a:xfrm>
          <a:off x="9693244" y="668858"/>
          <a:ext cx="5683553" cy="1732790"/>
        </a:xfrm>
        <a:prstGeom prst="rect">
          <a:avLst/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Плановые</a:t>
          </a:r>
        </a:p>
      </dsp:txBody>
      <dsp:txXfrm>
        <a:off x="9693244" y="668858"/>
        <a:ext cx="5683553" cy="1732790"/>
      </dsp:txXfrm>
    </dsp:sp>
    <dsp:sp modelId="{A9875ED7-D8BF-4B71-B197-47B74F1F86DB}">
      <dsp:nvSpPr>
        <dsp:cNvPr id="0" name=""/>
        <dsp:cNvSpPr/>
      </dsp:nvSpPr>
      <dsp:spPr>
        <a:xfrm>
          <a:off x="9693244" y="2834847"/>
          <a:ext cx="5683553" cy="1732790"/>
        </a:xfrm>
        <a:prstGeom prst="rect">
          <a:avLst/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По запросу</a:t>
          </a:r>
        </a:p>
      </dsp:txBody>
      <dsp:txXfrm>
        <a:off x="9693244" y="2834847"/>
        <a:ext cx="5683553" cy="1732790"/>
      </dsp:txXfrm>
    </dsp:sp>
    <dsp:sp modelId="{8C20B3A6-E0A9-4F8C-88B1-E28686AC9C45}">
      <dsp:nvSpPr>
        <dsp:cNvPr id="0" name=""/>
        <dsp:cNvSpPr/>
      </dsp:nvSpPr>
      <dsp:spPr>
        <a:xfrm>
          <a:off x="2872980" y="6083829"/>
          <a:ext cx="5683553" cy="17327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1828800" rtl="0" fontAlgn="auto" latinLnBrk="0" hangingPunct="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40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Групповые</a:t>
          </a:r>
        </a:p>
      </dsp:txBody>
      <dsp:txXfrm>
        <a:off x="2872980" y="6083829"/>
        <a:ext cx="5683553" cy="1732790"/>
      </dsp:txXfrm>
    </dsp:sp>
    <dsp:sp modelId="{81995335-9AAB-48FF-9AFD-1CE4976B4C5D}">
      <dsp:nvSpPr>
        <dsp:cNvPr id="0" name=""/>
        <dsp:cNvSpPr/>
      </dsp:nvSpPr>
      <dsp:spPr>
        <a:xfrm>
          <a:off x="9693244" y="5000835"/>
          <a:ext cx="5683553" cy="1732790"/>
        </a:xfrm>
        <a:prstGeom prst="rect">
          <a:avLst/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Родительские гостиные</a:t>
          </a:r>
        </a:p>
      </dsp:txBody>
      <dsp:txXfrm>
        <a:off x="9693244" y="5000835"/>
        <a:ext cx="5683553" cy="1732790"/>
      </dsp:txXfrm>
    </dsp:sp>
    <dsp:sp modelId="{90E75FEF-8973-41EF-AE02-652A8BC0AB90}">
      <dsp:nvSpPr>
        <dsp:cNvPr id="0" name=""/>
        <dsp:cNvSpPr/>
      </dsp:nvSpPr>
      <dsp:spPr>
        <a:xfrm>
          <a:off x="9693244" y="7166823"/>
          <a:ext cx="5683553" cy="1732790"/>
        </a:xfrm>
        <a:prstGeom prst="rect">
          <a:avLst/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Тренинги родительских навыков</a:t>
          </a:r>
        </a:p>
      </dsp:txBody>
      <dsp:txXfrm>
        <a:off x="9693244" y="7166823"/>
        <a:ext cx="5683553" cy="17327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2F964-11A2-4245-9BDB-6BB20A60227D}">
      <dsp:nvSpPr>
        <dsp:cNvPr id="0" name=""/>
        <dsp:cNvSpPr/>
      </dsp:nvSpPr>
      <dsp:spPr>
        <a:xfrm>
          <a:off x="0" y="0"/>
          <a:ext cx="14157005" cy="2340492"/>
        </a:xfrm>
        <a:prstGeom prst="roundRect">
          <a:avLst>
            <a:gd name="adj" fmla="val 10000"/>
          </a:avLst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3200" b="1" i="0" u="none" strike="noStrike" kern="1200" cap="all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  <a:sym typeface="Calibri"/>
            </a:rPr>
            <a:t>здание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3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архитектурная доступность здания</a:t>
          </a:r>
        </a:p>
      </dsp:txBody>
      <dsp:txXfrm>
        <a:off x="3065450" y="0"/>
        <a:ext cx="11091554" cy="2340492"/>
      </dsp:txXfrm>
    </dsp:sp>
    <dsp:sp modelId="{21C465E3-939B-4604-BA86-CD68DD8D8B38}">
      <dsp:nvSpPr>
        <dsp:cNvPr id="0" name=""/>
        <dsp:cNvSpPr/>
      </dsp:nvSpPr>
      <dsp:spPr>
        <a:xfrm>
          <a:off x="755749" y="234049"/>
          <a:ext cx="1788001" cy="18723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6AB70-882D-4DC7-A624-742F233E2558}">
      <dsp:nvSpPr>
        <dsp:cNvPr id="0" name=""/>
        <dsp:cNvSpPr/>
      </dsp:nvSpPr>
      <dsp:spPr>
        <a:xfrm>
          <a:off x="0" y="2574542"/>
          <a:ext cx="14157005" cy="2340492"/>
        </a:xfrm>
        <a:prstGeom prst="roundRect">
          <a:avLst>
            <a:gd name="adj" fmla="val 10000"/>
          </a:avLst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3200" b="1" i="0" u="none" strike="noStrike" kern="1200" cap="all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помещение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3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отдельное оборудованное помещение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3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зона ожидания для взрослых и детей</a:t>
          </a:r>
        </a:p>
      </dsp:txBody>
      <dsp:txXfrm>
        <a:off x="3065450" y="2574542"/>
        <a:ext cx="11091554" cy="2340492"/>
      </dsp:txXfrm>
    </dsp:sp>
    <dsp:sp modelId="{112FD0AA-B0CB-4EBD-A0D8-35DB44BA5A0C}">
      <dsp:nvSpPr>
        <dsp:cNvPr id="0" name=""/>
        <dsp:cNvSpPr/>
      </dsp:nvSpPr>
      <dsp:spPr>
        <a:xfrm>
          <a:off x="742045" y="2808591"/>
          <a:ext cx="1815409" cy="18723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biLevel thresh="25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9291E-45F1-4284-8C8D-E549D9D30ADC}">
      <dsp:nvSpPr>
        <dsp:cNvPr id="0" name=""/>
        <dsp:cNvSpPr/>
      </dsp:nvSpPr>
      <dsp:spPr>
        <a:xfrm>
          <a:off x="0" y="5149084"/>
          <a:ext cx="14157005" cy="2340492"/>
        </a:xfrm>
        <a:prstGeom prst="roundRect">
          <a:avLst>
            <a:gd name="adj" fmla="val 10000"/>
          </a:avLst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3200" b="1" i="0" u="none" strike="noStrike" kern="1200" cap="all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условия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4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доступ к электронной почте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4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доступ к сети Интернет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4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демонстрация информации на экране</a:t>
          </a:r>
        </a:p>
      </dsp:txBody>
      <dsp:txXfrm>
        <a:off x="3065450" y="5149084"/>
        <a:ext cx="11091554" cy="2340492"/>
      </dsp:txXfrm>
    </dsp:sp>
    <dsp:sp modelId="{3E56379C-80C5-4038-90F3-767E022BE481}">
      <dsp:nvSpPr>
        <dsp:cNvPr id="0" name=""/>
        <dsp:cNvSpPr/>
      </dsp:nvSpPr>
      <dsp:spPr>
        <a:xfrm>
          <a:off x="700933" y="5383133"/>
          <a:ext cx="1897633" cy="18723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biLevel thresh="25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2F964-11A2-4245-9BDB-6BB20A60227D}">
      <dsp:nvSpPr>
        <dsp:cNvPr id="0" name=""/>
        <dsp:cNvSpPr/>
      </dsp:nvSpPr>
      <dsp:spPr>
        <a:xfrm>
          <a:off x="0" y="0"/>
          <a:ext cx="14157005" cy="2340492"/>
        </a:xfrm>
        <a:prstGeom prst="roundRect">
          <a:avLst>
            <a:gd name="adj" fmla="val 10000"/>
          </a:avLst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3200" b="1" i="0" u="none" strike="noStrike" kern="1200" cap="all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  <a:sym typeface="Calibri"/>
            </a:rPr>
            <a:t>Кто определяет вид?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32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Получатель услуги</a:t>
          </a:r>
        </a:p>
      </dsp:txBody>
      <dsp:txXfrm>
        <a:off x="3065450" y="0"/>
        <a:ext cx="11091554" cy="2340492"/>
      </dsp:txXfrm>
    </dsp:sp>
    <dsp:sp modelId="{21C465E3-939B-4604-BA86-CD68DD8D8B38}">
      <dsp:nvSpPr>
        <dsp:cNvPr id="0" name=""/>
        <dsp:cNvSpPr/>
      </dsp:nvSpPr>
      <dsp:spPr>
        <a:xfrm>
          <a:off x="755749" y="234049"/>
          <a:ext cx="1788001" cy="18723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6AB70-882D-4DC7-A624-742F233E2558}">
      <dsp:nvSpPr>
        <dsp:cNvPr id="0" name=""/>
        <dsp:cNvSpPr/>
      </dsp:nvSpPr>
      <dsp:spPr>
        <a:xfrm>
          <a:off x="0" y="2574542"/>
          <a:ext cx="14157005" cy="2340492"/>
        </a:xfrm>
        <a:prstGeom prst="roundRect">
          <a:avLst>
            <a:gd name="adj" fmla="val 10000"/>
          </a:avLst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3200" b="1" i="0" u="none" strike="noStrike" kern="1200" cap="all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Техническое оснащение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32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Телефонная связь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32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Интернет-соединение</a:t>
          </a:r>
        </a:p>
      </dsp:txBody>
      <dsp:txXfrm>
        <a:off x="3065450" y="2574542"/>
        <a:ext cx="11091554" cy="2340492"/>
      </dsp:txXfrm>
    </dsp:sp>
    <dsp:sp modelId="{112FD0AA-B0CB-4EBD-A0D8-35DB44BA5A0C}">
      <dsp:nvSpPr>
        <dsp:cNvPr id="0" name=""/>
        <dsp:cNvSpPr/>
      </dsp:nvSpPr>
      <dsp:spPr>
        <a:xfrm>
          <a:off x="742045" y="2808591"/>
          <a:ext cx="1815409" cy="18723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biLevel thresh="25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9291E-45F1-4284-8C8D-E549D9D30ADC}">
      <dsp:nvSpPr>
        <dsp:cNvPr id="0" name=""/>
        <dsp:cNvSpPr/>
      </dsp:nvSpPr>
      <dsp:spPr>
        <a:xfrm>
          <a:off x="0" y="5149084"/>
          <a:ext cx="14157005" cy="2340492"/>
        </a:xfrm>
        <a:prstGeom prst="roundRect">
          <a:avLst>
            <a:gd name="adj" fmla="val 10000"/>
          </a:avLst>
        </a:prstGeom>
        <a:solidFill>
          <a:srgbClr val="7C91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3200" b="1" i="0" u="none" strike="noStrike" kern="1200" cap="all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Технические проблемы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4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Со стороны Службы  - повторное получение услуги не позднее 48 часов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4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ea typeface="+mn-ea"/>
              <a:cs typeface="+mn-cs"/>
            </a:rPr>
            <a:t>Со стороны получателя – повторное получение услуги не позднее недели</a:t>
          </a:r>
        </a:p>
      </dsp:txBody>
      <dsp:txXfrm>
        <a:off x="3065450" y="5149084"/>
        <a:ext cx="11091554" cy="2340492"/>
      </dsp:txXfrm>
    </dsp:sp>
    <dsp:sp modelId="{3E56379C-80C5-4038-90F3-767E022BE481}">
      <dsp:nvSpPr>
        <dsp:cNvPr id="0" name=""/>
        <dsp:cNvSpPr/>
      </dsp:nvSpPr>
      <dsp:spPr>
        <a:xfrm>
          <a:off x="700933" y="5383133"/>
          <a:ext cx="1897633" cy="18723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biLevel thresh="25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1638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873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60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086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554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997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578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50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888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438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112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49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433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021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2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5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841262" y="4260851"/>
            <a:ext cx="20723703" cy="294005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669824" y="7772400"/>
            <a:ext cx="17066579" cy="35052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объек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86023" y="12344400"/>
            <a:ext cx="5683674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D0DD-5F42-4BD9-910D-6904B2EF784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2627541" y="12800831"/>
            <a:ext cx="546946" cy="553996"/>
          </a:xfrm>
        </p:spPr>
        <p:txBody>
          <a:bodyPr/>
          <a:lstStyle/>
          <a:p>
            <a:fld id="{D49814CB-3801-43BD-A48E-63729864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9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38617" y="8813802"/>
            <a:ext cx="20723704" cy="2724151"/>
          </a:xfrm>
          <a:prstGeom prst="rect">
            <a:avLst/>
          </a:prstGeo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38617" y="5813426"/>
            <a:ext cx="20723704" cy="300037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1pPr>
            <a:lvl2pPr marL="0" indent="4572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2pPr>
            <a:lvl3pPr marL="0" indent="9144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3pPr>
            <a:lvl4pPr marL="0" indent="13716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4pPr>
            <a:lvl5pPr marL="0" indent="18288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38090" y="3200401"/>
            <a:ext cx="14421091" cy="9051927"/>
          </a:xfrm>
          <a:prstGeom prst="rect">
            <a:avLst/>
          </a:prstGeom>
        </p:spPr>
        <p:txBody>
          <a:bodyPr/>
          <a:lstStyle>
            <a:lvl1pPr>
              <a:spcBef>
                <a:spcPts val="1300"/>
              </a:spcBef>
              <a:defRPr sz="5600"/>
            </a:lvl1pPr>
            <a:lvl2pPr marL="1123950" indent="-666750">
              <a:spcBef>
                <a:spcPts val="1300"/>
              </a:spcBef>
              <a:defRPr sz="5600"/>
            </a:lvl2pPr>
            <a:lvl3pPr marL="1554479" indent="-640079">
              <a:spcBef>
                <a:spcPts val="1300"/>
              </a:spcBef>
              <a:defRPr sz="5600"/>
            </a:lvl3pPr>
            <a:lvl4pPr marL="2082800" indent="-711200">
              <a:spcBef>
                <a:spcPts val="1300"/>
              </a:spcBef>
              <a:defRPr sz="5600"/>
            </a:lvl4pPr>
            <a:lvl5pPr marL="2540000" indent="-711200">
              <a:spcBef>
                <a:spcPts val="1300"/>
              </a:spcBef>
              <a:defRPr sz="5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31741" y="3070225"/>
            <a:ext cx="10772434" cy="127952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100"/>
              </a:spcBef>
              <a:buSzTx/>
              <a:buFontTx/>
              <a:buNone/>
              <a:defRPr sz="4800" b="1"/>
            </a:lvl1pPr>
            <a:lvl2pPr marL="0" indent="457200">
              <a:spcBef>
                <a:spcPts val="1100"/>
              </a:spcBef>
              <a:buSzTx/>
              <a:buFontTx/>
              <a:buNone/>
              <a:defRPr sz="4800" b="1"/>
            </a:lvl2pPr>
            <a:lvl3pPr marL="0" indent="914400">
              <a:spcBef>
                <a:spcPts val="1100"/>
              </a:spcBef>
              <a:buSzTx/>
              <a:buFontTx/>
              <a:buNone/>
              <a:defRPr sz="4800" b="1"/>
            </a:lvl3pPr>
            <a:lvl4pPr marL="0" indent="1371600">
              <a:spcBef>
                <a:spcPts val="1100"/>
              </a:spcBef>
              <a:buSzTx/>
              <a:buFontTx/>
              <a:buNone/>
              <a:defRPr sz="4800" b="1"/>
            </a:lvl4pPr>
            <a:lvl5pPr marL="0" indent="1828800">
              <a:spcBef>
                <a:spcPts val="1100"/>
              </a:spcBef>
              <a:buSzTx/>
              <a:buFontTx/>
              <a:buNone/>
              <a:defRPr sz="48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12397822" y="3070225"/>
            <a:ext cx="10776665" cy="12795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spcBef>
                <a:spcPts val="1100"/>
              </a:spcBef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31741" y="546100"/>
            <a:ext cx="8021126" cy="2324100"/>
          </a:xfrm>
          <a:prstGeom prst="rect">
            <a:avLst/>
          </a:prstGeom>
        </p:spPr>
        <p:txBody>
          <a:bodyPr anchor="b"/>
          <a:lstStyle>
            <a:lvl1pPr algn="l">
              <a:defRPr sz="4000" b="1"/>
            </a:lvl1pPr>
          </a:lstStyle>
          <a:p>
            <a:r>
              <a:t>Текст заголовка</a:t>
            </a:r>
          </a:p>
        </p:txBody>
      </p:sp>
      <p:sp>
        <p:nvSpPr>
          <p:cNvPr id="6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44925" y="546101"/>
            <a:ext cx="13629560" cy="11706227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7" name="Текст 3"/>
          <p:cNvSpPr>
            <a:spLocks noGrp="1"/>
          </p:cNvSpPr>
          <p:nvPr>
            <p:ph type="body" sz="half" idx="13"/>
          </p:nvPr>
        </p:nvSpPr>
        <p:spPr>
          <a:xfrm>
            <a:off x="1231741" y="2870202"/>
            <a:ext cx="8021126" cy="93821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2800"/>
            </a:pPr>
            <a:endParaRPr/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91512" y="9601200"/>
            <a:ext cx="14628497" cy="1133476"/>
          </a:xfrm>
          <a:prstGeom prst="rect">
            <a:avLst/>
          </a:prstGeom>
        </p:spPr>
        <p:txBody>
          <a:bodyPr anchor="b"/>
          <a:lstStyle>
            <a:lvl1pPr algn="l">
              <a:defRPr sz="4000" b="1"/>
            </a:lvl1pPr>
          </a:lstStyle>
          <a:p>
            <a:r>
              <a:t>Текст заголовка</a:t>
            </a:r>
          </a:p>
        </p:txBody>
      </p:sp>
      <p:sp>
        <p:nvSpPr>
          <p:cNvPr id="76" name="Рисунок 2"/>
          <p:cNvSpPr>
            <a:spLocks noGrp="1"/>
          </p:cNvSpPr>
          <p:nvPr>
            <p:ph type="pic" sz="half" idx="13"/>
          </p:nvPr>
        </p:nvSpPr>
        <p:spPr>
          <a:xfrm>
            <a:off x="4791512" y="1225550"/>
            <a:ext cx="14628497" cy="82296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7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91512" y="10734675"/>
            <a:ext cx="14628497" cy="160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SzTx/>
              <a:buFontTx/>
              <a:buNone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580833" y="549278"/>
            <a:ext cx="7310017" cy="1170305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38087" y="549278"/>
            <a:ext cx="21536397" cy="1170305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86023" y="12344400"/>
            <a:ext cx="5683674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31741" y="549276"/>
            <a:ext cx="21942746" cy="2286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31741" y="3200401"/>
            <a:ext cx="21942746" cy="90519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659223" y="12808588"/>
            <a:ext cx="515264" cy="5384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6858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110342" marR="0" indent="-653142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24000" marR="0" indent="-6096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1031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603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»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0175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747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319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891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23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jpe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1.png"/><Relationship Id="rId4" Type="http://schemas.openxmlformats.org/officeDocument/2006/relationships/diagramData" Target="../diagrams/data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microsoft.com/office/2007/relationships/hdphoto" Target="../media/hdphoto1.wdp"/><Relationship Id="rId5" Type="http://schemas.openxmlformats.org/officeDocument/2006/relationships/diagramLayout" Target="../diagrams/layout6.xml"/><Relationship Id="rId10" Type="http://schemas.openxmlformats.org/officeDocument/2006/relationships/image" Target="../media/image12.png"/><Relationship Id="rId4" Type="http://schemas.openxmlformats.org/officeDocument/2006/relationships/diagramData" Target="../diagrams/data6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7.xml"/><Relationship Id="rId10" Type="http://schemas.openxmlformats.org/officeDocument/2006/relationships/image" Target="../media/image10.png"/><Relationship Id="rId4" Type="http://schemas.openxmlformats.org/officeDocument/2006/relationships/diagramData" Target="../diagrams/data7.xml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microsoft.com/office/2007/relationships/hdphoto" Target="../media/hdphoto1.wdp"/><Relationship Id="rId4" Type="http://schemas.openxmlformats.org/officeDocument/2006/relationships/diagramData" Target="../diagrams/data8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1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Фигура"/>
          <p:cNvSpPr/>
          <p:nvPr/>
        </p:nvSpPr>
        <p:spPr>
          <a:xfrm>
            <a:off x="-34111" y="3199902"/>
            <a:ext cx="24452222" cy="6453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072"/>
                </a:moveTo>
                <a:lnTo>
                  <a:pt x="40" y="21600"/>
                </a:lnTo>
                <a:lnTo>
                  <a:pt x="21581" y="6228"/>
                </a:lnTo>
                <a:lnTo>
                  <a:pt x="21600" y="0"/>
                </a:lnTo>
                <a:lnTo>
                  <a:pt x="0" y="19072"/>
                </a:lnTo>
                <a:close/>
              </a:path>
            </a:pathLst>
          </a:custGeom>
          <a:solidFill>
            <a:srgbClr val="FFFFFF">
              <a:alpha val="43445"/>
            </a:srgbClr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endParaRPr/>
          </a:p>
        </p:txBody>
      </p:sp>
      <p:sp>
        <p:nvSpPr>
          <p:cNvPr id="121" name="Фигура"/>
          <p:cNvSpPr/>
          <p:nvPr/>
        </p:nvSpPr>
        <p:spPr>
          <a:xfrm>
            <a:off x="-17817" y="3978853"/>
            <a:ext cx="24419634" cy="5783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21600"/>
                </a:moveTo>
                <a:lnTo>
                  <a:pt x="0" y="10583"/>
                </a:lnTo>
                <a:lnTo>
                  <a:pt x="21594" y="0"/>
                </a:lnTo>
                <a:lnTo>
                  <a:pt x="21600" y="4029"/>
                </a:lnTo>
                <a:lnTo>
                  <a:pt x="22" y="21600"/>
                </a:lnTo>
                <a:close/>
              </a:path>
            </a:pathLst>
          </a:custGeom>
          <a:solidFill>
            <a:srgbClr val="364085">
              <a:alpha val="33359"/>
            </a:srgbClr>
          </a:solidFill>
          <a:ln w="12700">
            <a:solidFill>
              <a:srgbClr val="788EBD">
                <a:alpha val="33359"/>
              </a:srgbClr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tIns="91439" bIns="9143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Фигура"/>
          <p:cNvSpPr/>
          <p:nvPr/>
        </p:nvSpPr>
        <p:spPr>
          <a:xfrm>
            <a:off x="-77740" y="5073804"/>
            <a:ext cx="24461740" cy="8642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2" y="0"/>
                </a:moveTo>
                <a:lnTo>
                  <a:pt x="31" y="11389"/>
                </a:lnTo>
                <a:lnTo>
                  <a:pt x="0" y="21600"/>
                </a:lnTo>
                <a:lnTo>
                  <a:pt x="21600" y="21459"/>
                </a:lnTo>
                <a:lnTo>
                  <a:pt x="2157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endParaRPr/>
          </a:p>
        </p:txBody>
      </p:sp>
      <p:pic>
        <p:nvPicPr>
          <p:cNvPr id="123" name="863px-Coat_of_Arms_of_Moscow.svg.png" descr="863px-Coat_of_Arms_of_Moscow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804" y="7821190"/>
            <a:ext cx="1013237" cy="1202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logotip.jpg.png" descr="logotip.j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2985" y="7828380"/>
            <a:ext cx="1083820" cy="118788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Мультипликация как инновационный метод работы…"/>
          <p:cNvSpPr txBox="1"/>
          <p:nvPr/>
        </p:nvSpPr>
        <p:spPr>
          <a:xfrm>
            <a:off x="753415" y="2404252"/>
            <a:ext cx="19617481" cy="20621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6100" b="1">
                <a:solidFill>
                  <a:srgbClr val="3D4CB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dirty="0">
                <a:solidFill>
                  <a:srgbClr val="002060"/>
                </a:solidFill>
              </a:rPr>
              <a:t>Организация консультативной помощи родителям (законным представителям) детей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30" name="Прямоугольник"/>
          <p:cNvSpPr/>
          <p:nvPr/>
        </p:nvSpPr>
        <p:spPr>
          <a:xfrm>
            <a:off x="20500781" y="628397"/>
            <a:ext cx="2830583" cy="553514"/>
          </a:xfrm>
          <a:prstGeom prst="rect">
            <a:avLst/>
          </a:prstGeom>
          <a:solidFill>
            <a:srgbClr val="3D4BB6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tIns="91439" bIns="91439" anchor="ctr"/>
          <a:lstStyle/>
          <a:p>
            <a:endParaRPr/>
          </a:p>
        </p:txBody>
      </p:sp>
      <p:sp>
        <p:nvSpPr>
          <p:cNvPr id="131" name="www.gppc.ru"/>
          <p:cNvSpPr txBox="1"/>
          <p:nvPr/>
        </p:nvSpPr>
        <p:spPr>
          <a:xfrm>
            <a:off x="20542911" y="534313"/>
            <a:ext cx="2746322" cy="690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dirty="0"/>
              <a:t>www.gppc.ru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B91E52-93D1-4837-8E3D-60B472E22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943" y="7676535"/>
            <a:ext cx="3891511" cy="1491574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id="{F13FEF27-CA41-4756-89BA-D71A75759E73}"/>
              </a:ext>
            </a:extLst>
          </p:cNvPr>
          <p:cNvSpPr>
            <a:spLocks noGrp="1"/>
          </p:cNvSpPr>
          <p:nvPr/>
        </p:nvSpPr>
        <p:spPr>
          <a:xfrm>
            <a:off x="1097565" y="10516098"/>
            <a:ext cx="9301493" cy="952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4000" dirty="0" err="1">
                <a:solidFill>
                  <a:srgbClr val="002060"/>
                </a:solidFill>
              </a:rPr>
              <a:t>Олтаржевская</a:t>
            </a:r>
            <a:r>
              <a:rPr lang="ru-RU" sz="4000" dirty="0">
                <a:solidFill>
                  <a:srgbClr val="002060"/>
                </a:solidFill>
              </a:rPr>
              <a:t> Любовь Евгеньевна, </a:t>
            </a:r>
            <a:r>
              <a:rPr lang="ru-RU" sz="4000" dirty="0" err="1">
                <a:solidFill>
                  <a:srgbClr val="002060"/>
                </a:solidFill>
              </a:rPr>
              <a:t>к.п.н</a:t>
            </a:r>
            <a:r>
              <a:rPr lang="ru-RU" sz="4000" dirty="0">
                <a:solidFill>
                  <a:srgbClr val="002060"/>
                </a:solidFill>
              </a:rPr>
              <a:t>.</a:t>
            </a:r>
          </a:p>
          <a:p>
            <a:pPr rtl="0"/>
            <a:r>
              <a:rPr lang="ru-RU" sz="4000" dirty="0">
                <a:solidFill>
                  <a:srgbClr val="002060"/>
                </a:solidFill>
              </a:rPr>
              <a:t>директор ГБУ ГППЦ ДОНМ</a:t>
            </a:r>
          </a:p>
          <a:p>
            <a:pPr rtl="0"/>
            <a:r>
              <a:rPr lang="ru-RU" sz="4000" dirty="0">
                <a:solidFill>
                  <a:srgbClr val="002060"/>
                </a:solidFill>
              </a:rPr>
              <a:t>28 сентября 2021 г. </a:t>
            </a:r>
          </a:p>
          <a:p>
            <a:pPr rtl="0"/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Треугольник"/>
          <p:cNvSpPr/>
          <p:nvPr/>
        </p:nvSpPr>
        <p:spPr>
          <a:xfrm>
            <a:off x="3974" y="1682280"/>
            <a:ext cx="14061149" cy="59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095"/>
                </a:lnTo>
                <a:lnTo>
                  <a:pt x="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5E9F3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4" name="Фигура"/>
          <p:cNvSpPr/>
          <p:nvPr/>
        </p:nvSpPr>
        <p:spPr>
          <a:xfrm>
            <a:off x="0" y="-14456"/>
            <a:ext cx="24548222" cy="245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9"/>
                </a:moveTo>
                <a:lnTo>
                  <a:pt x="21600" y="0"/>
                </a:lnTo>
                <a:lnTo>
                  <a:pt x="21579" y="21600"/>
                </a:lnTo>
                <a:lnTo>
                  <a:pt x="0" y="14953"/>
                </a:lnTo>
                <a:lnTo>
                  <a:pt x="9" y="9"/>
                </a:lnTo>
                <a:close/>
              </a:path>
            </a:pathLst>
          </a:custGeom>
          <a:solidFill>
            <a:srgbClr val="7C91B6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137" name="Группа"/>
          <p:cNvGrpSpPr/>
          <p:nvPr/>
        </p:nvGrpSpPr>
        <p:grpSpPr>
          <a:xfrm>
            <a:off x="20285876" y="308687"/>
            <a:ext cx="2830584" cy="690881"/>
            <a:chOff x="0" y="0"/>
            <a:chExt cx="2830583" cy="690880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0" y="40476"/>
              <a:ext cx="2830583" cy="6099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endParaRPr/>
            </a:p>
          </p:txBody>
        </p:sp>
        <p:sp>
          <p:nvSpPr>
            <p:cNvPr id="136" name="www.gppc.ru"/>
            <p:cNvSpPr txBox="1"/>
            <p:nvPr/>
          </p:nvSpPr>
          <p:spPr>
            <a:xfrm>
              <a:off x="33461" y="0"/>
              <a:ext cx="2746321" cy="6908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3400">
                  <a:solidFill>
                    <a:srgbClr val="3D4CB6"/>
                  </a:solidFill>
                </a:defRPr>
              </a:lvl1pPr>
            </a:lstStyle>
            <a:p>
              <a:r>
                <a:rPr dirty="0"/>
                <a:t>www.gppc.ru</a:t>
              </a:r>
            </a:p>
          </p:txBody>
        </p:sp>
      </p:grpSp>
      <p:pic>
        <p:nvPicPr>
          <p:cNvPr id="138" name="Лого.png" descr="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5" y="131969"/>
            <a:ext cx="3901935" cy="1495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23596803" y="172215"/>
            <a:ext cx="562763" cy="963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5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10</a:t>
            </a:fld>
            <a:endParaRPr dirty="0"/>
          </a:p>
        </p:txBody>
      </p:sp>
      <p:sp>
        <p:nvSpPr>
          <p:cNvPr id="141" name="Линия"/>
          <p:cNvSpPr/>
          <p:nvPr/>
        </p:nvSpPr>
        <p:spPr>
          <a:xfrm flipV="1">
            <a:off x="4472469" y="216864"/>
            <a:ext cx="1" cy="132578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" name="Мультипликация как инновационный метод работы…">
            <a:extLst>
              <a:ext uri="{FF2B5EF4-FFF2-40B4-BE49-F238E27FC236}">
                <a16:creationId xmlns:a16="http://schemas.microsoft.com/office/drawing/2014/main" id="{895BC25F-46CA-A447-9663-DEA419B0EE57}"/>
              </a:ext>
            </a:extLst>
          </p:cNvPr>
          <p:cNvSpPr txBox="1"/>
          <p:nvPr/>
        </p:nvSpPr>
        <p:spPr>
          <a:xfrm>
            <a:off x="5153580" y="300369"/>
            <a:ext cx="15536965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3900" b="1" cap="all">
                <a:solidFill>
                  <a:srgbClr val="3D4CB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6600" b="1" cap="all" dirty="0">
                <a:solidFill>
                  <a:schemeClr val="bg1"/>
                </a:solidFill>
                <a:latin typeface="Century Gothic"/>
              </a:rPr>
              <a:t>дистанционная консультация</a:t>
            </a:r>
            <a:endParaRPr sz="6600" b="1" cap="all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30588" y="2965817"/>
            <a:ext cx="15132427" cy="1293969"/>
          </a:xfrm>
          <a:prstGeom prst="roundRect">
            <a:avLst/>
          </a:prstGeom>
          <a:solidFill>
            <a:srgbClr val="7C91B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ru-RU" sz="3200" b="1" cap="all" dirty="0">
                <a:solidFill>
                  <a:schemeClr val="bg1"/>
                </a:solidFill>
                <a:latin typeface="Century Gothic"/>
              </a:rPr>
              <a:t>Консультация по месту жительства получателя услуги</a:t>
            </a:r>
          </a:p>
          <a:p>
            <a:pPr algn="ctr"/>
            <a:r>
              <a:rPr lang="ru-RU" sz="3200" b="1" cap="all" dirty="0">
                <a:solidFill>
                  <a:schemeClr val="bg1"/>
                </a:solidFill>
                <a:latin typeface="Century Gothic"/>
              </a:rPr>
              <a:t>Консультация в специально выделенном помещении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99107129"/>
              </p:ext>
            </p:extLst>
          </p:nvPr>
        </p:nvGraphicFramePr>
        <p:xfrm>
          <a:off x="5565349" y="4787089"/>
          <a:ext cx="14157005" cy="7489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14087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Треугольник"/>
          <p:cNvSpPr/>
          <p:nvPr/>
        </p:nvSpPr>
        <p:spPr>
          <a:xfrm>
            <a:off x="3974" y="1682280"/>
            <a:ext cx="14061149" cy="59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095"/>
                </a:lnTo>
                <a:lnTo>
                  <a:pt x="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5E9F3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4" name="Фигура"/>
          <p:cNvSpPr/>
          <p:nvPr/>
        </p:nvSpPr>
        <p:spPr>
          <a:xfrm>
            <a:off x="0" y="-14456"/>
            <a:ext cx="24548222" cy="245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9"/>
                </a:moveTo>
                <a:lnTo>
                  <a:pt x="21600" y="0"/>
                </a:lnTo>
                <a:lnTo>
                  <a:pt x="21579" y="21600"/>
                </a:lnTo>
                <a:lnTo>
                  <a:pt x="0" y="14953"/>
                </a:lnTo>
                <a:lnTo>
                  <a:pt x="9" y="9"/>
                </a:lnTo>
                <a:close/>
              </a:path>
            </a:pathLst>
          </a:custGeom>
          <a:solidFill>
            <a:srgbClr val="7C91B6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137" name="Группа"/>
          <p:cNvGrpSpPr/>
          <p:nvPr/>
        </p:nvGrpSpPr>
        <p:grpSpPr>
          <a:xfrm>
            <a:off x="20285876" y="308687"/>
            <a:ext cx="2830584" cy="690881"/>
            <a:chOff x="0" y="0"/>
            <a:chExt cx="2830583" cy="690880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0" y="40476"/>
              <a:ext cx="2830583" cy="6099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endParaRPr/>
            </a:p>
          </p:txBody>
        </p:sp>
        <p:sp>
          <p:nvSpPr>
            <p:cNvPr id="136" name="www.gppc.ru"/>
            <p:cNvSpPr txBox="1"/>
            <p:nvPr/>
          </p:nvSpPr>
          <p:spPr>
            <a:xfrm>
              <a:off x="33461" y="0"/>
              <a:ext cx="2746321" cy="6908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3400">
                  <a:solidFill>
                    <a:srgbClr val="3D4CB6"/>
                  </a:solidFill>
                </a:defRPr>
              </a:lvl1pPr>
            </a:lstStyle>
            <a:p>
              <a:r>
                <a:rPr dirty="0"/>
                <a:t>www.gppc.ru</a:t>
              </a:r>
            </a:p>
          </p:txBody>
        </p:sp>
      </p:grpSp>
      <p:pic>
        <p:nvPicPr>
          <p:cNvPr id="138" name="Лого.png" descr="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5" y="131969"/>
            <a:ext cx="3901935" cy="1495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23596803" y="172215"/>
            <a:ext cx="562763" cy="963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5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11</a:t>
            </a:fld>
            <a:endParaRPr dirty="0"/>
          </a:p>
        </p:txBody>
      </p:sp>
      <p:sp>
        <p:nvSpPr>
          <p:cNvPr id="141" name="Линия"/>
          <p:cNvSpPr/>
          <p:nvPr/>
        </p:nvSpPr>
        <p:spPr>
          <a:xfrm flipV="1">
            <a:off x="4472469" y="216864"/>
            <a:ext cx="1" cy="132578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" name="Мультипликация как инновационный метод работы…">
            <a:extLst>
              <a:ext uri="{FF2B5EF4-FFF2-40B4-BE49-F238E27FC236}">
                <a16:creationId xmlns:a16="http://schemas.microsoft.com/office/drawing/2014/main" id="{895BC25F-46CA-A447-9663-DEA419B0EE57}"/>
              </a:ext>
            </a:extLst>
          </p:cNvPr>
          <p:cNvSpPr txBox="1"/>
          <p:nvPr/>
        </p:nvSpPr>
        <p:spPr>
          <a:xfrm>
            <a:off x="5153580" y="300369"/>
            <a:ext cx="15536965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3900" b="1" cap="all">
                <a:solidFill>
                  <a:srgbClr val="3D4CB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6600" b="1" cap="all" dirty="0">
                <a:solidFill>
                  <a:schemeClr val="bg1"/>
                </a:solidFill>
                <a:latin typeface="Century Gothic"/>
              </a:rPr>
              <a:t>Формы получения услуги</a:t>
            </a:r>
          </a:p>
        </p:txBody>
      </p:sp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86E23656-A255-4B70-8C58-C05F04626BC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601196" y="12615849"/>
            <a:ext cx="515264" cy="5384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5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11</a:t>
            </a:fld>
            <a:endParaRPr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82DD4CD-77DA-425D-BA99-0E5EC59BA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40" y="2728039"/>
            <a:ext cx="18502262" cy="98895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D80668-CB36-49FE-9B76-EAA78FF97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542" y="7763876"/>
            <a:ext cx="4959057" cy="373863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E43E00E-C99C-4406-A962-99AA307A38E6}"/>
              </a:ext>
            </a:extLst>
          </p:cNvPr>
          <p:cNvSpPr/>
          <p:nvPr/>
        </p:nvSpPr>
        <p:spPr>
          <a:xfrm>
            <a:off x="2734231" y="5564204"/>
            <a:ext cx="5101442" cy="2400655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ED845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Назначение даты и времени у социального педагога, заключение договора 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F8AF58-3090-4FB1-9837-AB58EA42A96F}"/>
              </a:ext>
            </a:extLst>
          </p:cNvPr>
          <p:cNvSpPr txBox="1"/>
          <p:nvPr/>
        </p:nvSpPr>
        <p:spPr>
          <a:xfrm>
            <a:off x="3031444" y="2620098"/>
            <a:ext cx="3973680" cy="141577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Очное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бращение в КЦ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6DC507B-AEC2-42E8-8B0A-1535DA4FF7D3}"/>
              </a:ext>
            </a:extLst>
          </p:cNvPr>
          <p:cNvSpPr/>
          <p:nvPr/>
        </p:nvSpPr>
        <p:spPr>
          <a:xfrm>
            <a:off x="2734231" y="9294654"/>
            <a:ext cx="5101444" cy="1846657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ED845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Получение услуги в форме очного консультирования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5BA8FC3-0D7F-4DCA-9E34-7BC6AFED27A8}"/>
              </a:ext>
            </a:extLst>
          </p:cNvPr>
          <p:cNvSpPr/>
          <p:nvPr/>
        </p:nvSpPr>
        <p:spPr>
          <a:xfrm>
            <a:off x="16493909" y="4806220"/>
            <a:ext cx="4742583" cy="1846657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ED845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Родитель выбирает дату, время, специалиста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482C810-B878-4553-8C3A-2AE7BEE7AAC1}"/>
              </a:ext>
            </a:extLst>
          </p:cNvPr>
          <p:cNvSpPr/>
          <p:nvPr/>
        </p:nvSpPr>
        <p:spPr>
          <a:xfrm>
            <a:off x="16530742" y="7271489"/>
            <a:ext cx="4742582" cy="1846657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ED845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lvl="0" algn="ctr"/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Информация направляется консультанту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EC53432-616A-4369-9371-9D0C30D591BB}"/>
              </a:ext>
            </a:extLst>
          </p:cNvPr>
          <p:cNvSpPr/>
          <p:nvPr/>
        </p:nvSpPr>
        <p:spPr>
          <a:xfrm>
            <a:off x="16530741" y="9848651"/>
            <a:ext cx="4705747" cy="129266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ED845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lvl="0" algn="ctr"/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Получение услуги    </a:t>
            </a:r>
            <a:r>
              <a:rPr lang="en-US" kern="1200" dirty="0">
                <a:solidFill>
                  <a:schemeClr val="accent1">
                    <a:lumMod val="50000"/>
                  </a:schemeClr>
                </a:solidFill>
              </a:rPr>
              <a:t> on</a:t>
            </a:r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kern="1200" dirty="0">
                <a:solidFill>
                  <a:schemeClr val="accent1">
                    <a:lumMod val="50000"/>
                  </a:schemeClr>
                </a:solidFill>
              </a:rPr>
              <a:t>line</a:t>
            </a:r>
            <a:endParaRPr lang="ru-RU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5F8E58-F1C5-4831-9FE2-2B405E0473D6}"/>
              </a:ext>
            </a:extLst>
          </p:cNvPr>
          <p:cNvSpPr txBox="1"/>
          <p:nvPr/>
        </p:nvSpPr>
        <p:spPr>
          <a:xfrm>
            <a:off x="16997762" y="2672565"/>
            <a:ext cx="3973680" cy="141577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Дистанционное 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бращение в КЦ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D311249F-903B-49D1-A8FE-030E61EB5F19}"/>
              </a:ext>
            </a:extLst>
          </p:cNvPr>
          <p:cNvCxnSpPr>
            <a:cxnSpLocks/>
          </p:cNvCxnSpPr>
          <p:nvPr/>
        </p:nvCxnSpPr>
        <p:spPr>
          <a:xfrm>
            <a:off x="5148939" y="4035868"/>
            <a:ext cx="0" cy="1528336"/>
          </a:xfrm>
          <a:prstGeom prst="straightConnector1">
            <a:avLst/>
          </a:prstGeom>
          <a:noFill/>
          <a:ln w="38100" cap="flat">
            <a:solidFill>
              <a:srgbClr val="2960DB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2B203C2-FAB6-400D-BDB4-2F5E768841BA}"/>
              </a:ext>
            </a:extLst>
          </p:cNvPr>
          <p:cNvCxnSpPr>
            <a:cxnSpLocks/>
          </p:cNvCxnSpPr>
          <p:nvPr/>
        </p:nvCxnSpPr>
        <p:spPr>
          <a:xfrm>
            <a:off x="5148939" y="7964859"/>
            <a:ext cx="0" cy="1329795"/>
          </a:xfrm>
          <a:prstGeom prst="straightConnector1">
            <a:avLst/>
          </a:prstGeom>
          <a:noFill/>
          <a:ln w="38100" cap="flat">
            <a:solidFill>
              <a:srgbClr val="2960DB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07C8F72-54FA-4FBF-9F43-62DB8CDC1FAE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18865201" y="6652877"/>
            <a:ext cx="0" cy="618612"/>
          </a:xfrm>
          <a:prstGeom prst="straightConnector1">
            <a:avLst/>
          </a:prstGeom>
          <a:noFill/>
          <a:ln w="38100" cap="flat">
            <a:solidFill>
              <a:srgbClr val="2960DB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BCCE6AB0-C1D9-4C44-B366-1AB2CF977C6D}"/>
              </a:ext>
            </a:extLst>
          </p:cNvPr>
          <p:cNvCxnSpPr>
            <a:cxnSpLocks/>
          </p:cNvCxnSpPr>
          <p:nvPr/>
        </p:nvCxnSpPr>
        <p:spPr>
          <a:xfrm>
            <a:off x="18870407" y="4035868"/>
            <a:ext cx="0" cy="751737"/>
          </a:xfrm>
          <a:prstGeom prst="straightConnector1">
            <a:avLst/>
          </a:prstGeom>
          <a:noFill/>
          <a:ln w="38100" cap="flat">
            <a:solidFill>
              <a:srgbClr val="2960DB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D2EAE1E7-C010-4256-BAA1-B16C176B1138}"/>
              </a:ext>
            </a:extLst>
          </p:cNvPr>
          <p:cNvCxnSpPr>
            <a:cxnSpLocks/>
          </p:cNvCxnSpPr>
          <p:nvPr/>
        </p:nvCxnSpPr>
        <p:spPr>
          <a:xfrm>
            <a:off x="18865201" y="9118146"/>
            <a:ext cx="0" cy="707001"/>
          </a:xfrm>
          <a:prstGeom prst="straightConnector1">
            <a:avLst/>
          </a:prstGeom>
          <a:noFill/>
          <a:ln w="38100" cap="flat">
            <a:solidFill>
              <a:srgbClr val="2960DB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126753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Треугольник"/>
          <p:cNvSpPr/>
          <p:nvPr/>
        </p:nvSpPr>
        <p:spPr>
          <a:xfrm>
            <a:off x="3974" y="1682280"/>
            <a:ext cx="14061149" cy="59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095"/>
                </a:lnTo>
                <a:lnTo>
                  <a:pt x="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5E9F3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4" name="Фигура"/>
          <p:cNvSpPr/>
          <p:nvPr/>
        </p:nvSpPr>
        <p:spPr>
          <a:xfrm>
            <a:off x="66836" y="0"/>
            <a:ext cx="24548222" cy="245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9"/>
                </a:moveTo>
                <a:lnTo>
                  <a:pt x="21600" y="0"/>
                </a:lnTo>
                <a:lnTo>
                  <a:pt x="21579" y="21600"/>
                </a:lnTo>
                <a:lnTo>
                  <a:pt x="0" y="14953"/>
                </a:lnTo>
                <a:lnTo>
                  <a:pt x="9" y="9"/>
                </a:lnTo>
                <a:close/>
              </a:path>
            </a:pathLst>
          </a:custGeom>
          <a:solidFill>
            <a:srgbClr val="7C91B6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137" name="Группа"/>
          <p:cNvGrpSpPr/>
          <p:nvPr/>
        </p:nvGrpSpPr>
        <p:grpSpPr>
          <a:xfrm>
            <a:off x="20285876" y="308687"/>
            <a:ext cx="2830584" cy="690881"/>
            <a:chOff x="0" y="0"/>
            <a:chExt cx="2830583" cy="690880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0" y="40476"/>
              <a:ext cx="2830583" cy="6099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endParaRPr/>
            </a:p>
          </p:txBody>
        </p:sp>
        <p:sp>
          <p:nvSpPr>
            <p:cNvPr id="136" name="www.gppc.ru"/>
            <p:cNvSpPr txBox="1"/>
            <p:nvPr/>
          </p:nvSpPr>
          <p:spPr>
            <a:xfrm>
              <a:off x="33461" y="0"/>
              <a:ext cx="2746321" cy="6908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3400">
                  <a:solidFill>
                    <a:srgbClr val="3D4CB6"/>
                  </a:solidFill>
                </a:defRPr>
              </a:lvl1pPr>
            </a:lstStyle>
            <a:p>
              <a:r>
                <a:rPr dirty="0"/>
                <a:t>www.gppc.ru</a:t>
              </a:r>
            </a:p>
          </p:txBody>
        </p:sp>
      </p:grpSp>
      <p:pic>
        <p:nvPicPr>
          <p:cNvPr id="138" name="Лого.png" descr="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5" y="131969"/>
            <a:ext cx="3901935" cy="1495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23596803" y="172215"/>
            <a:ext cx="562763" cy="963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5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12</a:t>
            </a:fld>
            <a:endParaRPr dirty="0"/>
          </a:p>
        </p:txBody>
      </p:sp>
      <p:sp>
        <p:nvSpPr>
          <p:cNvPr id="141" name="Линия"/>
          <p:cNvSpPr/>
          <p:nvPr/>
        </p:nvSpPr>
        <p:spPr>
          <a:xfrm flipV="1">
            <a:off x="4472469" y="216864"/>
            <a:ext cx="1" cy="132578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5" name="Мультипликация как инновационный метод работы…">
            <a:extLst>
              <a:ext uri="{FF2B5EF4-FFF2-40B4-BE49-F238E27FC236}">
                <a16:creationId xmlns:a16="http://schemas.microsoft.com/office/drawing/2014/main" id="{895BC25F-46CA-A447-9663-DEA419B0EE57}"/>
              </a:ext>
            </a:extLst>
          </p:cNvPr>
          <p:cNvSpPr txBox="1"/>
          <p:nvPr/>
        </p:nvSpPr>
        <p:spPr>
          <a:xfrm>
            <a:off x="4952813" y="448741"/>
            <a:ext cx="15600151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/>
          <a:p>
            <a:pPr lvl="0" defTabSz="914400" hangingPunct="1">
              <a:defRPr/>
            </a:pPr>
            <a:r>
              <a:rPr lang="ru-RU" sz="6600" b="1" cap="all" dirty="0">
                <a:solidFill>
                  <a:schemeClr val="bg1"/>
                </a:solidFill>
                <a:latin typeface="Century Gothic"/>
              </a:rPr>
              <a:t>ИМЕЕТ ПРАВО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AF4221F-3209-489A-AB32-6A51894F7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508842"/>
              </p:ext>
            </p:extLst>
          </p:nvPr>
        </p:nvGraphicFramePr>
        <p:xfrm>
          <a:off x="792479" y="2434239"/>
          <a:ext cx="22804324" cy="77173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02162">
                  <a:extLst>
                    <a:ext uri="{9D8B030D-6E8A-4147-A177-3AD203B41FA5}">
                      <a16:colId xmlns:a16="http://schemas.microsoft.com/office/drawing/2014/main" val="4261022673"/>
                    </a:ext>
                  </a:extLst>
                </a:gridCol>
                <a:gridCol w="11402162">
                  <a:extLst>
                    <a:ext uri="{9D8B030D-6E8A-4147-A177-3AD203B41FA5}">
                      <a16:colId xmlns:a16="http://schemas.microsoft.com/office/drawing/2014/main" val="451073523"/>
                    </a:ext>
                  </a:extLst>
                </a:gridCol>
              </a:tblGrid>
              <a:tr h="1102485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Служба/Специалист </a:t>
                      </a:r>
                    </a:p>
                  </a:txBody>
                  <a:tcPr>
                    <a:solidFill>
                      <a:srgbClr val="7C91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Получатель услуги</a:t>
                      </a:r>
                    </a:p>
                  </a:txBody>
                  <a:tcPr>
                    <a:solidFill>
                      <a:srgbClr val="7C9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474367"/>
                  </a:ext>
                </a:extLst>
              </a:tr>
              <a:tr h="11024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cap="all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+mn-ea"/>
                          <a:cs typeface="+mn-cs"/>
                          <a:sym typeface="Calibri"/>
                        </a:rPr>
                        <a:t>Оказывает информационную помощь, но не выполняет действий за получателя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cap="all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+mn-ea"/>
                          <a:cs typeface="+mn-cs"/>
                          <a:sym typeface="Calibri"/>
                        </a:rPr>
                        <a:t>Возможность записи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538982"/>
                  </a:ext>
                </a:extLst>
              </a:tr>
              <a:tr h="11024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cap="all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+mn-ea"/>
                          <a:cs typeface="+mn-cs"/>
                          <a:sym typeface="Calibri"/>
                        </a:rPr>
                        <a:t>Направляет на адрес электронной почты документы и ссылки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cap="all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+mn-ea"/>
                          <a:cs typeface="+mn-cs"/>
                          <a:sym typeface="Calibri"/>
                        </a:rPr>
                        <a:t>Заранее может сформулировать свой запрос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645715"/>
                  </a:ext>
                </a:extLst>
              </a:tr>
              <a:tr h="11024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cap="all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+mn-ea"/>
                          <a:cs typeface="+mn-cs"/>
                          <a:sym typeface="Calibri"/>
                        </a:rPr>
                        <a:t>Распечатывает необходимую информацию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cap="all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+mn-ea"/>
                          <a:cs typeface="+mn-cs"/>
                          <a:sym typeface="Calibri"/>
                        </a:rPr>
                        <a:t>Выбрать форму консультирования и консультанта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998494"/>
                  </a:ext>
                </a:extLst>
              </a:tr>
              <a:tr h="11024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cap="all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+mn-ea"/>
                          <a:cs typeface="+mn-cs"/>
                          <a:sym typeface="Calibri"/>
                        </a:rPr>
                        <a:t>Оформляет отказ в случае несоответствия запроса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cap="all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+mn-ea"/>
                          <a:cs typeface="+mn-cs"/>
                          <a:sym typeface="Calibri"/>
                        </a:rPr>
                        <a:t>Повторно обратиться за консультацией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8466"/>
                  </a:ext>
                </a:extLst>
              </a:tr>
              <a:tr h="11024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cap="all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+mn-ea"/>
                          <a:cs typeface="+mn-cs"/>
                          <a:sym typeface="Calibri"/>
                        </a:rPr>
                        <a:t>Предоставление права выбора консультанта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cap="all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+mn-ea"/>
                          <a:cs typeface="+mn-cs"/>
                          <a:sym typeface="Calibri"/>
                        </a:rPr>
                        <a:t>Выбрать консультанта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816495"/>
                  </a:ext>
                </a:extLst>
              </a:tr>
              <a:tr h="11024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cap="all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+mn-ea"/>
                          <a:cs typeface="+mn-cs"/>
                          <a:sym typeface="Calibri"/>
                        </a:rPr>
                        <a:t>Не имеет право вести запись хода консультации без письменного согласия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all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+mn-ea"/>
                          <a:cs typeface="+mn-cs"/>
                          <a:sym typeface="Calibri"/>
                        </a:rPr>
                        <a:t>Оценить качество услуги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244486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4884837" y="10887137"/>
            <a:ext cx="14640280" cy="1838799"/>
          </a:xfrm>
          <a:prstGeom prst="roundRect">
            <a:avLst/>
          </a:prstGeom>
          <a:solidFill>
            <a:srgbClr val="7C91B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ru-RU" sz="3200" b="1" cap="all" dirty="0">
                <a:solidFill>
                  <a:schemeClr val="bg1"/>
                </a:solidFill>
                <a:latin typeface="Century Gothic"/>
              </a:rPr>
              <a:t>Информация представляет собой персональные данные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cap="all" dirty="0">
                <a:solidFill>
                  <a:schemeClr val="bg1"/>
                </a:solidFill>
                <a:latin typeface="Century Gothic"/>
              </a:rPr>
              <a:t>Информация является конфиденциальной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cap="all" dirty="0">
                <a:solidFill>
                  <a:schemeClr val="bg1"/>
                </a:solidFill>
                <a:latin typeface="Century Gothic"/>
              </a:rPr>
              <a:t>Информация не разглашается</a:t>
            </a:r>
          </a:p>
        </p:txBody>
      </p:sp>
    </p:spTree>
    <p:extLst>
      <p:ext uri="{BB962C8B-B14F-4D97-AF65-F5344CB8AC3E}">
        <p14:creationId xmlns:p14="http://schemas.microsoft.com/office/powerpoint/2010/main" val="258854539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Треугольник"/>
          <p:cNvSpPr/>
          <p:nvPr/>
        </p:nvSpPr>
        <p:spPr>
          <a:xfrm>
            <a:off x="3974" y="1682280"/>
            <a:ext cx="14061149" cy="59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095"/>
                </a:lnTo>
                <a:lnTo>
                  <a:pt x="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5E9F3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4" name="Фигура"/>
          <p:cNvSpPr/>
          <p:nvPr/>
        </p:nvSpPr>
        <p:spPr>
          <a:xfrm>
            <a:off x="66836" y="0"/>
            <a:ext cx="24548222" cy="245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9"/>
                </a:moveTo>
                <a:lnTo>
                  <a:pt x="21600" y="0"/>
                </a:lnTo>
                <a:lnTo>
                  <a:pt x="21579" y="21600"/>
                </a:lnTo>
                <a:lnTo>
                  <a:pt x="0" y="14953"/>
                </a:lnTo>
                <a:lnTo>
                  <a:pt x="9" y="9"/>
                </a:lnTo>
                <a:close/>
              </a:path>
            </a:pathLst>
          </a:custGeom>
          <a:solidFill>
            <a:srgbClr val="7C91B6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137" name="Группа"/>
          <p:cNvGrpSpPr/>
          <p:nvPr/>
        </p:nvGrpSpPr>
        <p:grpSpPr>
          <a:xfrm>
            <a:off x="20285876" y="308687"/>
            <a:ext cx="2830584" cy="690881"/>
            <a:chOff x="0" y="0"/>
            <a:chExt cx="2830583" cy="690880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0" y="40476"/>
              <a:ext cx="2830583" cy="6099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endParaRPr/>
            </a:p>
          </p:txBody>
        </p:sp>
        <p:sp>
          <p:nvSpPr>
            <p:cNvPr id="136" name="www.gppc.ru"/>
            <p:cNvSpPr txBox="1"/>
            <p:nvPr/>
          </p:nvSpPr>
          <p:spPr>
            <a:xfrm>
              <a:off x="33461" y="0"/>
              <a:ext cx="2746321" cy="6908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3400">
                  <a:solidFill>
                    <a:srgbClr val="3D4CB6"/>
                  </a:solidFill>
                </a:defRPr>
              </a:lvl1pPr>
            </a:lstStyle>
            <a:p>
              <a:r>
                <a:rPr dirty="0"/>
                <a:t>www.gppc.ru</a:t>
              </a:r>
            </a:p>
          </p:txBody>
        </p:sp>
      </p:grpSp>
      <p:pic>
        <p:nvPicPr>
          <p:cNvPr id="138" name="Лого.png" descr="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5" y="131969"/>
            <a:ext cx="3901935" cy="1495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23596803" y="172215"/>
            <a:ext cx="562763" cy="963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5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13</a:t>
            </a:fld>
            <a:endParaRPr dirty="0"/>
          </a:p>
        </p:txBody>
      </p:sp>
      <p:sp>
        <p:nvSpPr>
          <p:cNvPr id="141" name="Линия"/>
          <p:cNvSpPr/>
          <p:nvPr/>
        </p:nvSpPr>
        <p:spPr>
          <a:xfrm flipV="1">
            <a:off x="4472469" y="216864"/>
            <a:ext cx="1" cy="132578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5" name="Мультипликация как инновационный метод работы…">
            <a:extLst>
              <a:ext uri="{FF2B5EF4-FFF2-40B4-BE49-F238E27FC236}">
                <a16:creationId xmlns:a16="http://schemas.microsoft.com/office/drawing/2014/main" id="{895BC25F-46CA-A447-9663-DEA419B0EE57}"/>
              </a:ext>
            </a:extLst>
          </p:cNvPr>
          <p:cNvSpPr txBox="1"/>
          <p:nvPr/>
        </p:nvSpPr>
        <p:spPr>
          <a:xfrm>
            <a:off x="4952813" y="448741"/>
            <a:ext cx="15600151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/>
          <a:p>
            <a:pPr lvl="0" defTabSz="914400" hangingPunct="1">
              <a:defRPr/>
            </a:pPr>
            <a:r>
              <a:rPr lang="ru-RU" sz="6600" b="1" cap="all" dirty="0">
                <a:solidFill>
                  <a:schemeClr val="bg1"/>
                </a:solidFill>
                <a:latin typeface="Century Gothic"/>
              </a:rPr>
              <a:t>регламенты</a:t>
            </a:r>
          </a:p>
        </p:txBody>
      </p:sp>
      <p:pic>
        <p:nvPicPr>
          <p:cNvPr id="12" name="Изображение 7">
            <a:extLst>
              <a:ext uri="{FF2B5EF4-FFF2-40B4-BE49-F238E27FC236}">
                <a16:creationId xmlns:a16="http://schemas.microsoft.com/office/drawing/2014/main" id="{E6FB879F-D0E7-480D-AAF6-A835321EB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41" y="2076280"/>
            <a:ext cx="4904810" cy="44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201190" y="3484716"/>
            <a:ext cx="8236033" cy="1566384"/>
          </a:xfrm>
          <a:prstGeom prst="roundRect">
            <a:avLst/>
          </a:prstGeom>
          <a:solidFill>
            <a:srgbClr val="E5E9F3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6000" b="1" cap="all" dirty="0">
                <a:solidFill>
                  <a:srgbClr val="7C91B6"/>
                </a:solidFill>
                <a:latin typeface="Century Gothic"/>
              </a:rPr>
              <a:t>время ожидания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17086726" y="2898156"/>
            <a:ext cx="5360898" cy="2856426"/>
          </a:xfrm>
          <a:prstGeom prst="ellipse">
            <a:avLst/>
          </a:prstGeom>
          <a:solidFill>
            <a:srgbClr val="E5E9F3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b="1" cap="all" dirty="0">
                <a:solidFill>
                  <a:srgbClr val="7C91B6"/>
                </a:solidFill>
                <a:latin typeface="Century Gothic"/>
              </a:rPr>
              <a:t>макс. 10 дней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2" y="6465799"/>
            <a:ext cx="3502959" cy="35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6562168" y="7572551"/>
            <a:ext cx="9592235" cy="1225865"/>
          </a:xfrm>
          <a:prstGeom prst="roundRect">
            <a:avLst/>
          </a:prstGeom>
          <a:solidFill>
            <a:srgbClr val="E5E9F3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b="1" cap="all" dirty="0">
                <a:solidFill>
                  <a:srgbClr val="7C91B6"/>
                </a:solidFill>
                <a:latin typeface="Century Gothic"/>
              </a:rPr>
              <a:t>время консультации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17239126" y="6779874"/>
            <a:ext cx="5360898" cy="2856426"/>
          </a:xfrm>
          <a:prstGeom prst="ellipse">
            <a:avLst/>
          </a:prstGeom>
          <a:solidFill>
            <a:srgbClr val="E5E9F3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ru-RU" sz="6000" b="1" cap="all" dirty="0">
                <a:solidFill>
                  <a:srgbClr val="7C91B6"/>
                </a:solidFill>
                <a:latin typeface="Century Gothic"/>
              </a:rPr>
              <a:t>не менее 45 мин</a:t>
            </a:r>
          </a:p>
        </p:txBody>
      </p:sp>
      <p:pic>
        <p:nvPicPr>
          <p:cNvPr id="1028" name="Picture 4" descr="Картинки по запросу рисунок вектор перечень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" y="10059985"/>
            <a:ext cx="3548433" cy="35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424529" y="10656621"/>
            <a:ext cx="6705600" cy="2247422"/>
          </a:xfrm>
          <a:prstGeom prst="roundRect">
            <a:avLst/>
          </a:prstGeom>
          <a:solidFill>
            <a:srgbClr val="E5E9F3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b="1" cap="all" dirty="0">
                <a:solidFill>
                  <a:srgbClr val="7C91B6"/>
                </a:solidFill>
                <a:latin typeface="Century Gothic"/>
              </a:rPr>
              <a:t>Количество консультаций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506635" y="10683517"/>
            <a:ext cx="5360899" cy="2247422"/>
          </a:xfrm>
          <a:prstGeom prst="roundRect">
            <a:avLst/>
          </a:prstGeom>
          <a:solidFill>
            <a:srgbClr val="E5E9F3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b="1" cap="all" dirty="0">
                <a:solidFill>
                  <a:srgbClr val="7C91B6"/>
                </a:solidFill>
                <a:latin typeface="Century Gothic"/>
              </a:rPr>
              <a:t>Локальные акты: количество, форма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154403" y="10656621"/>
            <a:ext cx="8005163" cy="2247422"/>
          </a:xfrm>
          <a:prstGeom prst="roundRect">
            <a:avLst/>
          </a:prstGeom>
          <a:solidFill>
            <a:srgbClr val="E5E9F3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b="1" cap="all" dirty="0">
                <a:solidFill>
                  <a:srgbClr val="7C91B6"/>
                </a:solidFill>
                <a:latin typeface="Century Gothic"/>
              </a:rPr>
              <a:t>Государственное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4947184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Треугольник"/>
          <p:cNvSpPr/>
          <p:nvPr/>
        </p:nvSpPr>
        <p:spPr>
          <a:xfrm>
            <a:off x="3974" y="1682280"/>
            <a:ext cx="14061149" cy="59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095"/>
                </a:lnTo>
                <a:lnTo>
                  <a:pt x="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5E9F3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4" name="Фигура"/>
          <p:cNvSpPr/>
          <p:nvPr/>
        </p:nvSpPr>
        <p:spPr>
          <a:xfrm>
            <a:off x="0" y="-14456"/>
            <a:ext cx="24548222" cy="245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9"/>
                </a:moveTo>
                <a:lnTo>
                  <a:pt x="21600" y="0"/>
                </a:lnTo>
                <a:lnTo>
                  <a:pt x="21579" y="21600"/>
                </a:lnTo>
                <a:lnTo>
                  <a:pt x="0" y="14953"/>
                </a:lnTo>
                <a:lnTo>
                  <a:pt x="9" y="9"/>
                </a:lnTo>
                <a:close/>
              </a:path>
            </a:pathLst>
          </a:custGeom>
          <a:solidFill>
            <a:srgbClr val="7C91B6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137" name="Группа"/>
          <p:cNvGrpSpPr/>
          <p:nvPr/>
        </p:nvGrpSpPr>
        <p:grpSpPr>
          <a:xfrm>
            <a:off x="20285876" y="308687"/>
            <a:ext cx="2830584" cy="690881"/>
            <a:chOff x="0" y="0"/>
            <a:chExt cx="2830583" cy="690880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0" y="40476"/>
              <a:ext cx="2830583" cy="6099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endParaRPr/>
            </a:p>
          </p:txBody>
        </p:sp>
        <p:sp>
          <p:nvSpPr>
            <p:cNvPr id="136" name="www.gppc.ru"/>
            <p:cNvSpPr txBox="1"/>
            <p:nvPr/>
          </p:nvSpPr>
          <p:spPr>
            <a:xfrm>
              <a:off x="33461" y="0"/>
              <a:ext cx="2746321" cy="6908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3400">
                  <a:solidFill>
                    <a:srgbClr val="3D4CB6"/>
                  </a:solidFill>
                </a:defRPr>
              </a:lvl1pPr>
            </a:lstStyle>
            <a:p>
              <a:r>
                <a:rPr dirty="0"/>
                <a:t>www.gppc.ru</a:t>
              </a:r>
            </a:p>
          </p:txBody>
        </p:sp>
      </p:grpSp>
      <p:pic>
        <p:nvPicPr>
          <p:cNvPr id="138" name="Лого.png" descr="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5" y="131969"/>
            <a:ext cx="3901935" cy="1495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23596803" y="172215"/>
            <a:ext cx="562763" cy="963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5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14</a:t>
            </a:fld>
            <a:endParaRPr dirty="0"/>
          </a:p>
        </p:txBody>
      </p:sp>
      <p:sp>
        <p:nvSpPr>
          <p:cNvPr id="141" name="Линия"/>
          <p:cNvSpPr/>
          <p:nvPr/>
        </p:nvSpPr>
        <p:spPr>
          <a:xfrm flipV="1">
            <a:off x="4472469" y="216864"/>
            <a:ext cx="1" cy="132578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" name="Мультипликация как инновационный метод работы…">
            <a:extLst>
              <a:ext uri="{FF2B5EF4-FFF2-40B4-BE49-F238E27FC236}">
                <a16:creationId xmlns:a16="http://schemas.microsoft.com/office/drawing/2014/main" id="{895BC25F-46CA-A447-9663-DEA419B0EE57}"/>
              </a:ext>
            </a:extLst>
          </p:cNvPr>
          <p:cNvSpPr txBox="1"/>
          <p:nvPr/>
        </p:nvSpPr>
        <p:spPr>
          <a:xfrm>
            <a:off x="5094115" y="172215"/>
            <a:ext cx="10898554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3900" b="1" cap="all">
                <a:solidFill>
                  <a:srgbClr val="3D4CB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6600" b="1" cap="all" dirty="0">
                <a:solidFill>
                  <a:schemeClr val="bg1"/>
                </a:solidFill>
                <a:latin typeface="Century Gothic"/>
              </a:rPr>
              <a:t>алгоритм</a:t>
            </a:r>
            <a:endParaRPr sz="6600" b="1" cap="all" dirty="0">
              <a:solidFill>
                <a:schemeClr val="bg1"/>
              </a:solidFill>
              <a:latin typeface="Century Gothic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84795277"/>
              </p:ext>
            </p:extLst>
          </p:nvPr>
        </p:nvGraphicFramePr>
        <p:xfrm>
          <a:off x="1338604" y="2866245"/>
          <a:ext cx="21777856" cy="13686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09944" y="5993096"/>
            <a:ext cx="52402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План работы консультационного центра   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График работы Консультационного центра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Назначение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ответственных и сотрудников КЦ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34548" y="5382504"/>
            <a:ext cx="50074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Заявление родителя       Договор между родителем (законным представителем) и ГБУ ГППЦ ДОНМ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97623" y="4597673"/>
            <a:ext cx="4771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Консультирование родителей, заполнение журнала консультаций (электронного)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027867" y="3112466"/>
            <a:ext cx="45160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Ежегодный отчет о деятельности Консультационного центра</a:t>
            </a:r>
          </a:p>
        </p:txBody>
      </p:sp>
    </p:spTree>
    <p:extLst>
      <p:ext uri="{BB962C8B-B14F-4D97-AF65-F5344CB8AC3E}">
        <p14:creationId xmlns:p14="http://schemas.microsoft.com/office/powerpoint/2010/main" val="426743458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Треугольник"/>
          <p:cNvSpPr/>
          <p:nvPr/>
        </p:nvSpPr>
        <p:spPr>
          <a:xfrm>
            <a:off x="3974" y="1682280"/>
            <a:ext cx="14061149" cy="59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095"/>
                </a:lnTo>
                <a:lnTo>
                  <a:pt x="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5E9F3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4" name="Фигура"/>
          <p:cNvSpPr/>
          <p:nvPr/>
        </p:nvSpPr>
        <p:spPr>
          <a:xfrm>
            <a:off x="66836" y="0"/>
            <a:ext cx="24548222" cy="245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9"/>
                </a:moveTo>
                <a:lnTo>
                  <a:pt x="21600" y="0"/>
                </a:lnTo>
                <a:lnTo>
                  <a:pt x="21579" y="21600"/>
                </a:lnTo>
                <a:lnTo>
                  <a:pt x="0" y="14953"/>
                </a:lnTo>
                <a:lnTo>
                  <a:pt x="9" y="9"/>
                </a:lnTo>
                <a:close/>
              </a:path>
            </a:pathLst>
          </a:custGeom>
          <a:solidFill>
            <a:srgbClr val="7C91B6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137" name="Группа"/>
          <p:cNvGrpSpPr/>
          <p:nvPr/>
        </p:nvGrpSpPr>
        <p:grpSpPr>
          <a:xfrm>
            <a:off x="20285876" y="308687"/>
            <a:ext cx="2830584" cy="690881"/>
            <a:chOff x="0" y="0"/>
            <a:chExt cx="2830583" cy="690880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0" y="40476"/>
              <a:ext cx="2830583" cy="6099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endParaRPr/>
            </a:p>
          </p:txBody>
        </p:sp>
        <p:sp>
          <p:nvSpPr>
            <p:cNvPr id="136" name="www.gppc.ru"/>
            <p:cNvSpPr txBox="1"/>
            <p:nvPr/>
          </p:nvSpPr>
          <p:spPr>
            <a:xfrm>
              <a:off x="33461" y="0"/>
              <a:ext cx="2746321" cy="6908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3400">
                  <a:solidFill>
                    <a:srgbClr val="3D4CB6"/>
                  </a:solidFill>
                </a:defRPr>
              </a:lvl1pPr>
            </a:lstStyle>
            <a:p>
              <a:r>
                <a:rPr dirty="0"/>
                <a:t>www.gppc.ru</a:t>
              </a:r>
            </a:p>
          </p:txBody>
        </p:sp>
      </p:grpSp>
      <p:pic>
        <p:nvPicPr>
          <p:cNvPr id="138" name="Лого.png" descr="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5" y="131969"/>
            <a:ext cx="3901935" cy="1495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23596803" y="172215"/>
            <a:ext cx="562763" cy="963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5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15</a:t>
            </a:fld>
            <a:endParaRPr dirty="0"/>
          </a:p>
        </p:txBody>
      </p:sp>
      <p:sp>
        <p:nvSpPr>
          <p:cNvPr id="141" name="Линия"/>
          <p:cNvSpPr/>
          <p:nvPr/>
        </p:nvSpPr>
        <p:spPr>
          <a:xfrm flipV="1">
            <a:off x="4472469" y="216864"/>
            <a:ext cx="1" cy="132578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5" name="Мультипликация как инновационный метод работы…">
            <a:extLst>
              <a:ext uri="{FF2B5EF4-FFF2-40B4-BE49-F238E27FC236}">
                <a16:creationId xmlns:a16="http://schemas.microsoft.com/office/drawing/2014/main" id="{895BC25F-46CA-A447-9663-DEA419B0EE57}"/>
              </a:ext>
            </a:extLst>
          </p:cNvPr>
          <p:cNvSpPr txBox="1"/>
          <p:nvPr/>
        </p:nvSpPr>
        <p:spPr>
          <a:xfrm>
            <a:off x="4952813" y="448741"/>
            <a:ext cx="15600151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/>
          <a:p>
            <a:pPr lvl="0" defTabSz="914400" hangingPunct="1">
              <a:defRPr/>
            </a:pPr>
            <a:r>
              <a:rPr lang="ru-RU" sz="6600" b="1" cap="all" dirty="0">
                <a:solidFill>
                  <a:schemeClr val="bg1"/>
                </a:solidFill>
                <a:latin typeface="Century Gothic"/>
              </a:rPr>
              <a:t>Привлечение клиентов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54" y="2279508"/>
            <a:ext cx="8073888" cy="113817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85929" y="3030072"/>
            <a:ext cx="11353914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2E3C54"/>
                </a:solidFill>
              </a:rPr>
              <a:t>Информирование родителей об услугах КЦ на первичном приеме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2E3C54"/>
                </a:solidFill>
              </a:rPr>
              <a:t>Размещение информации на странице ТО на сайте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2E3C54"/>
                </a:solidFill>
              </a:rPr>
              <a:t>Подготовка раздаточных информационных материалов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2E3C54"/>
                </a:solidFill>
              </a:rPr>
              <a:t>Размещение информации о консультантах на сайте для информирования потребителей услуги с учетом действующего законодательства о персональных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228698664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/>
          <p:cNvSpPr/>
          <p:nvPr/>
        </p:nvSpPr>
        <p:spPr>
          <a:xfrm>
            <a:off x="0" y="590392"/>
            <a:ext cx="19632706" cy="936000"/>
          </a:xfrm>
          <a:prstGeom prst="rect">
            <a:avLst/>
          </a:prstGeom>
          <a:solidFill>
            <a:srgbClr val="7C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/>
          </a:p>
        </p:txBody>
      </p:sp>
      <p:sp>
        <p:nvSpPr>
          <p:cNvPr id="122" name="TextBox 121"/>
          <p:cNvSpPr txBox="1"/>
          <p:nvPr/>
        </p:nvSpPr>
        <p:spPr>
          <a:xfrm>
            <a:off x="616687" y="466994"/>
            <a:ext cx="18514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solidFill>
                  <a:schemeClr val="bg1"/>
                </a:solidFill>
              </a:rPr>
              <a:t>ГОРОДСКОЙ ПСИХОЛОГО-ПЕДАГОГИЧЕСКИЙ ЦЕНТР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6637" y="2229204"/>
            <a:ext cx="126150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Москва, Есенинский Бульвар, 12, корпус 2</a:t>
            </a:r>
          </a:p>
          <a:p>
            <a:r>
              <a:rPr lang="ru-RU" sz="4800" dirty="0"/>
              <a:t>Единая справочная: </a:t>
            </a:r>
            <a:r>
              <a:rPr lang="ru-RU" sz="7200" b="1" dirty="0">
                <a:solidFill>
                  <a:srgbClr val="117DA2"/>
                </a:solidFill>
              </a:rPr>
              <a:t>+7 495 730 21 93</a:t>
            </a:r>
          </a:p>
          <a:p>
            <a:r>
              <a:rPr lang="ru-RU" sz="4800" dirty="0"/>
              <a:t>Секретарь: </a:t>
            </a:r>
            <a:r>
              <a:rPr lang="ru-RU" sz="7200" b="1" dirty="0">
                <a:solidFill>
                  <a:srgbClr val="117DA2"/>
                </a:solidFill>
              </a:rPr>
              <a:t>+7 499 172 10 19</a:t>
            </a:r>
          </a:p>
          <a:p>
            <a:r>
              <a:rPr lang="en-US" sz="4800" dirty="0"/>
              <a:t>E-mail: </a:t>
            </a:r>
            <a:r>
              <a:rPr lang="en-US" sz="7200" b="1" dirty="0">
                <a:solidFill>
                  <a:srgbClr val="117DA2"/>
                </a:solidFill>
              </a:rPr>
              <a:t>gppc@edu.mos.ru</a:t>
            </a:r>
            <a:endParaRPr lang="ru-RU" sz="7200" b="1" dirty="0">
              <a:solidFill>
                <a:srgbClr val="117DA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6797" y="7534304"/>
            <a:ext cx="9848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b="1" dirty="0"/>
              <a:t>ОФИЦИАЛЬНЫЙ САЙТ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86796" y="7792282"/>
            <a:ext cx="853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0" b="1" dirty="0">
                <a:solidFill>
                  <a:srgbClr val="117DA2"/>
                </a:solidFill>
              </a:rPr>
              <a:t>gppc.ru</a:t>
            </a:r>
            <a:endParaRPr lang="ru-RU" sz="17600" b="1" dirty="0">
              <a:solidFill>
                <a:srgbClr val="117DA2"/>
              </a:solidFill>
            </a:endParaRPr>
          </a:p>
        </p:txBody>
      </p:sp>
      <p:pic>
        <p:nvPicPr>
          <p:cNvPr id="117" name="Рисунок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0679" y="3614576"/>
            <a:ext cx="5853486" cy="7968810"/>
          </a:xfrm>
          <a:prstGeom prst="rect">
            <a:avLst/>
          </a:prstGeom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27" y="7069180"/>
            <a:ext cx="5026610" cy="528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A1DBFB-DEB4-4C77-9C6A-4D77283EF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393" y="259816"/>
            <a:ext cx="3891511" cy="149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65030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Треугольник"/>
          <p:cNvSpPr/>
          <p:nvPr/>
        </p:nvSpPr>
        <p:spPr>
          <a:xfrm>
            <a:off x="3974" y="1682280"/>
            <a:ext cx="14061149" cy="59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0"/>
                </a:moveTo>
                <a:lnTo>
                  <a:pt x="21600" y="11095"/>
                </a:lnTo>
                <a:lnTo>
                  <a:pt x="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5E9F3"/>
          </a:solidFill>
          <a:ln w="12700">
            <a:miter lim="400000"/>
          </a:ln>
        </p:spPr>
        <p:txBody>
          <a:bodyPr bIns="91439" tIns="91439"/>
          <a:lstStyle/>
          <a:p>
            <a:endParaRPr/>
          </a:p>
        </p:txBody>
      </p:sp>
      <p:sp>
        <p:nvSpPr>
          <p:cNvPr id="134" name="Фигура"/>
          <p:cNvSpPr/>
          <p:nvPr/>
        </p:nvSpPr>
        <p:spPr>
          <a:xfrm>
            <a:off x="0" y="-16491"/>
            <a:ext cx="24548222" cy="245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9" y="9"/>
                </a:moveTo>
                <a:lnTo>
                  <a:pt x="21600" y="0"/>
                </a:lnTo>
                <a:lnTo>
                  <a:pt x="21579" y="21600"/>
                </a:lnTo>
                <a:lnTo>
                  <a:pt x="0" y="14953"/>
                </a:lnTo>
                <a:lnTo>
                  <a:pt x="9" y="9"/>
                </a:lnTo>
                <a:close/>
              </a:path>
            </a:pathLst>
          </a:custGeom>
          <a:solidFill>
            <a:srgbClr val="7C91B6"/>
          </a:solidFill>
          <a:ln w="12700">
            <a:miter lim="400000"/>
          </a:ln>
        </p:spPr>
        <p:txBody>
          <a:bodyPr bIns="91439" tIns="91439"/>
          <a:lstStyle/>
          <a:p>
            <a:endParaRPr/>
          </a:p>
        </p:txBody>
      </p:sp>
      <p:grpSp>
        <p:nvGrpSpPr>
          <p:cNvPr id="137" name="Группа"/>
          <p:cNvGrpSpPr/>
          <p:nvPr/>
        </p:nvGrpSpPr>
        <p:grpSpPr>
          <a:xfrm>
            <a:off x="20285876" y="308687"/>
            <a:ext cx="2830584" cy="690881"/>
            <a:chOff x="0" y="0"/>
            <a:chExt cx="2830583" cy="690880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0" y="40476"/>
              <a:ext cx="2830583" cy="609928"/>
            </a:xfrm>
            <a:prstGeom prst="rect">
              <a:avLst/>
            </a:pr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91439" lIns="91439" numCol="1" rIns="91439" tIns="91439" wrap="square">
              <a:noAutofit/>
            </a:bodyPr>
            <a:lstStyle/>
            <a:p>
              <a:endParaRPr/>
            </a:p>
          </p:txBody>
        </p:sp>
        <p:sp>
          <p:nvSpPr>
            <p:cNvPr id="136" name="www.gppc.ru"/>
            <p:cNvSpPr txBox="1"/>
            <p:nvPr/>
          </p:nvSpPr>
          <p:spPr>
            <a:xfrm>
              <a:off x="33461" y="0"/>
              <a:ext cx="2746321" cy="690880"/>
            </a:xfrm>
            <a:prstGeom prst="rect">
              <a:avLst/>
            </a:prstGeom>
            <a:noFill/>
            <a:ln cap="flat" w="254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91439" lIns="91439" numCol="1" rIns="91439" tIns="91439" wrap="none">
              <a:spAutoFit/>
            </a:bodyPr>
            <a:lstStyle>
              <a:lvl1pPr>
                <a:defRPr sz="3400">
                  <a:solidFill>
                    <a:srgbClr val="3D4CB6"/>
                  </a:solidFill>
                </a:defRPr>
              </a:lvl1pPr>
            </a:lstStyle>
            <a:p>
              <a:r>
                <a:rPr dirty="0"/>
                <a:t>www.gppc.ru</a:t>
              </a:r>
            </a:p>
          </p:txBody>
        </p:sp>
      </p:grpSp>
      <p:pic>
        <p:nvPicPr>
          <p:cNvPr descr="Лого.png" id="138" name="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5" y="131969"/>
            <a:ext cx="3901935" cy="1495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Номер слайда"/>
          <p:cNvSpPr txBox="1">
            <a:spLocks noGrp="1"/>
          </p:cNvSpPr>
          <p:nvPr>
            <p:ph idx="4294967295" sz="quarter" type="sldNum"/>
          </p:nvPr>
        </p:nvSpPr>
        <p:spPr>
          <a:xfrm>
            <a:off x="23596803" y="172215"/>
            <a:ext cx="562763" cy="963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>
              <a:defRPr sz="5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141" name="Линия"/>
          <p:cNvSpPr/>
          <p:nvPr/>
        </p:nvSpPr>
        <p:spPr>
          <a:xfrm flipV="1">
            <a:off x="4472469" y="216864"/>
            <a:ext cx="1" cy="132578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bIns="91439" tIns="91439"/>
          <a:lstStyle/>
          <a:p>
            <a:endParaRPr/>
          </a:p>
        </p:txBody>
      </p:sp>
      <p:sp>
        <p:nvSpPr>
          <p:cNvPr id="55" name="Мультипликация как инновационный метод работы…">
            <a:extLst>
              <a:ext uri="{FF2B5EF4-FFF2-40B4-BE49-F238E27FC236}">
                <a16:creationId xmlns:a16="http://schemas.microsoft.com/office/drawing/2014/main" id="{895BC25F-46CA-A447-9663-DEA419B0EE57}"/>
              </a:ext>
            </a:extLst>
          </p:cNvPr>
          <p:cNvSpPr txBox="1"/>
          <p:nvPr/>
        </p:nvSpPr>
        <p:spPr>
          <a:xfrm>
            <a:off x="4841159" y="331999"/>
            <a:ext cx="11540339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91439" tIns="91439" wrap="none">
            <a:spAutoFit/>
          </a:bodyPr>
          <a:lstStyle/>
          <a:p>
            <a:pPr>
              <a:defRPr b="1" cap="all" sz="3900">
                <a:solidFill>
                  <a:srgbClr val="3D4CB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lang="ru-RU" sz="6600">
                <a:solidFill>
                  <a:schemeClr val="bg1"/>
                </a:solidFill>
              </a:rPr>
              <a:t>Цель консультирования</a:t>
            </a:r>
            <a:endParaRPr dirty="0" sz="660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73025" y="8930991"/>
            <a:ext cx="9840368" cy="1343025"/>
          </a:xfrm>
          <a:prstGeom prst="rect">
            <a:avLst/>
          </a:prstGeom>
          <a:noFill/>
          <a:ln cap="flat" w="25400">
            <a:noFill/>
            <a:miter lim="4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t" bIns="91439" horzOverflow="overflow" lIns="91439" numCol="1" rIns="91439" rot="0" rtlCol="0" spcCol="38100" spcFirstLastPara="1" tIns="91439" vert="horz" vertOverflow="overflow" wrap="square">
            <a:spAutoFit/>
          </a:bodyPr>
          <a:lstStyle/>
          <a:p>
            <a:pPr algn="l" defTabSz="1828800" fontAlgn="auto" hangingPunct="0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b="0" baseline="0" cap="none" dirty="0" i="0" kumimoji="0" lang="ru-RU" normalizeH="0" spc="0" strike="noStrike" sz="3600" u="none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64863" y="2813698"/>
            <a:ext cx="11194703" cy="10975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/>
        </p:spPr>
        <p:txBody>
          <a:bodyPr anchor="ctr" anchorCtr="0" bIns="10795" lIns="120904" numCol="1" rIns="10795" spcCol="1270" spcFirstLastPara="0" tIns="10795" vert="horz" wrap="square">
            <a:noAutofit/>
          </a:bodyPr>
          <a:lstStyle/>
          <a:p>
            <a:pPr defTabSz="755632" eaLnBrk="1" fontAlgn="auto" hangingPunct="1" indent="0" latinLnBrk="0" lvl="1" marL="0" marR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1200" kumimoji="0" lang="ru-RU" noProof="0" normalizeH="0" spc="0" strike="noStrike" sz="1600" u="none">
              <a:ln>
                <a:noFill/>
              </a:ln>
              <a:solidFill>
                <a:srgbClr val="002060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269" y="9941551"/>
            <a:ext cx="1280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280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ECDFAD-1785-433E-A9B5-84444BC93A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4" r="-41"/>
          <a:stretch/>
        </p:blipFill>
        <p:spPr>
          <a:xfrm>
            <a:off x="836929" y="4693971"/>
            <a:ext cx="9840369" cy="6737231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B6508D9-09B0-4467-8499-9C04CC485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596928"/>
              </p:ext>
            </p:extLst>
          </p:nvPr>
        </p:nvGraphicFramePr>
        <p:xfrm>
          <a:off x="8453120" y="2241001"/>
          <a:ext cx="16256000" cy="11498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8" r:dm="rId5" r:lo="rId6" r:qs="rId7"/>
          </a:graphicData>
        </a:graphic>
      </p:graphicFrame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A7EE8BD-CD69-42B7-BCAE-F3AAED17A941}"/>
              </a:ext>
            </a:extLst>
          </p:cNvPr>
          <p:cNvGrpSpPr/>
          <p:nvPr/>
        </p:nvGrpSpPr>
        <p:grpSpPr>
          <a:xfrm>
            <a:off x="192330" y="2669834"/>
            <a:ext cx="16189168" cy="1918800"/>
            <a:chOff x="1156369" y="443694"/>
            <a:chExt cx="16189168" cy="1918800"/>
          </a:xfrm>
          <a:solidFill>
            <a:srgbClr val="7C91B6"/>
          </a:solidFill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8F946F99-233C-4862-BF4A-8B4D738B3697}"/>
                </a:ext>
              </a:extLst>
            </p:cNvPr>
            <p:cNvSpPr/>
            <p:nvPr/>
          </p:nvSpPr>
          <p:spPr>
            <a:xfrm>
              <a:off x="1156369" y="443694"/>
              <a:ext cx="16189168" cy="1918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: скругленные углы 4">
              <a:extLst>
                <a:ext uri="{FF2B5EF4-FFF2-40B4-BE49-F238E27FC236}">
                  <a16:creationId xmlns:a16="http://schemas.microsoft.com/office/drawing/2014/main" id="{4DDD344A-C67A-488E-88A4-BB47CDB6FED2}"/>
                </a:ext>
              </a:extLst>
            </p:cNvPr>
            <p:cNvSpPr txBox="1"/>
            <p:nvPr/>
          </p:nvSpPr>
          <p:spPr>
            <a:xfrm>
              <a:off x="1250037" y="537362"/>
              <a:ext cx="16001832" cy="1731464"/>
            </a:xfrm>
            <a:prstGeom prst="rect">
              <a:avLst/>
            </a:prstGeom>
            <a:grpFill/>
            <a:ln>
              <a:solidFill>
                <a:srgbClr val="3284B0"/>
              </a:solidFill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anchorCtr="0" bIns="0" lIns="611912" numCol="1" rIns="611912" spcCol="1270" spcFirstLastPara="0" tIns="0" vert="horz" wrap="square">
              <a:noAutofit/>
            </a:bodyPr>
            <a:lstStyle/>
            <a:p>
              <a:pPr algn="ctr" defTabSz="1955800" indent="0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dirty="0" kern="1200" lang="ru-RU" sz="4400">
                  <a:solidFill>
                    <a:schemeClr val="bg1"/>
                  </a:solidFill>
                </a:rPr>
                <a:t>ПОВЫШЕНИЕ РОДИТЕЛЬСКОЙ КОМПЕТЕНТНОСТИ В ВОПРОСАХ ВОСПИТАНИЯ И ОБУЧЕНИЯ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5044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Треугольник"/>
          <p:cNvSpPr/>
          <p:nvPr/>
        </p:nvSpPr>
        <p:spPr>
          <a:xfrm>
            <a:off x="3974" y="1682280"/>
            <a:ext cx="14061149" cy="59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095"/>
                </a:lnTo>
                <a:lnTo>
                  <a:pt x="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5E9F3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4" name="Фигура"/>
          <p:cNvSpPr/>
          <p:nvPr/>
        </p:nvSpPr>
        <p:spPr>
          <a:xfrm>
            <a:off x="0" y="-16491"/>
            <a:ext cx="24548222" cy="245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9"/>
                </a:moveTo>
                <a:lnTo>
                  <a:pt x="21600" y="0"/>
                </a:lnTo>
                <a:lnTo>
                  <a:pt x="21579" y="21600"/>
                </a:lnTo>
                <a:lnTo>
                  <a:pt x="0" y="14953"/>
                </a:lnTo>
                <a:lnTo>
                  <a:pt x="9" y="9"/>
                </a:lnTo>
                <a:close/>
              </a:path>
            </a:pathLst>
          </a:custGeom>
          <a:solidFill>
            <a:srgbClr val="7C91B6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137" name="Группа"/>
          <p:cNvGrpSpPr/>
          <p:nvPr/>
        </p:nvGrpSpPr>
        <p:grpSpPr>
          <a:xfrm>
            <a:off x="20285876" y="308687"/>
            <a:ext cx="2830584" cy="690881"/>
            <a:chOff x="0" y="0"/>
            <a:chExt cx="2830583" cy="690880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0" y="40476"/>
              <a:ext cx="2830583" cy="6099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endParaRPr/>
            </a:p>
          </p:txBody>
        </p:sp>
        <p:sp>
          <p:nvSpPr>
            <p:cNvPr id="136" name="www.gppc.ru"/>
            <p:cNvSpPr txBox="1"/>
            <p:nvPr/>
          </p:nvSpPr>
          <p:spPr>
            <a:xfrm>
              <a:off x="33461" y="0"/>
              <a:ext cx="2746321" cy="6908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3400">
                  <a:solidFill>
                    <a:srgbClr val="3D4CB6"/>
                  </a:solidFill>
                </a:defRPr>
              </a:lvl1pPr>
            </a:lstStyle>
            <a:p>
              <a:r>
                <a:rPr dirty="0"/>
                <a:t>www.gppc.ru</a:t>
              </a:r>
            </a:p>
          </p:txBody>
        </p:sp>
      </p:grpSp>
      <p:pic>
        <p:nvPicPr>
          <p:cNvPr id="138" name="Лого.png" descr="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5" y="131969"/>
            <a:ext cx="3901935" cy="1495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23596803" y="172215"/>
            <a:ext cx="562763" cy="963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5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3</a:t>
            </a:fld>
            <a:endParaRPr dirty="0"/>
          </a:p>
        </p:txBody>
      </p:sp>
      <p:sp>
        <p:nvSpPr>
          <p:cNvPr id="141" name="Линия"/>
          <p:cNvSpPr/>
          <p:nvPr/>
        </p:nvSpPr>
        <p:spPr>
          <a:xfrm flipV="1">
            <a:off x="4472469" y="216864"/>
            <a:ext cx="1" cy="132578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5" name="Мультипликация как инновационный метод работы…">
            <a:extLst>
              <a:ext uri="{FF2B5EF4-FFF2-40B4-BE49-F238E27FC236}">
                <a16:creationId xmlns:a16="http://schemas.microsoft.com/office/drawing/2014/main" id="{895BC25F-46CA-A447-9663-DEA419B0EE57}"/>
              </a:ext>
            </a:extLst>
          </p:cNvPr>
          <p:cNvSpPr txBox="1"/>
          <p:nvPr/>
        </p:nvSpPr>
        <p:spPr>
          <a:xfrm>
            <a:off x="4841159" y="331999"/>
            <a:ext cx="13399822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3900" b="1" cap="all">
                <a:solidFill>
                  <a:srgbClr val="3D4CB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6600" dirty="0">
                <a:solidFill>
                  <a:schemeClr val="bg1"/>
                </a:solidFill>
              </a:rPr>
              <a:t>области консультирования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73025" y="8930991"/>
            <a:ext cx="9840368" cy="134302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64863" y="2813698"/>
            <a:ext cx="11194703" cy="10975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txBody>
          <a:bodyPr spcFirstLastPara="0" vert="horz" wrap="square" lIns="120904" tIns="10795" rIns="10795" bIns="10795" numCol="1" spcCol="1270" anchor="ctr" anchorCtr="0">
            <a:noAutofit/>
          </a:bodyPr>
          <a:lstStyle/>
          <a:p>
            <a:pPr marL="0" marR="0" lvl="1" indent="0" defTabSz="755632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269" y="9941551"/>
            <a:ext cx="1280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FA6A49A-FB76-4EA7-89CD-43F8542BB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236840"/>
              </p:ext>
            </p:extLst>
          </p:nvPr>
        </p:nvGraphicFramePr>
        <p:xfrm>
          <a:off x="985520" y="2475653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AC44FF-EA87-49B0-8B75-8F5263B2A473}"/>
              </a:ext>
            </a:extLst>
          </p:cNvPr>
          <p:cNvCxnSpPr/>
          <p:nvPr/>
        </p:nvCxnSpPr>
        <p:spPr>
          <a:xfrm>
            <a:off x="18044160" y="2436479"/>
            <a:ext cx="0" cy="10578481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F59A529-0900-4728-9CDC-30A9791DA4A8}"/>
              </a:ext>
            </a:extLst>
          </p:cNvPr>
          <p:cNvSpPr/>
          <p:nvPr/>
        </p:nvSpPr>
        <p:spPr>
          <a:xfrm>
            <a:off x="18562214" y="2813698"/>
            <a:ext cx="2656044" cy="10201262"/>
          </a:xfrm>
          <a:prstGeom prst="roundRect">
            <a:avLst/>
          </a:prstGeom>
          <a:solidFill>
            <a:srgbClr val="7C91B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Служба оказания услуг психолого-педагогической, методической и консультативной помощи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9E49DA0-F918-4081-8E13-39CC6B9CEAD9}"/>
              </a:ext>
            </a:extLst>
          </p:cNvPr>
          <p:cNvCxnSpPr/>
          <p:nvPr/>
        </p:nvCxnSpPr>
        <p:spPr>
          <a:xfrm>
            <a:off x="21732240" y="2527919"/>
            <a:ext cx="0" cy="10578481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58E038D3-A580-4210-A787-D6898B849E09}"/>
              </a:ext>
            </a:extLst>
          </p:cNvPr>
          <p:cNvSpPr/>
          <p:nvPr/>
        </p:nvSpPr>
        <p:spPr>
          <a:xfrm>
            <a:off x="22275059" y="2966098"/>
            <a:ext cx="1021554" cy="1020126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rgbClr val="3284B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Сетевое 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40655538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Треугольник"/>
          <p:cNvSpPr/>
          <p:nvPr/>
        </p:nvSpPr>
        <p:spPr>
          <a:xfrm>
            <a:off x="3974" y="1682280"/>
            <a:ext cx="14061149" cy="59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095"/>
                </a:lnTo>
                <a:lnTo>
                  <a:pt x="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5E9F3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4" name="Фигура"/>
          <p:cNvSpPr/>
          <p:nvPr/>
        </p:nvSpPr>
        <p:spPr>
          <a:xfrm>
            <a:off x="0" y="-14456"/>
            <a:ext cx="24548222" cy="245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9"/>
                </a:moveTo>
                <a:lnTo>
                  <a:pt x="21600" y="0"/>
                </a:lnTo>
                <a:lnTo>
                  <a:pt x="21579" y="21600"/>
                </a:lnTo>
                <a:lnTo>
                  <a:pt x="0" y="14953"/>
                </a:lnTo>
                <a:lnTo>
                  <a:pt x="9" y="9"/>
                </a:lnTo>
                <a:close/>
              </a:path>
            </a:pathLst>
          </a:custGeom>
          <a:solidFill>
            <a:srgbClr val="7C91B6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137" name="Группа"/>
          <p:cNvGrpSpPr/>
          <p:nvPr/>
        </p:nvGrpSpPr>
        <p:grpSpPr>
          <a:xfrm>
            <a:off x="20285876" y="308687"/>
            <a:ext cx="2830584" cy="690881"/>
            <a:chOff x="0" y="0"/>
            <a:chExt cx="2830583" cy="690880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0" y="40476"/>
              <a:ext cx="2830583" cy="6099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endParaRPr/>
            </a:p>
          </p:txBody>
        </p:sp>
        <p:sp>
          <p:nvSpPr>
            <p:cNvPr id="136" name="www.gppc.ru"/>
            <p:cNvSpPr txBox="1"/>
            <p:nvPr/>
          </p:nvSpPr>
          <p:spPr>
            <a:xfrm>
              <a:off x="33461" y="0"/>
              <a:ext cx="2746321" cy="6908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3400">
                  <a:solidFill>
                    <a:srgbClr val="3D4CB6"/>
                  </a:solidFill>
                </a:defRPr>
              </a:lvl1pPr>
            </a:lstStyle>
            <a:p>
              <a:r>
                <a:rPr dirty="0"/>
                <a:t>www.gppc.ru</a:t>
              </a:r>
            </a:p>
          </p:txBody>
        </p:sp>
      </p:grpSp>
      <p:pic>
        <p:nvPicPr>
          <p:cNvPr id="138" name="Лого.png" descr="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5" y="131969"/>
            <a:ext cx="3901935" cy="1495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23596803" y="172215"/>
            <a:ext cx="562763" cy="963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5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4</a:t>
            </a:fld>
            <a:endParaRPr dirty="0"/>
          </a:p>
        </p:txBody>
      </p:sp>
      <p:sp>
        <p:nvSpPr>
          <p:cNvPr id="141" name="Линия"/>
          <p:cNvSpPr/>
          <p:nvPr/>
        </p:nvSpPr>
        <p:spPr>
          <a:xfrm flipV="1">
            <a:off x="4472469" y="216864"/>
            <a:ext cx="1" cy="132578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5" name="Мультипликация как инновационный метод работы…">
            <a:extLst>
              <a:ext uri="{FF2B5EF4-FFF2-40B4-BE49-F238E27FC236}">
                <a16:creationId xmlns:a16="http://schemas.microsoft.com/office/drawing/2014/main" id="{895BC25F-46CA-A447-9663-DEA419B0EE57}"/>
              </a:ext>
            </a:extLst>
          </p:cNvPr>
          <p:cNvSpPr txBox="1"/>
          <p:nvPr/>
        </p:nvSpPr>
        <p:spPr>
          <a:xfrm>
            <a:off x="4634924" y="337434"/>
            <a:ext cx="15600151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/>
          <a:p>
            <a:pPr lvl="0" defTabSz="914400" hangingPunct="1">
              <a:defRPr/>
            </a:pPr>
            <a:r>
              <a:rPr lang="ru-RU" sz="6600" b="1" cap="all" dirty="0">
                <a:solidFill>
                  <a:schemeClr val="bg1"/>
                </a:solidFill>
                <a:latin typeface="Century Gothic"/>
              </a:rPr>
              <a:t>Кто может получать услуги?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77043933"/>
              </p:ext>
            </p:extLst>
          </p:nvPr>
        </p:nvGraphicFramePr>
        <p:xfrm>
          <a:off x="-722789" y="2493255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94788" y="4460067"/>
            <a:ext cx="7770871" cy="57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375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Треугольник"/>
          <p:cNvSpPr/>
          <p:nvPr/>
        </p:nvSpPr>
        <p:spPr>
          <a:xfrm>
            <a:off x="3974" y="1682280"/>
            <a:ext cx="14061149" cy="59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095"/>
                </a:lnTo>
                <a:lnTo>
                  <a:pt x="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5E9F3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4" name="Фигура"/>
          <p:cNvSpPr/>
          <p:nvPr/>
        </p:nvSpPr>
        <p:spPr>
          <a:xfrm>
            <a:off x="0" y="-14456"/>
            <a:ext cx="24548222" cy="245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9"/>
                </a:moveTo>
                <a:lnTo>
                  <a:pt x="21600" y="0"/>
                </a:lnTo>
                <a:lnTo>
                  <a:pt x="21579" y="21600"/>
                </a:lnTo>
                <a:lnTo>
                  <a:pt x="0" y="14953"/>
                </a:lnTo>
                <a:lnTo>
                  <a:pt x="9" y="9"/>
                </a:lnTo>
                <a:close/>
              </a:path>
            </a:pathLst>
          </a:custGeom>
          <a:solidFill>
            <a:srgbClr val="7C91B6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137" name="Группа"/>
          <p:cNvGrpSpPr/>
          <p:nvPr/>
        </p:nvGrpSpPr>
        <p:grpSpPr>
          <a:xfrm>
            <a:off x="20285876" y="308687"/>
            <a:ext cx="2830584" cy="690881"/>
            <a:chOff x="0" y="0"/>
            <a:chExt cx="2830583" cy="690880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0" y="40476"/>
              <a:ext cx="2830583" cy="6099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endParaRPr/>
            </a:p>
          </p:txBody>
        </p:sp>
        <p:sp>
          <p:nvSpPr>
            <p:cNvPr id="136" name="www.gppc.ru"/>
            <p:cNvSpPr txBox="1"/>
            <p:nvPr/>
          </p:nvSpPr>
          <p:spPr>
            <a:xfrm>
              <a:off x="33461" y="0"/>
              <a:ext cx="2746321" cy="6908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3400">
                  <a:solidFill>
                    <a:srgbClr val="3D4CB6"/>
                  </a:solidFill>
                </a:defRPr>
              </a:lvl1pPr>
            </a:lstStyle>
            <a:p>
              <a:r>
                <a:rPr dirty="0"/>
                <a:t>www.gppc.ru</a:t>
              </a:r>
            </a:p>
          </p:txBody>
        </p:sp>
      </p:grpSp>
      <p:pic>
        <p:nvPicPr>
          <p:cNvPr id="138" name="Лого.png" descr="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5" y="131969"/>
            <a:ext cx="3901935" cy="1495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23596803" y="172215"/>
            <a:ext cx="562763" cy="963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5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5</a:t>
            </a:fld>
            <a:endParaRPr dirty="0"/>
          </a:p>
        </p:txBody>
      </p:sp>
      <p:sp>
        <p:nvSpPr>
          <p:cNvPr id="141" name="Линия"/>
          <p:cNvSpPr/>
          <p:nvPr/>
        </p:nvSpPr>
        <p:spPr>
          <a:xfrm flipV="1">
            <a:off x="4472469" y="216864"/>
            <a:ext cx="1" cy="132578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5" name="Мультипликация как инновационный метод работы…">
            <a:extLst>
              <a:ext uri="{FF2B5EF4-FFF2-40B4-BE49-F238E27FC236}">
                <a16:creationId xmlns:a16="http://schemas.microsoft.com/office/drawing/2014/main" id="{895BC25F-46CA-A447-9663-DEA419B0EE57}"/>
              </a:ext>
            </a:extLst>
          </p:cNvPr>
          <p:cNvSpPr txBox="1"/>
          <p:nvPr/>
        </p:nvSpPr>
        <p:spPr>
          <a:xfrm>
            <a:off x="4634924" y="337434"/>
            <a:ext cx="15600151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/>
          <a:p>
            <a:pPr lvl="0" defTabSz="914400" hangingPunct="1">
              <a:defRPr/>
            </a:pPr>
            <a:r>
              <a:rPr lang="ru-RU" sz="6600" b="1" cap="all" dirty="0">
                <a:solidFill>
                  <a:schemeClr val="bg1"/>
                </a:solidFill>
                <a:latin typeface="Century Gothic"/>
              </a:rPr>
              <a:t>Родительский запрос</a:t>
            </a:r>
          </a:p>
        </p:txBody>
      </p:sp>
      <p:pic>
        <p:nvPicPr>
          <p:cNvPr id="1030" name="Picture 6" descr="https://avatars.mds.yandex.net/get-pdb/1586615/34849df4-3aaf-46d6-a34d-31f58521de1e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14" y="10319623"/>
            <a:ext cx="1885507" cy="251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80421044"/>
              </p:ext>
            </p:extLst>
          </p:nvPr>
        </p:nvGraphicFramePr>
        <p:xfrm>
          <a:off x="4866426" y="2584939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277349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Треугольник"/>
          <p:cNvSpPr/>
          <p:nvPr/>
        </p:nvSpPr>
        <p:spPr>
          <a:xfrm>
            <a:off x="3974" y="1682280"/>
            <a:ext cx="14061149" cy="59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095"/>
                </a:lnTo>
                <a:lnTo>
                  <a:pt x="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5E9F3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4" name="Фигура"/>
          <p:cNvSpPr/>
          <p:nvPr/>
        </p:nvSpPr>
        <p:spPr>
          <a:xfrm>
            <a:off x="0" y="-14456"/>
            <a:ext cx="24548222" cy="245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9"/>
                </a:moveTo>
                <a:lnTo>
                  <a:pt x="21600" y="0"/>
                </a:lnTo>
                <a:lnTo>
                  <a:pt x="21579" y="21600"/>
                </a:lnTo>
                <a:lnTo>
                  <a:pt x="0" y="14953"/>
                </a:lnTo>
                <a:lnTo>
                  <a:pt x="9" y="9"/>
                </a:lnTo>
                <a:close/>
              </a:path>
            </a:pathLst>
          </a:custGeom>
          <a:solidFill>
            <a:srgbClr val="7C91B6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137" name="Группа"/>
          <p:cNvGrpSpPr/>
          <p:nvPr/>
        </p:nvGrpSpPr>
        <p:grpSpPr>
          <a:xfrm>
            <a:off x="20285876" y="308687"/>
            <a:ext cx="2830584" cy="690881"/>
            <a:chOff x="0" y="0"/>
            <a:chExt cx="2830583" cy="690880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0" y="40476"/>
              <a:ext cx="2830583" cy="6099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endParaRPr/>
            </a:p>
          </p:txBody>
        </p:sp>
        <p:sp>
          <p:nvSpPr>
            <p:cNvPr id="136" name="www.gppc.ru"/>
            <p:cNvSpPr txBox="1"/>
            <p:nvPr/>
          </p:nvSpPr>
          <p:spPr>
            <a:xfrm>
              <a:off x="33461" y="0"/>
              <a:ext cx="2746321" cy="6908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3400">
                  <a:solidFill>
                    <a:srgbClr val="3D4CB6"/>
                  </a:solidFill>
                </a:defRPr>
              </a:lvl1pPr>
            </a:lstStyle>
            <a:p>
              <a:r>
                <a:rPr dirty="0"/>
                <a:t>www.gppc.ru</a:t>
              </a:r>
            </a:p>
          </p:txBody>
        </p:sp>
      </p:grpSp>
      <p:pic>
        <p:nvPicPr>
          <p:cNvPr id="138" name="Лого.png" descr="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5" y="131969"/>
            <a:ext cx="3901935" cy="1495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23596803" y="172215"/>
            <a:ext cx="562763" cy="963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5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6</a:t>
            </a:fld>
            <a:endParaRPr dirty="0"/>
          </a:p>
        </p:txBody>
      </p:sp>
      <p:sp>
        <p:nvSpPr>
          <p:cNvPr id="141" name="Линия"/>
          <p:cNvSpPr/>
          <p:nvPr/>
        </p:nvSpPr>
        <p:spPr>
          <a:xfrm flipV="1">
            <a:off x="4472469" y="216864"/>
            <a:ext cx="1" cy="132578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" name="Мультипликация как инновационный метод работы…">
            <a:extLst>
              <a:ext uri="{FF2B5EF4-FFF2-40B4-BE49-F238E27FC236}">
                <a16:creationId xmlns:a16="http://schemas.microsoft.com/office/drawing/2014/main" id="{895BC25F-46CA-A447-9663-DEA419B0EE57}"/>
              </a:ext>
            </a:extLst>
          </p:cNvPr>
          <p:cNvSpPr txBox="1"/>
          <p:nvPr/>
        </p:nvSpPr>
        <p:spPr>
          <a:xfrm>
            <a:off x="5888683" y="425872"/>
            <a:ext cx="10898554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3900" b="1" cap="all">
                <a:solidFill>
                  <a:srgbClr val="3D4CB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6600" b="1" cap="all" dirty="0">
                <a:solidFill>
                  <a:schemeClr val="bg1"/>
                </a:solidFill>
                <a:latin typeface="Century Gothic"/>
              </a:rPr>
              <a:t>Получатель услуги</a:t>
            </a:r>
            <a:endParaRPr sz="6600" b="1" cap="all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3A43D-79B0-4B0D-8614-B728A6281C7B}"/>
              </a:ext>
            </a:extLst>
          </p:cNvPr>
          <p:cNvSpPr txBox="1"/>
          <p:nvPr/>
        </p:nvSpPr>
        <p:spPr>
          <a:xfrm>
            <a:off x="20285877" y="10382315"/>
            <a:ext cx="3568766" cy="184665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b="1" dirty="0">
                <a:solidFill>
                  <a:schemeClr val="bg1"/>
                </a:solidFill>
              </a:rPr>
              <a:t>н</a:t>
            </a:r>
            <a:r>
              <a:rPr kumimoji="0" lang="ru-RU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е менее 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45 минут 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13C62F3A-7FEE-4648-8921-FC0985062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12589"/>
              </p:ext>
            </p:extLst>
          </p:nvPr>
        </p:nvGraphicFramePr>
        <p:xfrm>
          <a:off x="4064000" y="2475653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5EADC0C-8290-43A6-AECD-DC28EC4DC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72" y="3536295"/>
            <a:ext cx="3195815" cy="319581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70092-B400-4F89-AF0B-9E837936EB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9" y="8898865"/>
            <a:ext cx="3195815" cy="31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80461"/>
      </p:ext>
    </p:extLst>
  </p:cSld>
  <p:clrMapOvr>
    <a:masterClrMapping/>
  </p:clrMapOvr>
  <p:transition spd="med"/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Треугольник"/>
          <p:cNvSpPr/>
          <p:nvPr/>
        </p:nvSpPr>
        <p:spPr>
          <a:xfrm>
            <a:off x="3974" y="1682280"/>
            <a:ext cx="14061149" cy="59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0"/>
                </a:moveTo>
                <a:lnTo>
                  <a:pt x="21600" y="11095"/>
                </a:lnTo>
                <a:lnTo>
                  <a:pt x="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5E9F3"/>
          </a:solidFill>
          <a:ln w="12700">
            <a:miter lim="400000"/>
          </a:ln>
        </p:spPr>
        <p:txBody>
          <a:bodyPr bIns="91439" tIns="91439"/>
          <a:lstStyle/>
          <a:p>
            <a:endParaRPr/>
          </a:p>
        </p:txBody>
      </p:sp>
      <p:sp>
        <p:nvSpPr>
          <p:cNvPr id="134" name="Фигура"/>
          <p:cNvSpPr/>
          <p:nvPr/>
        </p:nvSpPr>
        <p:spPr>
          <a:xfrm>
            <a:off x="0" y="-14456"/>
            <a:ext cx="24548222" cy="245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9" y="9"/>
                </a:moveTo>
                <a:lnTo>
                  <a:pt x="21600" y="0"/>
                </a:lnTo>
                <a:lnTo>
                  <a:pt x="21579" y="21600"/>
                </a:lnTo>
                <a:lnTo>
                  <a:pt x="0" y="14953"/>
                </a:lnTo>
                <a:lnTo>
                  <a:pt x="9" y="9"/>
                </a:lnTo>
                <a:close/>
              </a:path>
            </a:pathLst>
          </a:custGeom>
          <a:solidFill>
            <a:srgbClr val="7C91B6"/>
          </a:solidFill>
          <a:ln w="12700">
            <a:miter lim="400000"/>
          </a:ln>
        </p:spPr>
        <p:txBody>
          <a:bodyPr bIns="91439" tIns="91439"/>
          <a:lstStyle/>
          <a:p>
            <a:endParaRPr/>
          </a:p>
        </p:txBody>
      </p:sp>
      <p:grpSp>
        <p:nvGrpSpPr>
          <p:cNvPr id="137" name="Группа"/>
          <p:cNvGrpSpPr/>
          <p:nvPr/>
        </p:nvGrpSpPr>
        <p:grpSpPr>
          <a:xfrm>
            <a:off x="20285876" y="308687"/>
            <a:ext cx="2830584" cy="690881"/>
            <a:chOff x="0" y="0"/>
            <a:chExt cx="2830583" cy="690880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0" y="40476"/>
              <a:ext cx="2830583" cy="609928"/>
            </a:xfrm>
            <a:prstGeom prst="rect">
              <a:avLst/>
            </a:pr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91439" lIns="91439" numCol="1" rIns="91439" tIns="91439" wrap="square">
              <a:noAutofit/>
            </a:bodyPr>
            <a:lstStyle/>
            <a:p>
              <a:endParaRPr/>
            </a:p>
          </p:txBody>
        </p:sp>
        <p:sp>
          <p:nvSpPr>
            <p:cNvPr id="136" name="www.gppc.ru"/>
            <p:cNvSpPr txBox="1"/>
            <p:nvPr/>
          </p:nvSpPr>
          <p:spPr>
            <a:xfrm>
              <a:off x="33461" y="0"/>
              <a:ext cx="2746321" cy="690880"/>
            </a:xfrm>
            <a:prstGeom prst="rect">
              <a:avLst/>
            </a:prstGeom>
            <a:noFill/>
            <a:ln cap="flat" w="254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91439" lIns="91439" numCol="1" rIns="91439" tIns="91439" wrap="none">
              <a:spAutoFit/>
            </a:bodyPr>
            <a:lstStyle>
              <a:lvl1pPr>
                <a:defRPr sz="3400">
                  <a:solidFill>
                    <a:srgbClr val="3D4CB6"/>
                  </a:solidFill>
                </a:defRPr>
              </a:lvl1pPr>
            </a:lstStyle>
            <a:p>
              <a:r>
                <a:rPr dirty="0"/>
                <a:t>www.gppc.ru</a:t>
              </a:r>
            </a:p>
          </p:txBody>
        </p:sp>
      </p:grpSp>
      <p:pic>
        <p:nvPicPr>
          <p:cNvPr descr="Лого.png" id="138" name="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5" y="131969"/>
            <a:ext cx="3901935" cy="1495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Номер слайда"/>
          <p:cNvSpPr txBox="1">
            <a:spLocks noGrp="1"/>
          </p:cNvSpPr>
          <p:nvPr>
            <p:ph idx="4294967295" sz="quarter" type="sldNum"/>
          </p:nvPr>
        </p:nvSpPr>
        <p:spPr>
          <a:xfrm>
            <a:off x="23596803" y="172215"/>
            <a:ext cx="562763" cy="963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>
              <a:defRPr sz="5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7</a:t>
            </a:fld>
            <a:endParaRPr dirty="0"/>
          </a:p>
        </p:txBody>
      </p:sp>
      <p:sp>
        <p:nvSpPr>
          <p:cNvPr id="141" name="Линия"/>
          <p:cNvSpPr/>
          <p:nvPr/>
        </p:nvSpPr>
        <p:spPr>
          <a:xfrm flipV="1">
            <a:off x="4472469" y="216864"/>
            <a:ext cx="1" cy="132578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bIns="91439" tIns="91439"/>
          <a:lstStyle/>
          <a:p>
            <a:endParaRPr/>
          </a:p>
        </p:txBody>
      </p:sp>
      <p:sp>
        <p:nvSpPr>
          <p:cNvPr id="13" name="Мультипликация как инновационный метод работы…">
            <a:extLst>
              <a:ext uri="{FF2B5EF4-FFF2-40B4-BE49-F238E27FC236}">
                <a16:creationId xmlns:a16="http://schemas.microsoft.com/office/drawing/2014/main" id="{895BC25F-46CA-A447-9663-DEA419B0EE57}"/>
              </a:ext>
            </a:extLst>
          </p:cNvPr>
          <p:cNvSpPr txBox="1"/>
          <p:nvPr/>
        </p:nvSpPr>
        <p:spPr>
          <a:xfrm>
            <a:off x="4952814" y="425872"/>
            <a:ext cx="15333062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91439" tIns="91439" wrap="square">
            <a:spAutoFit/>
          </a:bodyPr>
          <a:lstStyle/>
          <a:p>
            <a:pPr>
              <a:defRPr b="1" cap="all" sz="3900">
                <a:solidFill>
                  <a:srgbClr val="3D4CB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cap="all" dirty="0" lang="ru-RU" sz="6600">
                <a:solidFill>
                  <a:schemeClr val="bg1"/>
                </a:solidFill>
                <a:latin typeface="Century Gothic"/>
              </a:rPr>
              <a:t>Кто может оказывать услугу?</a:t>
            </a:r>
            <a:endParaRPr b="1" cap="all" dirty="0" sz="6600">
              <a:solidFill>
                <a:schemeClr val="bg1"/>
              </a:solidFill>
              <a:latin typeface="Century Gothic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81258239"/>
              </p:ext>
            </p:extLst>
          </p:nvPr>
        </p:nvGraphicFramePr>
        <p:xfrm>
          <a:off x="641005" y="2540033"/>
          <a:ext cx="15380277" cy="956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7" r:dm="rId4" r:lo="rId5" r:q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36" y="6614160"/>
            <a:ext cx="1366282" cy="13662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58A5F8A-C8C2-4D3A-A0DC-4F4D2731CA68}"/>
              </a:ext>
            </a:extLst>
          </p:cNvPr>
          <p:cNvCxnSpPr>
            <a:cxnSpLocks/>
          </p:cNvCxnSpPr>
          <p:nvPr/>
        </p:nvCxnSpPr>
        <p:spPr>
          <a:xfrm>
            <a:off x="9784080" y="6614160"/>
            <a:ext cx="0" cy="2377440"/>
          </a:xfrm>
          <a:prstGeom prst="line">
            <a:avLst/>
          </a:prstGeom>
          <a:noFill/>
          <a:ln cap="flat" w="3175">
            <a:solidFill>
              <a:srgbClr val="7C91B6"/>
            </a:solidFill>
            <a:prstDash val="solid"/>
            <a:round/>
          </a:ln>
          <a:effectLst>
            <a:outerShdw blurRad="76200" dir="5400000" dist="381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5A13B30-67F9-4093-A615-8BABF84F4C5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b="97570" l="0" r="100000" t="935"/>
                    </a14:imgEffect>
                  </a14:imgLayer>
                </a14:imgProps>
              </a:ext>
            </a:extLst>
          </a:blip>
          <a:srcRect r="63"/>
          <a:stretch/>
        </p:blipFill>
        <p:spPr>
          <a:xfrm>
            <a:off x="16165293" y="1681554"/>
            <a:ext cx="7643961" cy="1236972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E423D5-E096-48AF-9AD2-CC8A79C8F185}"/>
              </a:ext>
            </a:extLst>
          </p:cNvPr>
          <p:cNvSpPr/>
          <p:nvPr/>
        </p:nvSpPr>
        <p:spPr>
          <a:xfrm>
            <a:off x="16398240" y="5149840"/>
            <a:ext cx="7411014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4400" u="sng">
                <a:solidFill>
                  <a:schemeClr val="bg1"/>
                </a:solidFill>
              </a:rPr>
              <a:t>РЕКОМЕНДУЕТСЯ</a:t>
            </a:r>
            <a:r>
              <a:rPr dirty="0" lang="ru-RU" sz="4400" u="sng">
                <a:solidFill>
                  <a:schemeClr val="bg1"/>
                </a:solidFill>
              </a:rPr>
              <a:t> </a:t>
            </a:r>
          </a:p>
          <a:p>
            <a:r>
              <a:rPr dirty="0" lang="ru-RU" sz="4400">
                <a:solidFill>
                  <a:schemeClr val="bg1"/>
                </a:solidFill>
              </a:rPr>
              <a:t>специалист в течение первого года работы должен пройти специальное обучение по вопросам оказания услуг в форме повышения квалификации</a:t>
            </a:r>
          </a:p>
          <a:p>
            <a:r>
              <a:rPr dirty="0" lang="ru-RU" sz="4400">
                <a:solidFill>
                  <a:schemeClr val="bg1"/>
                </a:solidFill>
              </a:rPr>
              <a:t> </a:t>
            </a:r>
          </a:p>
          <a:p>
            <a:r>
              <a:rPr dirty="0" lang="ru-RU" sz="4400">
                <a:solidFill>
                  <a:schemeClr val="bg1"/>
                </a:solidFill>
              </a:rPr>
              <a:t>повышение квалификации должно быть регулярным, не реже 1 раза в 5 лет</a:t>
            </a:r>
          </a:p>
        </p:txBody>
      </p:sp>
    </p:spTree>
    <p:extLst>
      <p:ext uri="{BB962C8B-B14F-4D97-AF65-F5344CB8AC3E}">
        <p14:creationId xmlns:p14="http://schemas.microsoft.com/office/powerpoint/2010/main" val="231703675"/>
      </p:ext>
    </p:extLst>
  </p:cSld>
  <p:clrMapOvr>
    <a:masterClrMapping/>
  </p:clrMapOvr>
  <p:transition spd="med"/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Треугольник"/>
          <p:cNvSpPr/>
          <p:nvPr/>
        </p:nvSpPr>
        <p:spPr>
          <a:xfrm>
            <a:off x="3974" y="1682280"/>
            <a:ext cx="14061149" cy="59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0"/>
                </a:moveTo>
                <a:lnTo>
                  <a:pt x="21600" y="11095"/>
                </a:lnTo>
                <a:lnTo>
                  <a:pt x="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5E9F3"/>
          </a:solidFill>
          <a:ln w="12700">
            <a:miter lim="400000"/>
          </a:ln>
        </p:spPr>
        <p:txBody>
          <a:bodyPr bIns="91439" tIns="91439"/>
          <a:lstStyle/>
          <a:p>
            <a:endParaRPr/>
          </a:p>
        </p:txBody>
      </p:sp>
      <p:sp>
        <p:nvSpPr>
          <p:cNvPr id="134" name="Фигура"/>
          <p:cNvSpPr/>
          <p:nvPr/>
        </p:nvSpPr>
        <p:spPr>
          <a:xfrm>
            <a:off x="0" y="-14456"/>
            <a:ext cx="24548222" cy="245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9" y="9"/>
                </a:moveTo>
                <a:lnTo>
                  <a:pt x="21600" y="0"/>
                </a:lnTo>
                <a:lnTo>
                  <a:pt x="21579" y="21600"/>
                </a:lnTo>
                <a:lnTo>
                  <a:pt x="0" y="14953"/>
                </a:lnTo>
                <a:lnTo>
                  <a:pt x="9" y="9"/>
                </a:lnTo>
                <a:close/>
              </a:path>
            </a:pathLst>
          </a:custGeom>
          <a:solidFill>
            <a:srgbClr val="7C91B6"/>
          </a:solidFill>
          <a:ln w="12700">
            <a:miter lim="400000"/>
          </a:ln>
        </p:spPr>
        <p:txBody>
          <a:bodyPr bIns="91439" tIns="91439"/>
          <a:lstStyle/>
          <a:p>
            <a:endParaRPr/>
          </a:p>
        </p:txBody>
      </p:sp>
      <p:grpSp>
        <p:nvGrpSpPr>
          <p:cNvPr id="137" name="Группа"/>
          <p:cNvGrpSpPr/>
          <p:nvPr/>
        </p:nvGrpSpPr>
        <p:grpSpPr>
          <a:xfrm>
            <a:off x="20285876" y="308687"/>
            <a:ext cx="2830584" cy="690881"/>
            <a:chOff x="0" y="0"/>
            <a:chExt cx="2830583" cy="690880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0" y="40476"/>
              <a:ext cx="2830583" cy="609928"/>
            </a:xfrm>
            <a:prstGeom prst="rect">
              <a:avLst/>
            </a:pr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91439" lIns="91439" numCol="1" rIns="91439" tIns="91439" wrap="square">
              <a:noAutofit/>
            </a:bodyPr>
            <a:lstStyle/>
            <a:p>
              <a:endParaRPr/>
            </a:p>
          </p:txBody>
        </p:sp>
        <p:sp>
          <p:nvSpPr>
            <p:cNvPr id="136" name="www.gppc.ru"/>
            <p:cNvSpPr txBox="1"/>
            <p:nvPr/>
          </p:nvSpPr>
          <p:spPr>
            <a:xfrm>
              <a:off x="33461" y="0"/>
              <a:ext cx="2746321" cy="690880"/>
            </a:xfrm>
            <a:prstGeom prst="rect">
              <a:avLst/>
            </a:prstGeom>
            <a:noFill/>
            <a:ln cap="flat" w="254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91439" lIns="91439" numCol="1" rIns="91439" tIns="91439" wrap="none">
              <a:spAutoFit/>
            </a:bodyPr>
            <a:lstStyle>
              <a:lvl1pPr>
                <a:defRPr sz="3400">
                  <a:solidFill>
                    <a:srgbClr val="3D4CB6"/>
                  </a:solidFill>
                </a:defRPr>
              </a:lvl1pPr>
            </a:lstStyle>
            <a:p>
              <a:r>
                <a:rPr dirty="0"/>
                <a:t>www.gppc.ru</a:t>
              </a:r>
            </a:p>
          </p:txBody>
        </p:sp>
      </p:grpSp>
      <p:pic>
        <p:nvPicPr>
          <p:cNvPr descr="Лого.png" id="138" name="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5" y="131969"/>
            <a:ext cx="3901935" cy="1495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Номер слайда"/>
          <p:cNvSpPr txBox="1">
            <a:spLocks noGrp="1"/>
          </p:cNvSpPr>
          <p:nvPr>
            <p:ph idx="4294967295" sz="quarter" type="sldNum"/>
          </p:nvPr>
        </p:nvSpPr>
        <p:spPr>
          <a:xfrm>
            <a:off x="23596803" y="172215"/>
            <a:ext cx="562763" cy="963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>
              <a:defRPr sz="5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8</a:t>
            </a:fld>
            <a:endParaRPr dirty="0"/>
          </a:p>
        </p:txBody>
      </p:sp>
      <p:sp>
        <p:nvSpPr>
          <p:cNvPr id="141" name="Линия"/>
          <p:cNvSpPr/>
          <p:nvPr/>
        </p:nvSpPr>
        <p:spPr>
          <a:xfrm flipV="1">
            <a:off x="4472469" y="216864"/>
            <a:ext cx="1" cy="132578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bIns="91439" tIns="91439"/>
          <a:lstStyle/>
          <a:p>
            <a:endParaRPr/>
          </a:p>
        </p:txBody>
      </p:sp>
      <p:sp>
        <p:nvSpPr>
          <p:cNvPr id="13" name="Мультипликация как инновационный метод работы…">
            <a:extLst>
              <a:ext uri="{FF2B5EF4-FFF2-40B4-BE49-F238E27FC236}">
                <a16:creationId xmlns:a16="http://schemas.microsoft.com/office/drawing/2014/main" id="{895BC25F-46CA-A447-9663-DEA419B0EE57}"/>
              </a:ext>
            </a:extLst>
          </p:cNvPr>
          <p:cNvSpPr txBox="1"/>
          <p:nvPr/>
        </p:nvSpPr>
        <p:spPr>
          <a:xfrm>
            <a:off x="5888683" y="425872"/>
            <a:ext cx="10898554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91439" tIns="91439" wrap="square">
            <a:spAutoFit/>
          </a:bodyPr>
          <a:lstStyle/>
          <a:p>
            <a:pPr>
              <a:defRPr b="1" cap="all" sz="3900">
                <a:solidFill>
                  <a:srgbClr val="3D4CB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cap="all" dirty="0" lang="ru-RU" sz="6600">
                <a:solidFill>
                  <a:schemeClr val="bg1"/>
                </a:solidFill>
                <a:latin typeface="Century Gothic"/>
              </a:rPr>
              <a:t>формы работы</a:t>
            </a:r>
            <a:endParaRPr b="1" cap="all" dirty="0" sz="6600">
              <a:solidFill>
                <a:schemeClr val="bg1"/>
              </a:solidFill>
              <a:latin typeface="Century Gothic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62628462"/>
              </p:ext>
            </p:extLst>
          </p:nvPr>
        </p:nvGraphicFramePr>
        <p:xfrm>
          <a:off x="1433485" y="2970335"/>
          <a:ext cx="15380277" cy="956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7" r:dm="rId4" r:lo="rId5" r:q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216" y="7858650"/>
            <a:ext cx="1629206" cy="1629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216" y="3694922"/>
            <a:ext cx="1388956" cy="1388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216" y="5750030"/>
            <a:ext cx="1442468" cy="14424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216" y="10504014"/>
            <a:ext cx="1366282" cy="1366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61138" y="2816601"/>
            <a:ext cx="5098428" cy="4493536"/>
          </a:xfrm>
          <a:prstGeom prst="rect">
            <a:avLst/>
          </a:prstGeom>
          <a:noFill/>
          <a:ln cap="flat" w="25400">
            <a:noFill/>
            <a:miter lim="4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t" bIns="91439" horzOverflow="overflow" lIns="91439" numCol="1" rIns="91439" rot="0" rtlCol="0" spcCol="38100" spcFirstLastPara="1" tIns="91439" vert="horz" vertOverflow="overflow" wrap="square">
            <a:spAutoFit/>
          </a:bodyPr>
          <a:lstStyle/>
          <a:p>
            <a:pPr algn="l" defTabSz="1828800" fontAlgn="auto" hangingPunct="0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b="1" dirty="0" lang="ru-RU" sz="4000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Ресурс консультационной деятельности – родительская приемная ГППЦ-МГАРДИ, РОО Контакт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97D29E-563A-4664-9513-1113BC1B116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b="97570" l="0" r="100000" t="935"/>
                    </a14:imgEffect>
                  </a14:imgLayer>
                </a14:imgProps>
              </a:ext>
            </a:extLst>
          </a:blip>
          <a:srcRect r="63"/>
          <a:stretch/>
        </p:blipFill>
        <p:spPr>
          <a:xfrm>
            <a:off x="19247876" y="7167177"/>
            <a:ext cx="4046892" cy="6548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F3A43D-79B0-4B0D-8614-B728A6281C7B}"/>
              </a:ext>
            </a:extLst>
          </p:cNvPr>
          <p:cNvSpPr txBox="1"/>
          <p:nvPr/>
        </p:nvSpPr>
        <p:spPr>
          <a:xfrm>
            <a:off x="20285877" y="10382315"/>
            <a:ext cx="3568766" cy="1415770"/>
          </a:xfrm>
          <a:prstGeom prst="rect">
            <a:avLst/>
          </a:prstGeom>
          <a:noFill/>
          <a:ln cap="flat" w="25400">
            <a:noFill/>
            <a:miter lim="4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t" bIns="91439" horzOverflow="overflow" lIns="91439" numCol="1" rIns="91439" rot="0" rtlCol="0" spcCol="38100" spcFirstLastPara="1" tIns="91439" vert="horz" vertOverflow="overflow" wrap="square">
            <a:spAutoFit/>
          </a:bodyPr>
          <a:lstStyle/>
          <a:p>
            <a:pPr algn="l" defTabSz="1828800" fontAlgn="auto" hangingPunct="0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b="1" dirty="0" lang="ru-RU" sz="4000">
                <a:solidFill>
                  <a:schemeClr val="bg1"/>
                </a:solidFill>
                <a:latin typeface="Century Gothic"/>
              </a:rPr>
              <a:t>не менее </a:t>
            </a:r>
          </a:p>
          <a:p>
            <a:pPr algn="l" defTabSz="1828800" fontAlgn="auto" hangingPunct="0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b="1" dirty="0" lang="ru-RU" sz="4000">
                <a:solidFill>
                  <a:schemeClr val="bg1"/>
                </a:solidFill>
                <a:latin typeface="Century Gothic"/>
              </a:rPr>
              <a:t>45 минут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EFA5CBB-14F3-40E3-A266-641BA4D91541}"/>
              </a:ext>
            </a:extLst>
          </p:cNvPr>
          <p:cNvSpPr/>
          <p:nvPr/>
        </p:nvSpPr>
        <p:spPr>
          <a:xfrm>
            <a:off x="6277963" y="2261751"/>
            <a:ext cx="2845660" cy="885347"/>
          </a:xfrm>
          <a:prstGeom prst="roundRect">
            <a:avLst/>
          </a:prstGeom>
          <a:solidFill>
            <a:srgbClr val="FFFFFF"/>
          </a:solidFill>
          <a:ln cap="flat" w="50800">
            <a:solidFill>
              <a:srgbClr val="7C91B6"/>
            </a:solidFill>
            <a:prstDash val="solid"/>
            <a:round/>
          </a:ln>
          <a:effectLst>
            <a:outerShdw blurRad="76200" dir="5400000" dist="381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91439" horzOverflow="overflow" lIns="91439" numCol="1" rIns="91439" rot="0" rtlCol="0" spcCol="38100" spcFirstLastPara="1" tIns="91439" vert="horz" vertOverflow="overflow" wrap="square">
            <a:spAutoFit/>
          </a:bodyPr>
          <a:lstStyle/>
          <a:p>
            <a:pPr algn="ctr"/>
            <a:r>
              <a:rPr b="1" dirty="0" lang="ru-RU" sz="4000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очно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A12FCB7-3ECD-4955-B075-1163136A133D}"/>
              </a:ext>
            </a:extLst>
          </p:cNvPr>
          <p:cNvSpPr/>
          <p:nvPr/>
        </p:nvSpPr>
        <p:spPr>
          <a:xfrm>
            <a:off x="9974049" y="2279508"/>
            <a:ext cx="4292301" cy="885347"/>
          </a:xfrm>
          <a:prstGeom prst="roundRect">
            <a:avLst/>
          </a:prstGeom>
          <a:solidFill>
            <a:srgbClr val="FFFFFF"/>
          </a:solidFill>
          <a:ln cap="flat" w="50800">
            <a:solidFill>
              <a:srgbClr val="7C91B6"/>
            </a:solidFill>
            <a:prstDash val="solid"/>
            <a:round/>
          </a:ln>
          <a:effectLst>
            <a:outerShdw blurRad="76200" dir="5400000" dist="381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91439" horzOverflow="overflow" lIns="91439" numCol="1" rIns="91439" rot="0" rtlCol="0" spcCol="38100" spcFirstLastPara="1" tIns="91439" vert="horz" vertOverflow="overflow" wrap="square">
            <a:spAutoFit/>
          </a:bodyPr>
          <a:lstStyle/>
          <a:p>
            <a:pPr algn="ctr"/>
            <a:r>
              <a:rPr b="1" dirty="0" lang="ru-RU" sz="4000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дистанционно</a:t>
            </a:r>
          </a:p>
        </p:txBody>
      </p:sp>
    </p:spTree>
    <p:extLst>
      <p:ext uri="{BB962C8B-B14F-4D97-AF65-F5344CB8AC3E}">
        <p14:creationId xmlns:p14="http://schemas.microsoft.com/office/powerpoint/2010/main" val="1178155124"/>
      </p:ext>
    </p:extLst>
  </p:cSld>
  <p:clrMapOvr>
    <a:masterClrMapping/>
  </p:clrMapOvr>
  <p:transition spd="med"/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Треугольник"/>
          <p:cNvSpPr/>
          <p:nvPr/>
        </p:nvSpPr>
        <p:spPr>
          <a:xfrm>
            <a:off x="3974" y="1682280"/>
            <a:ext cx="14061149" cy="59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0"/>
                </a:moveTo>
                <a:lnTo>
                  <a:pt x="21600" y="11095"/>
                </a:lnTo>
                <a:lnTo>
                  <a:pt x="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5E9F3"/>
          </a:solidFill>
          <a:ln w="12700">
            <a:miter lim="400000"/>
          </a:ln>
        </p:spPr>
        <p:txBody>
          <a:bodyPr bIns="91439" tIns="91439"/>
          <a:lstStyle/>
          <a:p>
            <a:endParaRPr/>
          </a:p>
        </p:txBody>
      </p:sp>
      <p:sp>
        <p:nvSpPr>
          <p:cNvPr id="134" name="Фигура"/>
          <p:cNvSpPr/>
          <p:nvPr/>
        </p:nvSpPr>
        <p:spPr>
          <a:xfrm>
            <a:off x="0" y="-14456"/>
            <a:ext cx="24548222" cy="245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9" y="9"/>
                </a:moveTo>
                <a:lnTo>
                  <a:pt x="21600" y="0"/>
                </a:lnTo>
                <a:lnTo>
                  <a:pt x="21579" y="21600"/>
                </a:lnTo>
                <a:lnTo>
                  <a:pt x="0" y="14953"/>
                </a:lnTo>
                <a:lnTo>
                  <a:pt x="9" y="9"/>
                </a:lnTo>
                <a:close/>
              </a:path>
            </a:pathLst>
          </a:custGeom>
          <a:solidFill>
            <a:srgbClr val="7C91B6"/>
          </a:solidFill>
          <a:ln w="12700">
            <a:miter lim="400000"/>
          </a:ln>
        </p:spPr>
        <p:txBody>
          <a:bodyPr bIns="91439" tIns="91439"/>
          <a:lstStyle/>
          <a:p>
            <a:endParaRPr/>
          </a:p>
        </p:txBody>
      </p:sp>
      <p:grpSp>
        <p:nvGrpSpPr>
          <p:cNvPr id="137" name="Группа"/>
          <p:cNvGrpSpPr/>
          <p:nvPr/>
        </p:nvGrpSpPr>
        <p:grpSpPr>
          <a:xfrm>
            <a:off x="20285876" y="308687"/>
            <a:ext cx="2830584" cy="690881"/>
            <a:chOff x="0" y="0"/>
            <a:chExt cx="2830583" cy="690880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0" y="40476"/>
              <a:ext cx="2830583" cy="609928"/>
            </a:xfrm>
            <a:prstGeom prst="rect">
              <a:avLst/>
            </a:pr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91439" lIns="91439" numCol="1" rIns="91439" tIns="91439" wrap="square">
              <a:noAutofit/>
            </a:bodyPr>
            <a:lstStyle/>
            <a:p>
              <a:endParaRPr/>
            </a:p>
          </p:txBody>
        </p:sp>
        <p:sp>
          <p:nvSpPr>
            <p:cNvPr id="136" name="www.gppc.ru"/>
            <p:cNvSpPr txBox="1"/>
            <p:nvPr/>
          </p:nvSpPr>
          <p:spPr>
            <a:xfrm>
              <a:off x="33461" y="0"/>
              <a:ext cx="2746321" cy="690880"/>
            </a:xfrm>
            <a:prstGeom prst="rect">
              <a:avLst/>
            </a:prstGeom>
            <a:noFill/>
            <a:ln cap="flat" w="254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91439" lIns="91439" numCol="1" rIns="91439" tIns="91439" wrap="none">
              <a:spAutoFit/>
            </a:bodyPr>
            <a:lstStyle>
              <a:lvl1pPr>
                <a:defRPr sz="3400">
                  <a:solidFill>
                    <a:srgbClr val="3D4CB6"/>
                  </a:solidFill>
                </a:defRPr>
              </a:lvl1pPr>
            </a:lstStyle>
            <a:p>
              <a:r>
                <a:rPr dirty="0"/>
                <a:t>www.gppc.ru</a:t>
              </a:r>
            </a:p>
          </p:txBody>
        </p:sp>
      </p:grpSp>
      <p:pic>
        <p:nvPicPr>
          <p:cNvPr descr="Лого.png" id="138" name="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5" y="131969"/>
            <a:ext cx="3901935" cy="1495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Номер слайда"/>
          <p:cNvSpPr txBox="1">
            <a:spLocks noGrp="1"/>
          </p:cNvSpPr>
          <p:nvPr>
            <p:ph idx="4294967295" sz="quarter" type="sldNum"/>
          </p:nvPr>
        </p:nvSpPr>
        <p:spPr>
          <a:xfrm>
            <a:off x="23596803" y="172215"/>
            <a:ext cx="562763" cy="963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>
              <a:defRPr sz="5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9</a:t>
            </a:fld>
            <a:endParaRPr dirty="0"/>
          </a:p>
        </p:txBody>
      </p:sp>
      <p:sp>
        <p:nvSpPr>
          <p:cNvPr id="141" name="Линия"/>
          <p:cNvSpPr/>
          <p:nvPr/>
        </p:nvSpPr>
        <p:spPr>
          <a:xfrm flipV="1">
            <a:off x="4472469" y="216864"/>
            <a:ext cx="1" cy="132578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bIns="91439" tIns="91439"/>
          <a:lstStyle/>
          <a:p>
            <a:endParaRPr/>
          </a:p>
        </p:txBody>
      </p:sp>
      <p:sp>
        <p:nvSpPr>
          <p:cNvPr id="13" name="Мультипликация как инновационный метод работы…">
            <a:extLst>
              <a:ext uri="{FF2B5EF4-FFF2-40B4-BE49-F238E27FC236}">
                <a16:creationId xmlns:a16="http://schemas.microsoft.com/office/drawing/2014/main" id="{895BC25F-46CA-A447-9663-DEA419B0EE57}"/>
              </a:ext>
            </a:extLst>
          </p:cNvPr>
          <p:cNvSpPr txBox="1"/>
          <p:nvPr/>
        </p:nvSpPr>
        <p:spPr>
          <a:xfrm>
            <a:off x="5888682" y="425872"/>
            <a:ext cx="12770001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91439" tIns="91439" wrap="square">
            <a:spAutoFit/>
          </a:bodyPr>
          <a:lstStyle/>
          <a:p>
            <a:pPr>
              <a:defRPr b="1" cap="all" sz="3900">
                <a:solidFill>
                  <a:srgbClr val="3D4CB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cap="all" dirty="0" lang="ru-RU" sz="6600">
                <a:solidFill>
                  <a:schemeClr val="bg1"/>
                </a:solidFill>
                <a:latin typeface="Century Gothic"/>
              </a:rPr>
              <a:t>очная консультация</a:t>
            </a:r>
            <a:endParaRPr b="1" cap="all" dirty="0" sz="660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65929" y="3238232"/>
            <a:ext cx="16997086" cy="749139"/>
          </a:xfrm>
          <a:prstGeom prst="roundRect">
            <a:avLst/>
          </a:prstGeom>
          <a:solidFill>
            <a:srgbClr val="7C91B6"/>
          </a:solidFill>
          <a:ln cap="flat" w="50800">
            <a:solidFill>
              <a:schemeClr val="accent1"/>
            </a:solidFill>
            <a:prstDash val="solid"/>
            <a:round/>
          </a:ln>
          <a:effectLst>
            <a:outerShdw blurRad="76200" dir="5400000" dist="381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91439" horzOverflow="overflow" lIns="91439" numCol="1" rIns="91439" rot="0" rtlCol="0" spcCol="38100" spcFirstLastPara="1" tIns="91439" vert="horz" vertOverflow="overflow" wrap="square">
            <a:spAutoFit/>
          </a:bodyPr>
          <a:lstStyle/>
          <a:p>
            <a:pPr algn="ctr"/>
            <a:r>
              <a:rPr b="1" cap="all" dirty="0" lang="ru-RU" sz="3200">
                <a:solidFill>
                  <a:schemeClr val="bg1"/>
                </a:solidFill>
                <a:latin typeface="Century Gothic"/>
              </a:rPr>
              <a:t>Консультация на территории службы/Консультационного центра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09701441"/>
              </p:ext>
            </p:extLst>
          </p:nvPr>
        </p:nvGraphicFramePr>
        <p:xfrm>
          <a:off x="3055233" y="4787089"/>
          <a:ext cx="14157005" cy="7489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7" r:dm="rId4" r:lo="rId5" r:qs="rId6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97D29E-563A-4664-9513-1113BC1B116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b="97570" l="0" r="100000" t="935"/>
                    </a14:imgEffect>
                  </a14:imgLayer>
                </a14:imgProps>
              </a:ext>
            </a:extLst>
          </a:blip>
          <a:srcRect r="63"/>
          <a:stretch/>
        </p:blipFill>
        <p:spPr>
          <a:xfrm>
            <a:off x="18288000" y="5135781"/>
            <a:ext cx="5037161" cy="65488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16825" y="8229600"/>
            <a:ext cx="4777268" cy="1169549"/>
          </a:xfrm>
          <a:prstGeom prst="rect">
            <a:avLst/>
          </a:prstGeom>
          <a:noFill/>
          <a:ln cap="flat" w="25400">
            <a:noFill/>
            <a:miter lim="4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t" bIns="91439" horzOverflow="overflow" lIns="91439" numCol="1" rIns="91439" rot="0" rtlCol="0" spcCol="38100" spcFirstLastPara="1" tIns="91439" vert="horz" vertOverflow="overflow" wrap="none">
            <a:spAutoFit/>
          </a:bodyPr>
          <a:lstStyle/>
          <a:p>
            <a:r>
              <a:rPr dirty="0" lang="ru-RU" sz="3200">
                <a:solidFill>
                  <a:schemeClr val="bg1"/>
                </a:solidFill>
                <a:latin typeface="Century Gothic"/>
              </a:rPr>
              <a:t>Обеспечение </a:t>
            </a:r>
          </a:p>
          <a:p>
            <a:r>
              <a:rPr dirty="0" lang="ru-RU" sz="3200">
                <a:solidFill>
                  <a:schemeClr val="bg1"/>
                </a:solidFill>
                <a:latin typeface="Century Gothic"/>
              </a:rPr>
              <a:t>конфиденциальности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1896677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60B233D3063604486A7A050005CA6E2" ma:contentTypeVersion="8" ma:contentTypeDescription="Создание документа." ma:contentTypeScope="" ma:versionID="f1248078304309da8a3c848370e2c626">
  <xsd:schema xmlns:xsd="http://www.w3.org/2001/XMLSchema" xmlns:xs="http://www.w3.org/2001/XMLSchema" xmlns:p="http://schemas.microsoft.com/office/2006/metadata/properties" xmlns:ns2="4eb4bf39-e749-4615-9468-319d1d3ea036" targetNamespace="http://schemas.microsoft.com/office/2006/metadata/properties" ma:root="true" ma:fieldsID="08037847b6b2089b8d77677ed8d58e34" ns2:_="">
    <xsd:import namespace="4eb4bf39-e749-4615-9468-319d1d3ea0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4bf39-e749-4615-9468-319d1d3ea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D3CD2F-A16A-4892-848B-D608CB5C1514}"/>
</file>

<file path=customXml/itemProps2.xml><?xml version="1.0" encoding="utf-8"?>
<ds:datastoreItem xmlns:ds="http://schemas.openxmlformats.org/officeDocument/2006/customXml" ds:itemID="{1472CE5C-B309-4122-873D-1218BC4C1E56}"/>
</file>

<file path=customXml/itemProps3.xml><?xml version="1.0" encoding="utf-8"?>
<ds:datastoreItem xmlns:ds="http://schemas.openxmlformats.org/officeDocument/2006/customXml" ds:itemID="{CD1CD240-E5D8-42ED-962F-3527960D43D7}"/>
</file>

<file path=docProps/app.xml><?xml version="1.0" encoding="utf-8"?>
<Properties xmlns="http://schemas.openxmlformats.org/officeDocument/2006/extended-properties" xmlns:vt="http://schemas.openxmlformats.org/officeDocument/2006/docPropsVTypes">
  <TotalTime>3158</TotalTime>
  <Words>733</Words>
  <Application>Microsoft Office PowerPoint</Application>
  <PresentationFormat>Произвольный</PresentationFormat>
  <Paragraphs>182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Helvetica Neue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Василенко Лариса Владимировна</cp:lastModifiedBy>
  <cp:revision>193</cp:revision>
  <dcterms:modified xsi:type="dcterms:W3CDTF">2021-09-27T13:26:37Z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0x010100B60B233D3063604486A7A050005CA6E2</vt:lpwstr>
  </property>
  <property fmtid="{D5CDD505-2E9C-101B-9397-08002B2CF9AE}" name="NXPowerLiteLastOptimized" pid="3">
    <vt:lpwstr>1768896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S9.1.0</vt:lpwstr>
  </property>
</Properties>
</file>