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71" r:id="rId5"/>
    <p:sldId id="272" r:id="rId6"/>
    <p:sldId id="323" r:id="rId7"/>
    <p:sldId id="286" r:id="rId8"/>
    <p:sldId id="287" r:id="rId9"/>
    <p:sldId id="324" r:id="rId10"/>
    <p:sldId id="322" r:id="rId11"/>
    <p:sldId id="326" r:id="rId12"/>
    <p:sldId id="294" r:id="rId13"/>
    <p:sldId id="297" r:id="rId14"/>
    <p:sldId id="295" r:id="rId15"/>
    <p:sldId id="327" r:id="rId16"/>
    <p:sldId id="292" r:id="rId17"/>
    <p:sldId id="285" r:id="rId18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C63"/>
    <a:srgbClr val="EB681F"/>
    <a:srgbClr val="96628C"/>
    <a:srgbClr val="11A0D7"/>
    <a:srgbClr val="E61F3D"/>
    <a:srgbClr val="CD5A5A"/>
    <a:srgbClr val="FFD746"/>
    <a:srgbClr val="0E2D69"/>
    <a:srgbClr val="D9D9D9"/>
    <a:srgbClr val="234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/>
    <p:restoredTop sz="94694"/>
  </p:normalViewPr>
  <p:slideViewPr>
    <p:cSldViewPr snapToGrid="0" snapToObjects="1">
      <p:cViewPr>
        <p:scale>
          <a:sx n="66" d="100"/>
          <a:sy n="66" d="100"/>
        </p:scale>
        <p:origin x="1104" y="120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stasiya Nisskaya" userId="b5cc4b57de211352" providerId="LiveId" clId="{D413DF74-1432-4EB5-98BA-9B13B10465BB}"/>
    <pc:docChg chg="undo redo custSel addSld delSld modSld sldOrd">
      <pc:chgData name="Anastasiya Nisskaya" userId="b5cc4b57de211352" providerId="LiveId" clId="{D413DF74-1432-4EB5-98BA-9B13B10465BB}" dt="2022-12-05T16:22:04.540" v="6823" actId="1076"/>
      <pc:docMkLst>
        <pc:docMk/>
      </pc:docMkLst>
      <pc:sldChg chg="modSp mod">
        <pc:chgData name="Anastasiya Nisskaya" userId="b5cc4b57de211352" providerId="LiveId" clId="{D413DF74-1432-4EB5-98BA-9B13B10465BB}" dt="2022-12-05T16:02:58.120" v="6671" actId="20577"/>
        <pc:sldMkLst>
          <pc:docMk/>
          <pc:sldMk cId="843577549" sldId="272"/>
        </pc:sldMkLst>
        <pc:spChg chg="mod">
          <ac:chgData name="Anastasiya Nisskaya" userId="b5cc4b57de211352" providerId="LiveId" clId="{D413DF74-1432-4EB5-98BA-9B13B10465BB}" dt="2022-12-05T16:02:58.120" v="6671" actId="20577"/>
          <ac:spMkLst>
            <pc:docMk/>
            <pc:sldMk cId="843577549" sldId="272"/>
            <ac:spMk id="4" creationId="{53356540-7218-FF4B-B6BC-5BD291A372E2}"/>
          </ac:spMkLst>
        </pc:spChg>
      </pc:sldChg>
      <pc:sldChg chg="addSp modSp add del mod">
        <pc:chgData name="Anastasiya Nisskaya" userId="b5cc4b57de211352" providerId="LiveId" clId="{D413DF74-1432-4EB5-98BA-9B13B10465BB}" dt="2022-12-05T14:25:33.691" v="5300" actId="47"/>
        <pc:sldMkLst>
          <pc:docMk/>
          <pc:sldMk cId="1753543826" sldId="286"/>
        </pc:sldMkLst>
        <pc:spChg chg="mod">
          <ac:chgData name="Anastasiya Nisskaya" userId="b5cc4b57de211352" providerId="LiveId" clId="{D413DF74-1432-4EB5-98BA-9B13B10465BB}" dt="2022-12-05T14:14:27.823" v="5274" actId="1076"/>
          <ac:spMkLst>
            <pc:docMk/>
            <pc:sldMk cId="1753543826" sldId="286"/>
            <ac:spMk id="3" creationId="{E2EAF03B-EC26-1D47-94AC-C75942861D6C}"/>
          </ac:spMkLst>
        </pc:spChg>
        <pc:spChg chg="add mod">
          <ac:chgData name="Anastasiya Nisskaya" userId="b5cc4b57de211352" providerId="LiveId" clId="{D413DF74-1432-4EB5-98BA-9B13B10465BB}" dt="2022-12-05T12:33:45.807" v="4272" actId="1076"/>
          <ac:spMkLst>
            <pc:docMk/>
            <pc:sldMk cId="1753543826" sldId="286"/>
            <ac:spMk id="4" creationId="{C175A69C-5450-2ED5-FC39-96BD32856C6B}"/>
          </ac:spMkLst>
        </pc:spChg>
      </pc:sldChg>
      <pc:sldChg chg="addSp delSp modSp add del mod">
        <pc:chgData name="Anastasiya Nisskaya" userId="b5cc4b57de211352" providerId="LiveId" clId="{D413DF74-1432-4EB5-98BA-9B13B10465BB}" dt="2022-12-05T16:00:47.408" v="6638"/>
        <pc:sldMkLst>
          <pc:docMk/>
          <pc:sldMk cId="78626285" sldId="287"/>
        </pc:sldMkLst>
        <pc:spChg chg="mod">
          <ac:chgData name="Anastasiya Nisskaya" userId="b5cc4b57de211352" providerId="LiveId" clId="{D413DF74-1432-4EB5-98BA-9B13B10465BB}" dt="2022-12-05T16:00:47.408" v="6638"/>
          <ac:spMkLst>
            <pc:docMk/>
            <pc:sldMk cId="78626285" sldId="287"/>
            <ac:spMk id="3" creationId="{E2EAF03B-EC26-1D47-94AC-C75942861D6C}"/>
          </ac:spMkLst>
        </pc:spChg>
        <pc:spChg chg="add mod">
          <ac:chgData name="Anastasiya Nisskaya" userId="b5cc4b57de211352" providerId="LiveId" clId="{D413DF74-1432-4EB5-98BA-9B13B10465BB}" dt="2022-12-05T12:39:29.606" v="4413" actId="1076"/>
          <ac:spMkLst>
            <pc:docMk/>
            <pc:sldMk cId="78626285" sldId="287"/>
            <ac:spMk id="4" creationId="{20CE88E4-915C-864B-B61F-CE7E91E52843}"/>
          </ac:spMkLst>
        </pc:spChg>
        <pc:graphicFrameChg chg="add del mod ord modGraphic">
          <ac:chgData name="Anastasiya Nisskaya" userId="b5cc4b57de211352" providerId="LiveId" clId="{D413DF74-1432-4EB5-98BA-9B13B10465BB}" dt="2022-12-05T14:26:22.418" v="5303" actId="167"/>
          <ac:graphicFrameMkLst>
            <pc:docMk/>
            <pc:sldMk cId="78626285" sldId="287"/>
            <ac:graphicFrameMk id="11" creationId="{00000000-0000-0000-0000-000000000000}"/>
          </ac:graphicFrameMkLst>
        </pc:graphicFrameChg>
        <pc:picChg chg="add del">
          <ac:chgData name="Anastasiya Nisskaya" userId="b5cc4b57de211352" providerId="LiveId" clId="{D413DF74-1432-4EB5-98BA-9B13B10465BB}" dt="2022-12-05T12:38:36.109" v="4395" actId="21"/>
          <ac:picMkLst>
            <pc:docMk/>
            <pc:sldMk cId="78626285" sldId="287"/>
            <ac:picMk id="8" creationId="{F6FFEEC6-99CF-4F61-B692-BCC2CB9C89C1}"/>
          </ac:picMkLst>
        </pc:picChg>
        <pc:picChg chg="add del">
          <ac:chgData name="Anastasiya Nisskaya" userId="b5cc4b57de211352" providerId="LiveId" clId="{D413DF74-1432-4EB5-98BA-9B13B10465BB}" dt="2022-12-05T12:38:44.492" v="4398" actId="21"/>
          <ac:picMkLst>
            <pc:docMk/>
            <pc:sldMk cId="78626285" sldId="287"/>
            <ac:picMk id="9" creationId="{C71756F5-758C-498D-A746-CDFC5AA72EEC}"/>
          </ac:picMkLst>
        </pc:picChg>
        <pc:picChg chg="add del">
          <ac:chgData name="Anastasiya Nisskaya" userId="b5cc4b57de211352" providerId="LiveId" clId="{D413DF74-1432-4EB5-98BA-9B13B10465BB}" dt="2022-12-05T12:38:55.299" v="4402" actId="21"/>
          <ac:picMkLst>
            <pc:docMk/>
            <pc:sldMk cId="78626285" sldId="287"/>
            <ac:picMk id="10" creationId="{00000000-0000-0000-0000-000000000000}"/>
          </ac:picMkLst>
        </pc:picChg>
      </pc:sldChg>
      <pc:sldChg chg="addSp delSp modSp del mod">
        <pc:chgData name="Anastasiya Nisskaya" userId="b5cc4b57de211352" providerId="LiveId" clId="{D413DF74-1432-4EB5-98BA-9B13B10465BB}" dt="2022-12-05T09:23:36.622" v="1463" actId="47"/>
        <pc:sldMkLst>
          <pc:docMk/>
          <pc:sldMk cId="926263499" sldId="288"/>
        </pc:sldMkLst>
        <pc:spChg chg="add del mod">
          <ac:chgData name="Anastasiya Nisskaya" userId="b5cc4b57de211352" providerId="LiveId" clId="{D413DF74-1432-4EB5-98BA-9B13B10465BB}" dt="2022-12-05T08:43:53.203" v="313" actId="478"/>
          <ac:spMkLst>
            <pc:docMk/>
            <pc:sldMk cId="926263499" sldId="288"/>
            <ac:spMk id="2" creationId="{BC56DC3B-C9CC-BC6C-E051-03BE746873FE}"/>
          </ac:spMkLst>
        </pc:spChg>
        <pc:spChg chg="add del mod">
          <ac:chgData name="Anastasiya Nisskaya" userId="b5cc4b57de211352" providerId="LiveId" clId="{D413DF74-1432-4EB5-98BA-9B13B10465BB}" dt="2022-12-05T09:12:38.428" v="1023"/>
          <ac:spMkLst>
            <pc:docMk/>
            <pc:sldMk cId="926263499" sldId="288"/>
            <ac:spMk id="6" creationId="{4364E99A-7036-5239-5E77-B011B650FE98}"/>
          </ac:spMkLst>
        </pc:spChg>
        <pc:spChg chg="add mod">
          <ac:chgData name="Anastasiya Nisskaya" userId="b5cc4b57de211352" providerId="LiveId" clId="{D413DF74-1432-4EB5-98BA-9B13B10465BB}" dt="2022-12-05T08:57:09.168" v="386" actId="1076"/>
          <ac:spMkLst>
            <pc:docMk/>
            <pc:sldMk cId="926263499" sldId="288"/>
            <ac:spMk id="8" creationId="{B72F252D-1A54-81C5-A40B-336C6EF527E5}"/>
          </ac:spMkLst>
        </pc:spChg>
        <pc:picChg chg="mod">
          <ac:chgData name="Anastasiya Nisskaya" userId="b5cc4b57de211352" providerId="LiveId" clId="{D413DF74-1432-4EB5-98BA-9B13B10465BB}" dt="2022-12-05T09:04:28.881" v="641" actId="1076"/>
          <ac:picMkLst>
            <pc:docMk/>
            <pc:sldMk cId="926263499" sldId="288"/>
            <ac:picMk id="16" creationId="{00000000-0000-0000-0000-000000000000}"/>
          </ac:picMkLst>
        </pc:picChg>
      </pc:sldChg>
      <pc:sldChg chg="del">
        <pc:chgData name="Anastasiya Nisskaya" userId="b5cc4b57de211352" providerId="LiveId" clId="{D413DF74-1432-4EB5-98BA-9B13B10465BB}" dt="2022-12-05T09:30:07.690" v="1564" actId="47"/>
        <pc:sldMkLst>
          <pc:docMk/>
          <pc:sldMk cId="2685556470" sldId="289"/>
        </pc:sldMkLst>
      </pc:sldChg>
      <pc:sldChg chg="del">
        <pc:chgData name="Anastasiya Nisskaya" userId="b5cc4b57de211352" providerId="LiveId" clId="{D413DF74-1432-4EB5-98BA-9B13B10465BB}" dt="2022-12-05T12:23:17.607" v="4260" actId="47"/>
        <pc:sldMkLst>
          <pc:docMk/>
          <pc:sldMk cId="3915002390" sldId="290"/>
        </pc:sldMkLst>
      </pc:sldChg>
      <pc:sldChg chg="del">
        <pc:chgData name="Anastasiya Nisskaya" userId="b5cc4b57de211352" providerId="LiveId" clId="{D413DF74-1432-4EB5-98BA-9B13B10465BB}" dt="2022-12-05T12:23:15.902" v="4259" actId="47"/>
        <pc:sldMkLst>
          <pc:docMk/>
          <pc:sldMk cId="3983452207" sldId="291"/>
        </pc:sldMkLst>
      </pc:sldChg>
      <pc:sldChg chg="addSp delSp modSp mod">
        <pc:chgData name="Anastasiya Nisskaya" userId="b5cc4b57de211352" providerId="LiveId" clId="{D413DF74-1432-4EB5-98BA-9B13B10465BB}" dt="2022-12-05T15:56:12.593" v="6617" actId="13926"/>
        <pc:sldMkLst>
          <pc:docMk/>
          <pc:sldMk cId="647325783" sldId="292"/>
        </pc:sldMkLst>
        <pc:spChg chg="del">
          <ac:chgData name="Anastasiya Nisskaya" userId="b5cc4b57de211352" providerId="LiveId" clId="{D413DF74-1432-4EB5-98BA-9B13B10465BB}" dt="2022-12-05T12:23:52.286" v="4262"/>
          <ac:spMkLst>
            <pc:docMk/>
            <pc:sldMk cId="647325783" sldId="292"/>
            <ac:spMk id="2" creationId="{2FF31813-BFC0-D515-8670-E4F09A78A902}"/>
          </ac:spMkLst>
        </pc:spChg>
        <pc:spChg chg="del">
          <ac:chgData name="Anastasiya Nisskaya" userId="b5cc4b57de211352" providerId="LiveId" clId="{D413DF74-1432-4EB5-98BA-9B13B10465BB}" dt="2022-12-05T12:23:54.170" v="4263" actId="478"/>
          <ac:spMkLst>
            <pc:docMk/>
            <pc:sldMk cId="647325783" sldId="292"/>
            <ac:spMk id="3" creationId="{59892581-73B9-C2FF-EC27-BF25479196F8}"/>
          </ac:spMkLst>
        </pc:spChg>
        <pc:spChg chg="mod">
          <ac:chgData name="Anastasiya Nisskaya" userId="b5cc4b57de211352" providerId="LiveId" clId="{D413DF74-1432-4EB5-98BA-9B13B10465BB}" dt="2022-12-05T12:22:45.911" v="4198" actId="20577"/>
          <ac:spMkLst>
            <pc:docMk/>
            <pc:sldMk cId="647325783" sldId="292"/>
            <ac:spMk id="4" creationId="{21DAC909-73E9-2E65-3DF3-D52586887777}"/>
          </ac:spMkLst>
        </pc:spChg>
        <pc:spChg chg="mod">
          <ac:chgData name="Anastasiya Nisskaya" userId="b5cc4b57de211352" providerId="LiveId" clId="{D413DF74-1432-4EB5-98BA-9B13B10465BB}" dt="2022-12-05T15:56:12.593" v="6617" actId="13926"/>
          <ac:spMkLst>
            <pc:docMk/>
            <pc:sldMk cId="647325783" sldId="292"/>
            <ac:spMk id="5" creationId="{35E4D8C2-FDBD-F85D-7106-492D2DC502EB}"/>
          </ac:spMkLst>
        </pc:spChg>
        <pc:spChg chg="del">
          <ac:chgData name="Anastasiya Nisskaya" userId="b5cc4b57de211352" providerId="LiveId" clId="{D413DF74-1432-4EB5-98BA-9B13B10465BB}" dt="2022-12-05T12:23:56.628" v="4264" actId="478"/>
          <ac:spMkLst>
            <pc:docMk/>
            <pc:sldMk cId="647325783" sldId="292"/>
            <ac:spMk id="6" creationId="{899D0DF6-990F-26DE-4A74-94C0DE9FABAC}"/>
          </ac:spMkLst>
        </pc:spChg>
        <pc:spChg chg="add mod">
          <ac:chgData name="Anastasiya Nisskaya" userId="b5cc4b57de211352" providerId="LiveId" clId="{D413DF74-1432-4EB5-98BA-9B13B10465BB}" dt="2022-12-05T12:23:52.286" v="4262"/>
          <ac:spMkLst>
            <pc:docMk/>
            <pc:sldMk cId="647325783" sldId="292"/>
            <ac:spMk id="7" creationId="{9A6F7329-BAB7-4201-989F-042696B11447}"/>
          </ac:spMkLst>
        </pc:spChg>
      </pc:sldChg>
      <pc:sldChg chg="modSp del mod">
        <pc:chgData name="Anastasiya Nisskaya" userId="b5cc4b57de211352" providerId="LiveId" clId="{D413DF74-1432-4EB5-98BA-9B13B10465BB}" dt="2022-12-05T15:17:15.593" v="5716" actId="47"/>
        <pc:sldMkLst>
          <pc:docMk/>
          <pc:sldMk cId="322865543" sldId="293"/>
        </pc:sldMkLst>
        <pc:spChg chg="mod">
          <ac:chgData name="Anastasiya Nisskaya" userId="b5cc4b57de211352" providerId="LiveId" clId="{D413DF74-1432-4EB5-98BA-9B13B10465BB}" dt="2022-12-05T10:13:29.167" v="3182" actId="20577"/>
          <ac:spMkLst>
            <pc:docMk/>
            <pc:sldMk cId="322865543" sldId="293"/>
            <ac:spMk id="3" creationId="{E2EAF03B-EC26-1D47-94AC-C75942861D6C}"/>
          </ac:spMkLst>
        </pc:spChg>
      </pc:sldChg>
      <pc:sldChg chg="addSp delSp modSp add del mod">
        <pc:chgData name="Anastasiya Nisskaya" userId="b5cc4b57de211352" providerId="LiveId" clId="{D413DF74-1432-4EB5-98BA-9B13B10465BB}" dt="2022-12-05T16:19:59.257" v="6811" actId="208"/>
        <pc:sldMkLst>
          <pc:docMk/>
          <pc:sldMk cId="3991194037" sldId="294"/>
        </pc:sldMkLst>
        <pc:spChg chg="mod">
          <ac:chgData name="Anastasiya Nisskaya" userId="b5cc4b57de211352" providerId="LiveId" clId="{D413DF74-1432-4EB5-98BA-9B13B10465BB}" dt="2022-12-05T10:32:21.294" v="3414" actId="20577"/>
          <ac:spMkLst>
            <pc:docMk/>
            <pc:sldMk cId="3991194037" sldId="294"/>
            <ac:spMk id="3" creationId="{E2EAF03B-EC26-1D47-94AC-C75942861D6C}"/>
          </ac:spMkLst>
        </pc:spChg>
        <pc:spChg chg="mod">
          <ac:chgData name="Anastasiya Nisskaya" userId="b5cc4b57de211352" providerId="LiveId" clId="{D413DF74-1432-4EB5-98BA-9B13B10465BB}" dt="2022-12-05T15:18:42.559" v="5747" actId="20577"/>
          <ac:spMkLst>
            <pc:docMk/>
            <pc:sldMk cId="3991194037" sldId="294"/>
            <ac:spMk id="4" creationId="{53356540-7218-FF4B-B6BC-5BD291A372E2}"/>
          </ac:spMkLst>
        </pc:spChg>
        <pc:spChg chg="add mod">
          <ac:chgData name="Anastasiya Nisskaya" userId="b5cc4b57de211352" providerId="LiveId" clId="{D413DF74-1432-4EB5-98BA-9B13B10465BB}" dt="2022-12-05T16:18:50.512" v="6802" actId="208"/>
          <ac:spMkLst>
            <pc:docMk/>
            <pc:sldMk cId="3991194037" sldId="294"/>
            <ac:spMk id="26" creationId="{3B9BD495-CC76-AA92-C409-0989737DE89C}"/>
          </ac:spMkLst>
        </pc:spChg>
        <pc:spChg chg="add mod">
          <ac:chgData name="Anastasiya Nisskaya" userId="b5cc4b57de211352" providerId="LiveId" clId="{D413DF74-1432-4EB5-98BA-9B13B10465BB}" dt="2022-12-05T16:19:02.646" v="6804" actId="1076"/>
          <ac:spMkLst>
            <pc:docMk/>
            <pc:sldMk cId="3991194037" sldId="294"/>
            <ac:spMk id="27" creationId="{1CDBEE6F-3F48-D268-C236-E9E514F22265}"/>
          </ac:spMkLst>
        </pc:spChg>
        <pc:spChg chg="add mod">
          <ac:chgData name="Anastasiya Nisskaya" userId="b5cc4b57de211352" providerId="LiveId" clId="{D413DF74-1432-4EB5-98BA-9B13B10465BB}" dt="2022-12-05T16:19:37.192" v="6807" actId="208"/>
          <ac:spMkLst>
            <pc:docMk/>
            <pc:sldMk cId="3991194037" sldId="294"/>
            <ac:spMk id="28" creationId="{AAC42D0C-0C43-6678-5877-E1C10105B2D0}"/>
          </ac:spMkLst>
        </pc:spChg>
        <pc:spChg chg="add mod">
          <ac:chgData name="Anastasiya Nisskaya" userId="b5cc4b57de211352" providerId="LiveId" clId="{D413DF74-1432-4EB5-98BA-9B13B10465BB}" dt="2022-12-05T16:19:59.257" v="6811" actId="208"/>
          <ac:spMkLst>
            <pc:docMk/>
            <pc:sldMk cId="3991194037" sldId="294"/>
            <ac:spMk id="29" creationId="{FAAE7F9F-DC1F-0A34-44F2-96724246906B}"/>
          </ac:spMkLst>
        </pc:spChg>
        <pc:picChg chg="add mod ord">
          <ac:chgData name="Anastasiya Nisskaya" userId="b5cc4b57de211352" providerId="LiveId" clId="{D413DF74-1432-4EB5-98BA-9B13B10465BB}" dt="2022-12-05T16:19:49.889" v="6809" actId="1076"/>
          <ac:picMkLst>
            <pc:docMk/>
            <pc:sldMk cId="3991194037" sldId="294"/>
            <ac:picMk id="2" creationId="{642733B2-35C7-29FE-2207-98CE4A9D7878}"/>
          </ac:picMkLst>
        </pc:picChg>
        <pc:inkChg chg="add del">
          <ac:chgData name="Anastasiya Nisskaya" userId="b5cc4b57de211352" providerId="LiveId" clId="{D413DF74-1432-4EB5-98BA-9B13B10465BB}" dt="2022-12-05T16:15:56.533" v="6759" actId="9405"/>
          <ac:inkMkLst>
            <pc:docMk/>
            <pc:sldMk cId="3991194037" sldId="294"/>
            <ac:inkMk id="6" creationId="{AE372237-677F-201E-423F-33739255E222}"/>
          </ac:inkMkLst>
        </pc:inkChg>
        <pc:inkChg chg="add del">
          <ac:chgData name="Anastasiya Nisskaya" userId="b5cc4b57de211352" providerId="LiveId" clId="{D413DF74-1432-4EB5-98BA-9B13B10465BB}" dt="2022-12-05T16:15:54.646" v="6758" actId="9405"/>
          <ac:inkMkLst>
            <pc:docMk/>
            <pc:sldMk cId="3991194037" sldId="294"/>
            <ac:inkMk id="7" creationId="{77A642A5-5ACF-AA5A-F4E0-253BA1416D08}"/>
          </ac:inkMkLst>
        </pc:inkChg>
        <pc:inkChg chg="add del">
          <ac:chgData name="Anastasiya Nisskaya" userId="b5cc4b57de211352" providerId="LiveId" clId="{D413DF74-1432-4EB5-98BA-9B13B10465BB}" dt="2022-12-05T16:17:27.981" v="6789" actId="9405"/>
          <ac:inkMkLst>
            <pc:docMk/>
            <pc:sldMk cId="3991194037" sldId="294"/>
            <ac:inkMk id="8" creationId="{1B41AB2E-8CF1-CB3F-7DFB-4192C5501372}"/>
          </ac:inkMkLst>
        </pc:inkChg>
        <pc:inkChg chg="add del">
          <ac:chgData name="Anastasiya Nisskaya" userId="b5cc4b57de211352" providerId="LiveId" clId="{D413DF74-1432-4EB5-98BA-9B13B10465BB}" dt="2022-12-05T16:17:27.692" v="6788" actId="9405"/>
          <ac:inkMkLst>
            <pc:docMk/>
            <pc:sldMk cId="3991194037" sldId="294"/>
            <ac:inkMk id="9" creationId="{59653D7D-8F8B-0E5A-904D-0A81D5A55334}"/>
          </ac:inkMkLst>
        </pc:inkChg>
        <pc:inkChg chg="add del">
          <ac:chgData name="Anastasiya Nisskaya" userId="b5cc4b57de211352" providerId="LiveId" clId="{D413DF74-1432-4EB5-98BA-9B13B10465BB}" dt="2022-12-05T16:17:27.464" v="6787" actId="9405"/>
          <ac:inkMkLst>
            <pc:docMk/>
            <pc:sldMk cId="3991194037" sldId="294"/>
            <ac:inkMk id="10" creationId="{100607A6-3197-FAFF-3AD9-B8720C5EF37F}"/>
          </ac:inkMkLst>
        </pc:inkChg>
        <pc:inkChg chg="add del">
          <ac:chgData name="Anastasiya Nisskaya" userId="b5cc4b57de211352" providerId="LiveId" clId="{D413DF74-1432-4EB5-98BA-9B13B10465BB}" dt="2022-12-05T16:17:27.291" v="6786" actId="9405"/>
          <ac:inkMkLst>
            <pc:docMk/>
            <pc:sldMk cId="3991194037" sldId="294"/>
            <ac:inkMk id="11" creationId="{46BB7CEE-97A5-6472-E33E-AC87E2C875B0}"/>
          </ac:inkMkLst>
        </pc:inkChg>
        <pc:inkChg chg="add del">
          <ac:chgData name="Anastasiya Nisskaya" userId="b5cc4b57de211352" providerId="LiveId" clId="{D413DF74-1432-4EB5-98BA-9B13B10465BB}" dt="2022-12-05T16:17:27.098" v="6785" actId="9405"/>
          <ac:inkMkLst>
            <pc:docMk/>
            <pc:sldMk cId="3991194037" sldId="294"/>
            <ac:inkMk id="12" creationId="{66CB6329-4428-3576-522A-AE807AC050D7}"/>
          </ac:inkMkLst>
        </pc:inkChg>
        <pc:inkChg chg="add del">
          <ac:chgData name="Anastasiya Nisskaya" userId="b5cc4b57de211352" providerId="LiveId" clId="{D413DF74-1432-4EB5-98BA-9B13B10465BB}" dt="2022-12-05T16:17:26.910" v="6784" actId="9405"/>
          <ac:inkMkLst>
            <pc:docMk/>
            <pc:sldMk cId="3991194037" sldId="294"/>
            <ac:inkMk id="13" creationId="{C8593444-B70A-249D-3588-060702562446}"/>
          </ac:inkMkLst>
        </pc:inkChg>
        <pc:inkChg chg="add del">
          <ac:chgData name="Anastasiya Nisskaya" userId="b5cc4b57de211352" providerId="LiveId" clId="{D413DF74-1432-4EB5-98BA-9B13B10465BB}" dt="2022-12-05T16:17:26.731" v="6783" actId="9405"/>
          <ac:inkMkLst>
            <pc:docMk/>
            <pc:sldMk cId="3991194037" sldId="294"/>
            <ac:inkMk id="14" creationId="{590F32E8-2889-B76E-12C3-EADF06D6A9B2}"/>
          </ac:inkMkLst>
        </pc:inkChg>
        <pc:inkChg chg="add del">
          <ac:chgData name="Anastasiya Nisskaya" userId="b5cc4b57de211352" providerId="LiveId" clId="{D413DF74-1432-4EB5-98BA-9B13B10465BB}" dt="2022-12-05T16:17:26.564" v="6782" actId="9405"/>
          <ac:inkMkLst>
            <pc:docMk/>
            <pc:sldMk cId="3991194037" sldId="294"/>
            <ac:inkMk id="15" creationId="{28D5C2C6-BE4A-B399-420E-918ED2D6BC7C}"/>
          </ac:inkMkLst>
        </pc:inkChg>
        <pc:inkChg chg="add del">
          <ac:chgData name="Anastasiya Nisskaya" userId="b5cc4b57de211352" providerId="LiveId" clId="{D413DF74-1432-4EB5-98BA-9B13B10465BB}" dt="2022-12-05T16:17:26.398" v="6781" actId="9405"/>
          <ac:inkMkLst>
            <pc:docMk/>
            <pc:sldMk cId="3991194037" sldId="294"/>
            <ac:inkMk id="16" creationId="{CDDCB353-281F-ECBD-05BD-4EF888E1FE2F}"/>
          </ac:inkMkLst>
        </pc:inkChg>
        <pc:inkChg chg="add del">
          <ac:chgData name="Anastasiya Nisskaya" userId="b5cc4b57de211352" providerId="LiveId" clId="{D413DF74-1432-4EB5-98BA-9B13B10465BB}" dt="2022-12-05T16:17:26.225" v="6780" actId="9405"/>
          <ac:inkMkLst>
            <pc:docMk/>
            <pc:sldMk cId="3991194037" sldId="294"/>
            <ac:inkMk id="17" creationId="{478200BD-F9B6-2C7F-5514-2AEEC4FF1C02}"/>
          </ac:inkMkLst>
        </pc:inkChg>
        <pc:inkChg chg="add del">
          <ac:chgData name="Anastasiya Nisskaya" userId="b5cc4b57de211352" providerId="LiveId" clId="{D413DF74-1432-4EB5-98BA-9B13B10465BB}" dt="2022-12-05T16:17:26.065" v="6779" actId="9405"/>
          <ac:inkMkLst>
            <pc:docMk/>
            <pc:sldMk cId="3991194037" sldId="294"/>
            <ac:inkMk id="18" creationId="{3CF8121E-2925-E4C9-1B52-19D9AC6CBB7F}"/>
          </ac:inkMkLst>
        </pc:inkChg>
        <pc:inkChg chg="add del">
          <ac:chgData name="Anastasiya Nisskaya" userId="b5cc4b57de211352" providerId="LiveId" clId="{D413DF74-1432-4EB5-98BA-9B13B10465BB}" dt="2022-12-05T16:16:51.019" v="6772" actId="9405"/>
          <ac:inkMkLst>
            <pc:docMk/>
            <pc:sldMk cId="3991194037" sldId="294"/>
            <ac:inkMk id="19" creationId="{FB80E3BC-4802-DAD6-197A-10537E0356AE}"/>
          </ac:inkMkLst>
        </pc:inkChg>
        <pc:inkChg chg="add del">
          <ac:chgData name="Anastasiya Nisskaya" userId="b5cc4b57de211352" providerId="LiveId" clId="{D413DF74-1432-4EB5-98BA-9B13B10465BB}" dt="2022-12-05T16:17:25.831" v="6778" actId="9405"/>
          <ac:inkMkLst>
            <pc:docMk/>
            <pc:sldMk cId="3991194037" sldId="294"/>
            <ac:inkMk id="20" creationId="{3A25858E-6354-19E5-A916-2AB638120415}"/>
          </ac:inkMkLst>
        </pc:inkChg>
        <pc:inkChg chg="add del">
          <ac:chgData name="Anastasiya Nisskaya" userId="b5cc4b57de211352" providerId="LiveId" clId="{D413DF74-1432-4EB5-98BA-9B13B10465BB}" dt="2022-12-05T16:17:25.608" v="6777" actId="9405"/>
          <ac:inkMkLst>
            <pc:docMk/>
            <pc:sldMk cId="3991194037" sldId="294"/>
            <ac:inkMk id="21" creationId="{0E1C7AF1-F229-7F6E-F5CB-15FDD6889898}"/>
          </ac:inkMkLst>
        </pc:inkChg>
        <pc:inkChg chg="add del">
          <ac:chgData name="Anastasiya Nisskaya" userId="b5cc4b57de211352" providerId="LiveId" clId="{D413DF74-1432-4EB5-98BA-9B13B10465BB}" dt="2022-12-05T16:17:25.427" v="6776" actId="9405"/>
          <ac:inkMkLst>
            <pc:docMk/>
            <pc:sldMk cId="3991194037" sldId="294"/>
            <ac:inkMk id="22" creationId="{79C4E298-EBFF-B64E-3710-8B5FD844E6AB}"/>
          </ac:inkMkLst>
        </pc:inkChg>
        <pc:inkChg chg="add del">
          <ac:chgData name="Anastasiya Nisskaya" userId="b5cc4b57de211352" providerId="LiveId" clId="{D413DF74-1432-4EB5-98BA-9B13B10465BB}" dt="2022-12-05T16:17:58.990" v="6797" actId="9405"/>
          <ac:inkMkLst>
            <pc:docMk/>
            <pc:sldMk cId="3991194037" sldId="294"/>
            <ac:inkMk id="23" creationId="{7B1C3953-7006-AC30-D589-9F261F7C0469}"/>
          </ac:inkMkLst>
        </pc:inkChg>
        <pc:inkChg chg="add del">
          <ac:chgData name="Anastasiya Nisskaya" userId="b5cc4b57de211352" providerId="LiveId" clId="{D413DF74-1432-4EB5-98BA-9B13B10465BB}" dt="2022-12-05T16:17:49.111" v="6794" actId="9405"/>
          <ac:inkMkLst>
            <pc:docMk/>
            <pc:sldMk cId="3991194037" sldId="294"/>
            <ac:inkMk id="24" creationId="{E8A090CF-ADF3-E048-30CD-518A412AD1EA}"/>
          </ac:inkMkLst>
        </pc:inkChg>
        <pc:inkChg chg="add del">
          <ac:chgData name="Anastasiya Nisskaya" userId="b5cc4b57de211352" providerId="LiveId" clId="{D413DF74-1432-4EB5-98BA-9B13B10465BB}" dt="2022-12-05T16:17:58.253" v="6796" actId="9405"/>
          <ac:inkMkLst>
            <pc:docMk/>
            <pc:sldMk cId="3991194037" sldId="294"/>
            <ac:inkMk id="25" creationId="{3A782FB0-4FDA-03E4-4548-7A18801A1479}"/>
          </ac:inkMkLst>
        </pc:inkChg>
      </pc:sldChg>
      <pc:sldChg chg="addSp delSp modSp mod">
        <pc:chgData name="Anastasiya Nisskaya" userId="b5cc4b57de211352" providerId="LiveId" clId="{D413DF74-1432-4EB5-98BA-9B13B10465BB}" dt="2022-12-05T16:17:30.278" v="6791" actId="9405"/>
        <pc:sldMkLst>
          <pc:docMk/>
          <pc:sldMk cId="2113212836" sldId="295"/>
        </pc:sldMkLst>
        <pc:spChg chg="mod">
          <ac:chgData name="Anastasiya Nisskaya" userId="b5cc4b57de211352" providerId="LiveId" clId="{D413DF74-1432-4EB5-98BA-9B13B10465BB}" dt="2022-12-05T10:35:05.155" v="3484" actId="20577"/>
          <ac:spMkLst>
            <pc:docMk/>
            <pc:sldMk cId="2113212836" sldId="295"/>
            <ac:spMk id="3" creationId="{E2EAF03B-EC26-1D47-94AC-C75942861D6C}"/>
          </ac:spMkLst>
        </pc:spChg>
        <pc:spChg chg="del mod">
          <ac:chgData name="Anastasiya Nisskaya" userId="b5cc4b57de211352" providerId="LiveId" clId="{D413DF74-1432-4EB5-98BA-9B13B10465BB}" dt="2022-12-05T10:36:59.457" v="3495" actId="478"/>
          <ac:spMkLst>
            <pc:docMk/>
            <pc:sldMk cId="2113212836" sldId="295"/>
            <ac:spMk id="4" creationId="{53356540-7218-FF4B-B6BC-5BD291A372E2}"/>
          </ac:spMkLst>
        </pc:spChg>
        <pc:spChg chg="add del mod">
          <ac:chgData name="Anastasiya Nisskaya" userId="b5cc4b57de211352" providerId="LiveId" clId="{D413DF74-1432-4EB5-98BA-9B13B10465BB}" dt="2022-12-05T12:00:44.147" v="3523" actId="478"/>
          <ac:spMkLst>
            <pc:docMk/>
            <pc:sldMk cId="2113212836" sldId="295"/>
            <ac:spMk id="8" creationId="{2D2D18E3-0406-8F63-91A9-5153B7841AAD}"/>
          </ac:spMkLst>
        </pc:spChg>
        <pc:spChg chg="add del mod">
          <ac:chgData name="Anastasiya Nisskaya" userId="b5cc4b57de211352" providerId="LiveId" clId="{D413DF74-1432-4EB5-98BA-9B13B10465BB}" dt="2022-12-05T12:00:37.703" v="3520" actId="478"/>
          <ac:spMkLst>
            <pc:docMk/>
            <pc:sldMk cId="2113212836" sldId="295"/>
            <ac:spMk id="10" creationId="{84C7D0CB-23FC-37BF-0EE7-DC8906C37009}"/>
          </ac:spMkLst>
        </pc:spChg>
        <pc:spChg chg="add del mod">
          <ac:chgData name="Anastasiya Nisskaya" userId="b5cc4b57de211352" providerId="LiveId" clId="{D413DF74-1432-4EB5-98BA-9B13B10465BB}" dt="2022-12-05T12:01:01.560" v="3526" actId="478"/>
          <ac:spMkLst>
            <pc:docMk/>
            <pc:sldMk cId="2113212836" sldId="295"/>
            <ac:spMk id="11" creationId="{334913C2-7A27-35FE-02D8-34E650068350}"/>
          </ac:spMkLst>
        </pc:spChg>
        <pc:spChg chg="add del mod">
          <ac:chgData name="Anastasiya Nisskaya" userId="b5cc4b57de211352" providerId="LiveId" clId="{D413DF74-1432-4EB5-98BA-9B13B10465BB}" dt="2022-12-05T12:00:41.135" v="3521" actId="478"/>
          <ac:spMkLst>
            <pc:docMk/>
            <pc:sldMk cId="2113212836" sldId="295"/>
            <ac:spMk id="12" creationId="{A046DB18-E7DF-73CA-B6C6-2EA0BF1F1A0D}"/>
          </ac:spMkLst>
        </pc:spChg>
        <pc:picChg chg="add del mod ord modCrop">
          <ac:chgData name="Anastasiya Nisskaya" userId="b5cc4b57de211352" providerId="LiveId" clId="{D413DF74-1432-4EB5-98BA-9B13B10465BB}" dt="2022-12-05T12:00:49.769" v="3525" actId="478"/>
          <ac:picMkLst>
            <pc:docMk/>
            <pc:sldMk cId="2113212836" sldId="295"/>
            <ac:picMk id="6" creationId="{DD04E2E9-AF16-D7B6-5035-18F54DD3ADF3}"/>
          </ac:picMkLst>
        </pc:picChg>
        <pc:picChg chg="add del mod">
          <ac:chgData name="Anastasiya Nisskaya" userId="b5cc4b57de211352" providerId="LiveId" clId="{D413DF74-1432-4EB5-98BA-9B13B10465BB}" dt="2022-12-05T10:38:53.360" v="3505"/>
          <ac:picMkLst>
            <pc:docMk/>
            <pc:sldMk cId="2113212836" sldId="295"/>
            <ac:picMk id="9" creationId="{CD7757F4-B38B-9DCA-9D03-A6494255F461}"/>
          </ac:picMkLst>
        </pc:picChg>
        <pc:inkChg chg="add del">
          <ac:chgData name="Anastasiya Nisskaya" userId="b5cc4b57de211352" providerId="LiveId" clId="{D413DF74-1432-4EB5-98BA-9B13B10465BB}" dt="2022-12-05T16:14:31.748" v="6743" actId="9405"/>
          <ac:inkMkLst>
            <pc:docMk/>
            <pc:sldMk cId="2113212836" sldId="295"/>
            <ac:inkMk id="2" creationId="{6AE38C8E-D429-251B-CA7C-71BEEFB08A24}"/>
          </ac:inkMkLst>
        </pc:inkChg>
        <pc:inkChg chg="add del">
          <ac:chgData name="Anastasiya Nisskaya" userId="b5cc4b57de211352" providerId="LiveId" clId="{D413DF74-1432-4EB5-98BA-9B13B10465BB}" dt="2022-12-05T16:13:11.879" v="6722" actId="9405"/>
          <ac:inkMkLst>
            <pc:docMk/>
            <pc:sldMk cId="2113212836" sldId="295"/>
            <ac:inkMk id="4" creationId="{16D482F1-FD77-2A36-0D8A-22A8F2C59D59}"/>
          </ac:inkMkLst>
        </pc:inkChg>
        <pc:inkChg chg="add del">
          <ac:chgData name="Anastasiya Nisskaya" userId="b5cc4b57de211352" providerId="LiveId" clId="{D413DF74-1432-4EB5-98BA-9B13B10465BB}" dt="2022-12-05T10:37:48.662" v="3498" actId="9405"/>
          <ac:inkMkLst>
            <pc:docMk/>
            <pc:sldMk cId="2113212836" sldId="295"/>
            <ac:inkMk id="7" creationId="{1A1193CE-7516-2B29-752E-29396BA89196}"/>
          </ac:inkMkLst>
        </pc:inkChg>
        <pc:inkChg chg="add del">
          <ac:chgData name="Anastasiya Nisskaya" userId="b5cc4b57de211352" providerId="LiveId" clId="{D413DF74-1432-4EB5-98BA-9B13B10465BB}" dt="2022-12-05T16:14:31.534" v="6742" actId="9405"/>
          <ac:inkMkLst>
            <pc:docMk/>
            <pc:sldMk cId="2113212836" sldId="295"/>
            <ac:inkMk id="7" creationId="{F0E08F80-DCAC-6FA7-316B-E06FAC86FCE7}"/>
          </ac:inkMkLst>
        </pc:inkChg>
        <pc:inkChg chg="add del">
          <ac:chgData name="Anastasiya Nisskaya" userId="b5cc4b57de211352" providerId="LiveId" clId="{D413DF74-1432-4EB5-98BA-9B13B10465BB}" dt="2022-12-05T16:13:18.410" v="6725" actId="9405"/>
          <ac:inkMkLst>
            <pc:docMk/>
            <pc:sldMk cId="2113212836" sldId="295"/>
            <ac:inkMk id="8" creationId="{47B5B47E-38FB-2B0F-C273-A733974EB039}"/>
          </ac:inkMkLst>
        </pc:inkChg>
        <pc:inkChg chg="add del">
          <ac:chgData name="Anastasiya Nisskaya" userId="b5cc4b57de211352" providerId="LiveId" clId="{D413DF74-1432-4EB5-98BA-9B13B10465BB}" dt="2022-12-05T16:14:31.360" v="6741" actId="9405"/>
          <ac:inkMkLst>
            <pc:docMk/>
            <pc:sldMk cId="2113212836" sldId="295"/>
            <ac:inkMk id="9" creationId="{FF170D70-BC7B-CE47-85AD-431E19C4BAB9}"/>
          </ac:inkMkLst>
        </pc:inkChg>
        <pc:inkChg chg="add del">
          <ac:chgData name="Anastasiya Nisskaya" userId="b5cc4b57de211352" providerId="LiveId" clId="{D413DF74-1432-4EB5-98BA-9B13B10465BB}" dt="2022-12-05T16:14:31.165" v="6740" actId="9405"/>
          <ac:inkMkLst>
            <pc:docMk/>
            <pc:sldMk cId="2113212836" sldId="295"/>
            <ac:inkMk id="10" creationId="{3FD4D78C-8A2B-8291-FC30-78AD16FA9067}"/>
          </ac:inkMkLst>
        </pc:inkChg>
        <pc:inkChg chg="add del">
          <ac:chgData name="Anastasiya Nisskaya" userId="b5cc4b57de211352" providerId="LiveId" clId="{D413DF74-1432-4EB5-98BA-9B13B10465BB}" dt="2022-12-05T16:14:30.999" v="6739" actId="9405"/>
          <ac:inkMkLst>
            <pc:docMk/>
            <pc:sldMk cId="2113212836" sldId="295"/>
            <ac:inkMk id="11" creationId="{B87D06B3-FFC7-3482-8825-E4B3C76A46BB}"/>
          </ac:inkMkLst>
        </pc:inkChg>
        <pc:inkChg chg="add del">
          <ac:chgData name="Anastasiya Nisskaya" userId="b5cc4b57de211352" providerId="LiveId" clId="{D413DF74-1432-4EB5-98BA-9B13B10465BB}" dt="2022-12-05T16:14:30.826" v="6738" actId="9405"/>
          <ac:inkMkLst>
            <pc:docMk/>
            <pc:sldMk cId="2113212836" sldId="295"/>
            <ac:inkMk id="12" creationId="{5C5A39F4-E39E-3F57-9F6E-2E231986C2B1}"/>
          </ac:inkMkLst>
        </pc:inkChg>
        <pc:inkChg chg="add del">
          <ac:chgData name="Anastasiya Nisskaya" userId="b5cc4b57de211352" providerId="LiveId" clId="{D413DF74-1432-4EB5-98BA-9B13B10465BB}" dt="2022-12-05T16:14:30.041" v="6737" actId="9405"/>
          <ac:inkMkLst>
            <pc:docMk/>
            <pc:sldMk cId="2113212836" sldId="295"/>
            <ac:inkMk id="13" creationId="{545E3E16-D499-4636-5BE9-66F7C231BCBF}"/>
          </ac:inkMkLst>
        </pc:inkChg>
        <pc:inkChg chg="add del">
          <ac:chgData name="Anastasiya Nisskaya" userId="b5cc4b57de211352" providerId="LiveId" clId="{D413DF74-1432-4EB5-98BA-9B13B10465BB}" dt="2022-12-05T16:14:29.220" v="6736" actId="9405"/>
          <ac:inkMkLst>
            <pc:docMk/>
            <pc:sldMk cId="2113212836" sldId="295"/>
            <ac:inkMk id="14" creationId="{38F7F3C7-F77E-20A0-86F3-CF40B0AC3098}"/>
          </ac:inkMkLst>
        </pc:inkChg>
        <pc:inkChg chg="add del">
          <ac:chgData name="Anastasiya Nisskaya" userId="b5cc4b57de211352" providerId="LiveId" clId="{D413DF74-1432-4EB5-98BA-9B13B10465BB}" dt="2022-12-05T16:14:17.658" v="6733" actId="9405"/>
          <ac:inkMkLst>
            <pc:docMk/>
            <pc:sldMk cId="2113212836" sldId="295"/>
            <ac:inkMk id="15" creationId="{70EDDC62-16B3-B7FE-083E-74D4F5449B9C}"/>
          </ac:inkMkLst>
        </pc:inkChg>
        <pc:inkChg chg="add del">
          <ac:chgData name="Anastasiya Nisskaya" userId="b5cc4b57de211352" providerId="LiveId" clId="{D413DF74-1432-4EB5-98BA-9B13B10465BB}" dt="2022-12-05T16:14:25.448" v="6735" actId="9405"/>
          <ac:inkMkLst>
            <pc:docMk/>
            <pc:sldMk cId="2113212836" sldId="295"/>
            <ac:inkMk id="16" creationId="{0C5DBFAF-CEBF-A0BC-5FD0-7C16044982E0}"/>
          </ac:inkMkLst>
        </pc:inkChg>
        <pc:inkChg chg="add del">
          <ac:chgData name="Anastasiya Nisskaya" userId="b5cc4b57de211352" providerId="LiveId" clId="{D413DF74-1432-4EB5-98BA-9B13B10465BB}" dt="2022-12-05T16:14:40.192" v="6745" actId="9405"/>
          <ac:inkMkLst>
            <pc:docMk/>
            <pc:sldMk cId="2113212836" sldId="295"/>
            <ac:inkMk id="17" creationId="{F84FF48B-CF74-EAE1-13C8-6EDA70A5BC61}"/>
          </ac:inkMkLst>
        </pc:inkChg>
        <pc:inkChg chg="add">
          <ac:chgData name="Anastasiya Nisskaya" userId="b5cc4b57de211352" providerId="LiveId" clId="{D413DF74-1432-4EB5-98BA-9B13B10465BB}" dt="2022-12-05T16:14:43.511" v="6746" actId="9405"/>
          <ac:inkMkLst>
            <pc:docMk/>
            <pc:sldMk cId="2113212836" sldId="295"/>
            <ac:inkMk id="18" creationId="{A678052A-DB64-91A5-8728-11DB92648F65}"/>
          </ac:inkMkLst>
        </pc:inkChg>
        <pc:inkChg chg="add del">
          <ac:chgData name="Anastasiya Nisskaya" userId="b5cc4b57de211352" providerId="LiveId" clId="{D413DF74-1432-4EB5-98BA-9B13B10465BB}" dt="2022-12-05T16:14:50.800" v="6748" actId="9405"/>
          <ac:inkMkLst>
            <pc:docMk/>
            <pc:sldMk cId="2113212836" sldId="295"/>
            <ac:inkMk id="19" creationId="{F6F1B882-9127-144E-F8E6-0B98CB17B950}"/>
          </ac:inkMkLst>
        </pc:inkChg>
        <pc:inkChg chg="add">
          <ac:chgData name="Anastasiya Nisskaya" userId="b5cc4b57de211352" providerId="LiveId" clId="{D413DF74-1432-4EB5-98BA-9B13B10465BB}" dt="2022-12-05T16:14:58.241" v="6749" actId="9405"/>
          <ac:inkMkLst>
            <pc:docMk/>
            <pc:sldMk cId="2113212836" sldId="295"/>
            <ac:inkMk id="20" creationId="{ABD3917F-84B4-0A14-C6A6-7C2E61B27BC4}"/>
          </ac:inkMkLst>
        </pc:inkChg>
        <pc:inkChg chg="add del">
          <ac:chgData name="Anastasiya Nisskaya" userId="b5cc4b57de211352" providerId="LiveId" clId="{D413DF74-1432-4EB5-98BA-9B13B10465BB}" dt="2022-12-05T16:15:02.810" v="6751" actId="9405"/>
          <ac:inkMkLst>
            <pc:docMk/>
            <pc:sldMk cId="2113212836" sldId="295"/>
            <ac:inkMk id="21" creationId="{F551BD30-A41D-09F0-B6D9-5D26C7F0524E}"/>
          </ac:inkMkLst>
        </pc:inkChg>
        <pc:inkChg chg="add">
          <ac:chgData name="Anastasiya Nisskaya" userId="b5cc4b57de211352" providerId="LiveId" clId="{D413DF74-1432-4EB5-98BA-9B13B10465BB}" dt="2022-12-05T16:15:09.170" v="6752" actId="9405"/>
          <ac:inkMkLst>
            <pc:docMk/>
            <pc:sldMk cId="2113212836" sldId="295"/>
            <ac:inkMk id="22" creationId="{6FA26CB7-7261-559A-17FE-5107C4C11417}"/>
          </ac:inkMkLst>
        </pc:inkChg>
        <pc:inkChg chg="add del">
          <ac:chgData name="Anastasiya Nisskaya" userId="b5cc4b57de211352" providerId="LiveId" clId="{D413DF74-1432-4EB5-98BA-9B13B10465BB}" dt="2022-12-05T16:17:30.278" v="6791" actId="9405"/>
          <ac:inkMkLst>
            <pc:docMk/>
            <pc:sldMk cId="2113212836" sldId="295"/>
            <ac:inkMk id="23" creationId="{84758D99-D752-F6A8-8016-A875728E0C45}"/>
          </ac:inkMkLst>
        </pc:inkChg>
      </pc:sldChg>
      <pc:sldChg chg="addSp delSp modSp del mod ord">
        <pc:chgData name="Anastasiya Nisskaya" userId="b5cc4b57de211352" providerId="LiveId" clId="{D413DF74-1432-4EB5-98BA-9B13B10465BB}" dt="2022-12-05T15:17:13.447" v="5715" actId="47"/>
        <pc:sldMkLst>
          <pc:docMk/>
          <pc:sldMk cId="3431914591" sldId="296"/>
        </pc:sldMkLst>
        <pc:spChg chg="mod">
          <ac:chgData name="Anastasiya Nisskaya" userId="b5cc4b57de211352" providerId="LiveId" clId="{D413DF74-1432-4EB5-98BA-9B13B10465BB}" dt="2022-12-05T12:50:13.280" v="4574" actId="14100"/>
          <ac:spMkLst>
            <pc:docMk/>
            <pc:sldMk cId="3431914591" sldId="296"/>
            <ac:spMk id="2" creationId="{2A8EA1DE-68F9-E965-9D87-3EE46031DB84}"/>
          </ac:spMkLst>
        </pc:spChg>
        <pc:spChg chg="mod">
          <ac:chgData name="Anastasiya Nisskaya" userId="b5cc4b57de211352" providerId="LiveId" clId="{D413DF74-1432-4EB5-98BA-9B13B10465BB}" dt="2022-12-05T10:12:54.717" v="3161" actId="20577"/>
          <ac:spMkLst>
            <pc:docMk/>
            <pc:sldMk cId="3431914591" sldId="296"/>
            <ac:spMk id="3" creationId="{E2EAF03B-EC26-1D47-94AC-C75942861D6C}"/>
          </ac:spMkLst>
        </pc:spChg>
        <pc:spChg chg="add mod">
          <ac:chgData name="Anastasiya Nisskaya" userId="b5cc4b57de211352" providerId="LiveId" clId="{D413DF74-1432-4EB5-98BA-9B13B10465BB}" dt="2022-12-05T12:50:04.343" v="4573" actId="14100"/>
          <ac:spMkLst>
            <pc:docMk/>
            <pc:sldMk cId="3431914591" sldId="296"/>
            <ac:spMk id="4" creationId="{D76409CF-20BF-93D9-BF4B-E861F98FE437}"/>
          </ac:spMkLst>
        </pc:spChg>
        <pc:spChg chg="add del mod">
          <ac:chgData name="Anastasiya Nisskaya" userId="b5cc4b57de211352" providerId="LiveId" clId="{D413DF74-1432-4EB5-98BA-9B13B10465BB}" dt="2022-12-05T12:50:38.220" v="4578"/>
          <ac:spMkLst>
            <pc:docMk/>
            <pc:sldMk cId="3431914591" sldId="296"/>
            <ac:spMk id="6" creationId="{5C3B56A5-056B-E238-60A5-4878D3C01827}"/>
          </ac:spMkLst>
        </pc:spChg>
        <pc:spChg chg="add del mod">
          <ac:chgData name="Anastasiya Nisskaya" userId="b5cc4b57de211352" providerId="LiveId" clId="{D413DF74-1432-4EB5-98BA-9B13B10465BB}" dt="2022-12-05T12:50:48.264" v="4582"/>
          <ac:spMkLst>
            <pc:docMk/>
            <pc:sldMk cId="3431914591" sldId="296"/>
            <ac:spMk id="7" creationId="{BDCCF236-8A0E-DD38-91DD-669CB243D841}"/>
          </ac:spMkLst>
        </pc:spChg>
        <pc:spChg chg="add del mod ord">
          <ac:chgData name="Anastasiya Nisskaya" userId="b5cc4b57de211352" providerId="LiveId" clId="{D413DF74-1432-4EB5-98BA-9B13B10465BB}" dt="2022-12-05T12:51:30.565" v="4588" actId="478"/>
          <ac:spMkLst>
            <pc:docMk/>
            <pc:sldMk cId="3431914591" sldId="296"/>
            <ac:spMk id="8" creationId="{03CD9760-E37D-0064-4F95-1CD38B922568}"/>
          </ac:spMkLst>
        </pc:spChg>
        <pc:picChg chg="mod ord">
          <ac:chgData name="Anastasiya Nisskaya" userId="b5cc4b57de211352" providerId="LiveId" clId="{D413DF74-1432-4EB5-98BA-9B13B10465BB}" dt="2022-12-05T12:51:15.625" v="4586" actId="1076"/>
          <ac:picMkLst>
            <pc:docMk/>
            <pc:sldMk cId="3431914591" sldId="296"/>
            <ac:picMk id="12" creationId="{31106B9B-82B0-2C82-C5E2-E7E7B7024FDA}"/>
          </ac:picMkLst>
        </pc:picChg>
      </pc:sldChg>
      <pc:sldChg chg="addSp delSp modSp mod">
        <pc:chgData name="Anastasiya Nisskaya" userId="b5cc4b57de211352" providerId="LiveId" clId="{D413DF74-1432-4EB5-98BA-9B13B10465BB}" dt="2022-12-05T16:22:04.540" v="6823" actId="1076"/>
        <pc:sldMkLst>
          <pc:docMk/>
          <pc:sldMk cId="1932262438" sldId="297"/>
        </pc:sldMkLst>
        <pc:spChg chg="mod">
          <ac:chgData name="Anastasiya Nisskaya" userId="b5cc4b57de211352" providerId="LiveId" clId="{D413DF74-1432-4EB5-98BA-9B13B10465BB}" dt="2022-12-05T10:30:45.284" v="3382" actId="20577"/>
          <ac:spMkLst>
            <pc:docMk/>
            <pc:sldMk cId="1932262438" sldId="297"/>
            <ac:spMk id="3" creationId="{E2EAF03B-EC26-1D47-94AC-C75942861D6C}"/>
          </ac:spMkLst>
        </pc:spChg>
        <pc:spChg chg="del mod">
          <ac:chgData name="Anastasiya Nisskaya" userId="b5cc4b57de211352" providerId="LiveId" clId="{D413DF74-1432-4EB5-98BA-9B13B10465BB}" dt="2022-12-05T10:31:10.180" v="3388" actId="478"/>
          <ac:spMkLst>
            <pc:docMk/>
            <pc:sldMk cId="1932262438" sldId="297"/>
            <ac:spMk id="4" creationId="{53356540-7218-FF4B-B6BC-5BD291A372E2}"/>
          </ac:spMkLst>
        </pc:spChg>
        <pc:spChg chg="add mod">
          <ac:chgData name="Anastasiya Nisskaya" userId="b5cc4b57de211352" providerId="LiveId" clId="{D413DF74-1432-4EB5-98BA-9B13B10465BB}" dt="2022-12-05T16:21:02.276" v="6814" actId="14100"/>
          <ac:spMkLst>
            <pc:docMk/>
            <pc:sldMk cId="1932262438" sldId="297"/>
            <ac:spMk id="7" creationId="{F1E4742B-116B-38AD-CBFE-FFC63A03A443}"/>
          </ac:spMkLst>
        </pc:spChg>
        <pc:spChg chg="add mod">
          <ac:chgData name="Anastasiya Nisskaya" userId="b5cc4b57de211352" providerId="LiveId" clId="{D413DF74-1432-4EB5-98BA-9B13B10465BB}" dt="2022-12-05T16:21:13.934" v="6817" actId="14100"/>
          <ac:spMkLst>
            <pc:docMk/>
            <pc:sldMk cId="1932262438" sldId="297"/>
            <ac:spMk id="8" creationId="{CAAE0B92-AADE-1F8C-ADEF-9338322B448E}"/>
          </ac:spMkLst>
        </pc:spChg>
        <pc:spChg chg="add mod">
          <ac:chgData name="Anastasiya Nisskaya" userId="b5cc4b57de211352" providerId="LiveId" clId="{D413DF74-1432-4EB5-98BA-9B13B10465BB}" dt="2022-12-05T16:21:42.059" v="6821" actId="14100"/>
          <ac:spMkLst>
            <pc:docMk/>
            <pc:sldMk cId="1932262438" sldId="297"/>
            <ac:spMk id="9" creationId="{E7665BF2-9E59-66BD-947F-F5F49E8AE4D6}"/>
          </ac:spMkLst>
        </pc:spChg>
        <pc:spChg chg="add mod">
          <ac:chgData name="Anastasiya Nisskaya" userId="b5cc4b57de211352" providerId="LiveId" clId="{D413DF74-1432-4EB5-98BA-9B13B10465BB}" dt="2022-12-05T16:22:04.540" v="6823" actId="1076"/>
          <ac:spMkLst>
            <pc:docMk/>
            <pc:sldMk cId="1932262438" sldId="297"/>
            <ac:spMk id="10" creationId="{D3E28BAE-6594-F842-BE85-2D75F92A20B3}"/>
          </ac:spMkLst>
        </pc:spChg>
        <pc:picChg chg="mod">
          <ac:chgData name="Anastasiya Nisskaya" userId="b5cc4b57de211352" providerId="LiveId" clId="{D413DF74-1432-4EB5-98BA-9B13B10465BB}" dt="2022-12-05T10:31:55.831" v="3400" actId="1076"/>
          <ac:picMkLst>
            <pc:docMk/>
            <pc:sldMk cId="1932262438" sldId="297"/>
            <ac:picMk id="2" creationId="{8AB60754-12D0-6EB1-7885-FD4B089968BA}"/>
          </ac:picMkLst>
        </pc:picChg>
        <pc:picChg chg="add mod">
          <ac:chgData name="Anastasiya Nisskaya" userId="b5cc4b57de211352" providerId="LiveId" clId="{D413DF74-1432-4EB5-98BA-9B13B10465BB}" dt="2022-12-05T16:21:24.908" v="6819" actId="1076"/>
          <ac:picMkLst>
            <pc:docMk/>
            <pc:sldMk cId="1932262438" sldId="297"/>
            <ac:picMk id="6" creationId="{2930DCF2-5612-4950-B350-E48AFC2B478A}"/>
          </ac:picMkLst>
        </pc:picChg>
        <pc:inkChg chg="add del">
          <ac:chgData name="Anastasiya Nisskaya" userId="b5cc4b57de211352" providerId="LiveId" clId="{D413DF74-1432-4EB5-98BA-9B13B10465BB}" dt="2022-12-05T16:15:36.204" v="6755" actId="9405"/>
          <ac:inkMkLst>
            <pc:docMk/>
            <pc:sldMk cId="1932262438" sldId="297"/>
            <ac:inkMk id="4" creationId="{E4BC3705-1D51-7D66-EB85-3533F5CD9490}"/>
          </ac:inkMkLst>
        </pc:inkChg>
      </pc:sldChg>
      <pc:sldChg chg="new del">
        <pc:chgData name="Anastasiya Nisskaya" userId="b5cc4b57de211352" providerId="LiveId" clId="{D413DF74-1432-4EB5-98BA-9B13B10465BB}" dt="2022-12-05T10:30:50.952" v="3383" actId="47"/>
        <pc:sldMkLst>
          <pc:docMk/>
          <pc:sldMk cId="865598383" sldId="298"/>
        </pc:sldMkLst>
      </pc:sldChg>
      <pc:sldChg chg="addSp delSp modSp add del mod">
        <pc:chgData name="Anastasiya Nisskaya" userId="b5cc4b57de211352" providerId="LiveId" clId="{D413DF74-1432-4EB5-98BA-9B13B10465BB}" dt="2022-12-05T10:17:57.537" v="3249" actId="47"/>
        <pc:sldMkLst>
          <pc:docMk/>
          <pc:sldMk cId="1612325882" sldId="299"/>
        </pc:sldMkLst>
        <pc:spChg chg="mod">
          <ac:chgData name="Anastasiya Nisskaya" userId="b5cc4b57de211352" providerId="LiveId" clId="{D413DF74-1432-4EB5-98BA-9B13B10465BB}" dt="2022-12-04T08:25:43.001" v="117" actId="20577"/>
          <ac:spMkLst>
            <pc:docMk/>
            <pc:sldMk cId="1612325882" sldId="299"/>
            <ac:spMk id="3" creationId="{E2EAF03B-EC26-1D47-94AC-C75942861D6C}"/>
          </ac:spMkLst>
        </pc:spChg>
        <pc:spChg chg="del mod">
          <ac:chgData name="Anastasiya Nisskaya" userId="b5cc4b57de211352" providerId="LiveId" clId="{D413DF74-1432-4EB5-98BA-9B13B10465BB}" dt="2022-12-04T08:16:50.719" v="73" actId="478"/>
          <ac:spMkLst>
            <pc:docMk/>
            <pc:sldMk cId="1612325882" sldId="299"/>
            <ac:spMk id="4" creationId="{53356540-7218-FF4B-B6BC-5BD291A372E2}"/>
          </ac:spMkLst>
        </pc:spChg>
        <pc:spChg chg="add mod">
          <ac:chgData name="Anastasiya Nisskaya" userId="b5cc4b57de211352" providerId="LiveId" clId="{D413DF74-1432-4EB5-98BA-9B13B10465BB}" dt="2022-12-04T08:20:25.354" v="86" actId="14100"/>
          <ac:spMkLst>
            <pc:docMk/>
            <pc:sldMk cId="1612325882" sldId="299"/>
            <ac:spMk id="7" creationId="{562E9B44-0B31-C3BC-75BB-3E7C2BA84F9D}"/>
          </ac:spMkLst>
        </pc:spChg>
        <pc:spChg chg="add mod">
          <ac:chgData name="Anastasiya Nisskaya" userId="b5cc4b57de211352" providerId="LiveId" clId="{D413DF74-1432-4EB5-98BA-9B13B10465BB}" dt="2022-12-04T08:20:20.055" v="85" actId="14100"/>
          <ac:spMkLst>
            <pc:docMk/>
            <pc:sldMk cId="1612325882" sldId="299"/>
            <ac:spMk id="8" creationId="{8F3D64EE-E7FB-1B43-3422-66237EA3E87B}"/>
          </ac:spMkLst>
        </pc:spChg>
        <pc:spChg chg="add mod">
          <ac:chgData name="Anastasiya Nisskaya" userId="b5cc4b57de211352" providerId="LiveId" clId="{D413DF74-1432-4EB5-98BA-9B13B10465BB}" dt="2022-12-04T08:20:11.589" v="84" actId="14100"/>
          <ac:spMkLst>
            <pc:docMk/>
            <pc:sldMk cId="1612325882" sldId="299"/>
            <ac:spMk id="9" creationId="{99BE008D-740E-ED45-CA6B-C08D6674C2EA}"/>
          </ac:spMkLst>
        </pc:spChg>
        <pc:spChg chg="add mod">
          <ac:chgData name="Anastasiya Nisskaya" userId="b5cc4b57de211352" providerId="LiveId" clId="{D413DF74-1432-4EB5-98BA-9B13B10465BB}" dt="2022-12-04T08:23:41.108" v="93" actId="208"/>
          <ac:spMkLst>
            <pc:docMk/>
            <pc:sldMk cId="1612325882" sldId="299"/>
            <ac:spMk id="10" creationId="{FEE7F9F2-9132-B90E-7B7F-A38E822990FB}"/>
          </ac:spMkLst>
        </pc:spChg>
        <pc:spChg chg="add mod">
          <ac:chgData name="Anastasiya Nisskaya" userId="b5cc4b57de211352" providerId="LiveId" clId="{D413DF74-1432-4EB5-98BA-9B13B10465BB}" dt="2022-12-04T08:25:03.748" v="103" actId="14100"/>
          <ac:spMkLst>
            <pc:docMk/>
            <pc:sldMk cId="1612325882" sldId="299"/>
            <ac:spMk id="11" creationId="{EB3FC653-0153-BDDD-B8A3-715FBD9DFF6E}"/>
          </ac:spMkLst>
        </pc:spChg>
        <pc:spChg chg="add mod">
          <ac:chgData name="Anastasiya Nisskaya" userId="b5cc4b57de211352" providerId="LiveId" clId="{D413DF74-1432-4EB5-98BA-9B13B10465BB}" dt="2022-12-04T08:25:10.611" v="104" actId="14100"/>
          <ac:spMkLst>
            <pc:docMk/>
            <pc:sldMk cId="1612325882" sldId="299"/>
            <ac:spMk id="12" creationId="{E0C984CF-2B80-65CB-551A-46E2E05667C9}"/>
          </ac:spMkLst>
        </pc:spChg>
        <pc:picChg chg="add mod modCrop">
          <ac:chgData name="Anastasiya Nisskaya" userId="b5cc4b57de211352" providerId="LiveId" clId="{D413DF74-1432-4EB5-98BA-9B13B10465BB}" dt="2022-12-04T08:24:46.272" v="102" actId="14100"/>
          <ac:picMkLst>
            <pc:docMk/>
            <pc:sldMk cId="1612325882" sldId="299"/>
            <ac:picMk id="6" creationId="{EF513D2A-46C7-FB0E-1067-A15F4AE742FE}"/>
          </ac:picMkLst>
        </pc:picChg>
      </pc:sldChg>
      <pc:sldChg chg="new del">
        <pc:chgData name="Anastasiya Nisskaya" userId="b5cc4b57de211352" providerId="LiveId" clId="{D413DF74-1432-4EB5-98BA-9B13B10465BB}" dt="2022-12-05T10:30:59.904" v="3384" actId="47"/>
        <pc:sldMkLst>
          <pc:docMk/>
          <pc:sldMk cId="3122719289" sldId="300"/>
        </pc:sldMkLst>
      </pc:sldChg>
      <pc:sldChg chg="addSp delSp modSp add del mod ord">
        <pc:chgData name="Anastasiya Nisskaya" userId="b5cc4b57de211352" providerId="LiveId" clId="{D413DF74-1432-4EB5-98BA-9B13B10465BB}" dt="2022-12-05T10:31:01.789" v="3385" actId="47"/>
        <pc:sldMkLst>
          <pc:docMk/>
          <pc:sldMk cId="1684019791" sldId="301"/>
        </pc:sldMkLst>
        <pc:spChg chg="mod">
          <ac:chgData name="Anastasiya Nisskaya" userId="b5cc4b57de211352" providerId="LiveId" clId="{D413DF74-1432-4EB5-98BA-9B13B10465BB}" dt="2022-12-04T08:26:34.034" v="133" actId="20577"/>
          <ac:spMkLst>
            <pc:docMk/>
            <pc:sldMk cId="1684019791" sldId="301"/>
            <ac:spMk id="3" creationId="{E2EAF03B-EC26-1D47-94AC-C75942861D6C}"/>
          </ac:spMkLst>
        </pc:spChg>
        <pc:spChg chg="add del mod">
          <ac:chgData name="Anastasiya Nisskaya" userId="b5cc4b57de211352" providerId="LiveId" clId="{D413DF74-1432-4EB5-98BA-9B13B10465BB}" dt="2022-12-04T08:28:16.271" v="142" actId="14100"/>
          <ac:spMkLst>
            <pc:docMk/>
            <pc:sldMk cId="1684019791" sldId="301"/>
            <ac:spMk id="4" creationId="{53356540-7218-FF4B-B6BC-5BD291A372E2}"/>
          </ac:spMkLst>
        </pc:spChg>
        <pc:spChg chg="add mod">
          <ac:chgData name="Anastasiya Nisskaya" userId="b5cc4b57de211352" providerId="LiveId" clId="{D413DF74-1432-4EB5-98BA-9B13B10465BB}" dt="2022-12-04T08:31:20.827" v="167" actId="14100"/>
          <ac:spMkLst>
            <pc:docMk/>
            <pc:sldMk cId="1684019791" sldId="301"/>
            <ac:spMk id="7" creationId="{D9330AA5-2297-D15D-6078-626F6D2D3B4D}"/>
          </ac:spMkLst>
        </pc:spChg>
        <pc:spChg chg="add mod ord">
          <ac:chgData name="Anastasiya Nisskaya" userId="b5cc4b57de211352" providerId="LiveId" clId="{D413DF74-1432-4EB5-98BA-9B13B10465BB}" dt="2022-12-04T08:31:48.316" v="174" actId="14100"/>
          <ac:spMkLst>
            <pc:docMk/>
            <pc:sldMk cId="1684019791" sldId="301"/>
            <ac:spMk id="8" creationId="{3A2D0FAB-4853-CF8C-81B0-CD434F493320}"/>
          </ac:spMkLst>
        </pc:spChg>
        <pc:spChg chg="add mod">
          <ac:chgData name="Anastasiya Nisskaya" userId="b5cc4b57de211352" providerId="LiveId" clId="{D413DF74-1432-4EB5-98BA-9B13B10465BB}" dt="2022-12-04T08:31:17.029" v="166" actId="14100"/>
          <ac:spMkLst>
            <pc:docMk/>
            <pc:sldMk cId="1684019791" sldId="301"/>
            <ac:spMk id="9" creationId="{6F2ED7E2-E327-8B38-A946-F5EB196EBE4D}"/>
          </ac:spMkLst>
        </pc:spChg>
        <pc:spChg chg="add mod">
          <ac:chgData name="Anastasiya Nisskaya" userId="b5cc4b57de211352" providerId="LiveId" clId="{D413DF74-1432-4EB5-98BA-9B13B10465BB}" dt="2022-12-04T08:31:12.544" v="164" actId="14100"/>
          <ac:spMkLst>
            <pc:docMk/>
            <pc:sldMk cId="1684019791" sldId="301"/>
            <ac:spMk id="10" creationId="{F6BA37D6-F006-ED4C-23CE-03A1E6DC6729}"/>
          </ac:spMkLst>
        </pc:spChg>
        <pc:picChg chg="add mod ord modCrop">
          <ac:chgData name="Anastasiya Nisskaya" userId="b5cc4b57de211352" providerId="LiveId" clId="{D413DF74-1432-4EB5-98BA-9B13B10465BB}" dt="2022-12-04T08:35:10.264" v="176" actId="167"/>
          <ac:picMkLst>
            <pc:docMk/>
            <pc:sldMk cId="1684019791" sldId="301"/>
            <ac:picMk id="6" creationId="{287900AD-1FD6-0834-73B7-566798E761C0}"/>
          </ac:picMkLst>
        </pc:picChg>
      </pc:sldChg>
      <pc:sldChg chg="modSp add del mod">
        <pc:chgData name="Anastasiya Nisskaya" userId="b5cc4b57de211352" providerId="LiveId" clId="{D413DF74-1432-4EB5-98BA-9B13B10465BB}" dt="2022-12-05T15:32:07.542" v="6060" actId="47"/>
        <pc:sldMkLst>
          <pc:docMk/>
          <pc:sldMk cId="557855064" sldId="302"/>
        </pc:sldMkLst>
        <pc:spChg chg="mod">
          <ac:chgData name="Anastasiya Nisskaya" userId="b5cc4b57de211352" providerId="LiveId" clId="{D413DF74-1432-4EB5-98BA-9B13B10465BB}" dt="2022-12-05T08:24:53.803" v="186"/>
          <ac:spMkLst>
            <pc:docMk/>
            <pc:sldMk cId="557855064" sldId="302"/>
            <ac:spMk id="3" creationId="{E2EAF03B-EC26-1D47-94AC-C75942861D6C}"/>
          </ac:spMkLst>
        </pc:spChg>
        <pc:spChg chg="mod">
          <ac:chgData name="Anastasiya Nisskaya" userId="b5cc4b57de211352" providerId="LiveId" clId="{D413DF74-1432-4EB5-98BA-9B13B10465BB}" dt="2022-12-05T14:12:29.143" v="5171" actId="20577"/>
          <ac:spMkLst>
            <pc:docMk/>
            <pc:sldMk cId="557855064" sldId="302"/>
            <ac:spMk id="4" creationId="{53356540-7218-FF4B-B6BC-5BD291A372E2}"/>
          </ac:spMkLst>
        </pc:spChg>
      </pc:sldChg>
      <pc:sldChg chg="new del">
        <pc:chgData name="Anastasiya Nisskaya" userId="b5cc4b57de211352" providerId="LiveId" clId="{D413DF74-1432-4EB5-98BA-9B13B10465BB}" dt="2022-12-05T08:28:42.069" v="261" actId="47"/>
        <pc:sldMkLst>
          <pc:docMk/>
          <pc:sldMk cId="1657407437" sldId="303"/>
        </pc:sldMkLst>
      </pc:sldChg>
      <pc:sldChg chg="modSp add del mod">
        <pc:chgData name="Anastasiya Nisskaya" userId="b5cc4b57de211352" providerId="LiveId" clId="{D413DF74-1432-4EB5-98BA-9B13B10465BB}" dt="2022-12-05T08:27:23.919" v="210" actId="47"/>
        <pc:sldMkLst>
          <pc:docMk/>
          <pc:sldMk cId="3184224647" sldId="320"/>
        </pc:sldMkLst>
        <pc:spChg chg="mod">
          <ac:chgData name="Anastasiya Nisskaya" userId="b5cc4b57de211352" providerId="LiveId" clId="{D413DF74-1432-4EB5-98BA-9B13B10465BB}" dt="2022-12-05T08:25:43.949" v="189" actId="27636"/>
          <ac:spMkLst>
            <pc:docMk/>
            <pc:sldMk cId="3184224647" sldId="320"/>
            <ac:spMk id="2" creationId="{1EE9D67A-2FA2-4C02-8B2E-4E039C522B5F}"/>
          </ac:spMkLst>
        </pc:spChg>
      </pc:sldChg>
      <pc:sldChg chg="modSp add del mod">
        <pc:chgData name="Anastasiya Nisskaya" userId="b5cc4b57de211352" providerId="LiveId" clId="{D413DF74-1432-4EB5-98BA-9B13B10465BB}" dt="2022-12-05T08:27:46.747" v="213" actId="47"/>
        <pc:sldMkLst>
          <pc:docMk/>
          <pc:sldMk cId="4237503227" sldId="321"/>
        </pc:sldMkLst>
        <pc:spChg chg="mod">
          <ac:chgData name="Anastasiya Nisskaya" userId="b5cc4b57de211352" providerId="LiveId" clId="{D413DF74-1432-4EB5-98BA-9B13B10465BB}" dt="2022-12-05T08:25:43.990" v="190" actId="27636"/>
          <ac:spMkLst>
            <pc:docMk/>
            <pc:sldMk cId="4237503227" sldId="321"/>
            <ac:spMk id="3" creationId="{253391F7-7DC3-4EA1-806A-20A047C4A4CC}"/>
          </ac:spMkLst>
        </pc:spChg>
      </pc:sldChg>
      <pc:sldChg chg="modSp add mod ord">
        <pc:chgData name="Anastasiya Nisskaya" userId="b5cc4b57de211352" providerId="LiveId" clId="{D413DF74-1432-4EB5-98BA-9B13B10465BB}" dt="2022-12-05T12:46:24.469" v="4496" actId="20577"/>
        <pc:sldMkLst>
          <pc:docMk/>
          <pc:sldMk cId="1169319013" sldId="322"/>
        </pc:sldMkLst>
        <pc:spChg chg="mod">
          <ac:chgData name="Anastasiya Nisskaya" userId="b5cc4b57de211352" providerId="LiveId" clId="{D413DF74-1432-4EB5-98BA-9B13B10465BB}" dt="2022-12-05T09:38:46.644" v="2149" actId="20577"/>
          <ac:spMkLst>
            <pc:docMk/>
            <pc:sldMk cId="1169319013" sldId="322"/>
            <ac:spMk id="3" creationId="{E2EAF03B-EC26-1D47-94AC-C75942861D6C}"/>
          </ac:spMkLst>
        </pc:spChg>
        <pc:spChg chg="mod">
          <ac:chgData name="Anastasiya Nisskaya" userId="b5cc4b57de211352" providerId="LiveId" clId="{D413DF74-1432-4EB5-98BA-9B13B10465BB}" dt="2022-12-05T12:46:24.469" v="4496" actId="20577"/>
          <ac:spMkLst>
            <pc:docMk/>
            <pc:sldMk cId="1169319013" sldId="322"/>
            <ac:spMk id="4" creationId="{53356540-7218-FF4B-B6BC-5BD291A372E2}"/>
          </ac:spMkLst>
        </pc:spChg>
      </pc:sldChg>
      <pc:sldChg chg="addSp delSp modSp add mod ord">
        <pc:chgData name="Anastasiya Nisskaya" userId="b5cc4b57de211352" providerId="LiveId" clId="{D413DF74-1432-4EB5-98BA-9B13B10465BB}" dt="2022-12-05T15:35:02.745" v="6161" actId="20577"/>
        <pc:sldMkLst>
          <pc:docMk/>
          <pc:sldMk cId="1034448022" sldId="323"/>
        </pc:sldMkLst>
        <pc:spChg chg="add del mod">
          <ac:chgData name="Anastasiya Nisskaya" userId="b5cc4b57de211352" providerId="LiveId" clId="{D413DF74-1432-4EB5-98BA-9B13B10465BB}" dt="2022-12-05T15:35:02.745" v="6161" actId="20577"/>
          <ac:spMkLst>
            <pc:docMk/>
            <pc:sldMk cId="1034448022" sldId="323"/>
            <ac:spMk id="3" creationId="{E2EAF03B-EC26-1D47-94AC-C75942861D6C}"/>
          </ac:spMkLst>
        </pc:spChg>
        <pc:spChg chg="mod">
          <ac:chgData name="Anastasiya Nisskaya" userId="b5cc4b57de211352" providerId="LiveId" clId="{D413DF74-1432-4EB5-98BA-9B13B10465BB}" dt="2022-12-05T12:47:54.892" v="4514" actId="12"/>
          <ac:spMkLst>
            <pc:docMk/>
            <pc:sldMk cId="1034448022" sldId="323"/>
            <ac:spMk id="4" creationId="{53356540-7218-FF4B-B6BC-5BD291A372E2}"/>
          </ac:spMkLst>
        </pc:spChg>
        <pc:spChg chg="add del mod">
          <ac:chgData name="Anastasiya Nisskaya" userId="b5cc4b57de211352" providerId="LiveId" clId="{D413DF74-1432-4EB5-98BA-9B13B10465BB}" dt="2022-12-05T15:34:58.025" v="6159" actId="478"/>
          <ac:spMkLst>
            <pc:docMk/>
            <pc:sldMk cId="1034448022" sldId="323"/>
            <ac:spMk id="6" creationId="{5C8571B1-BE34-B853-B1E1-A53F852967DF}"/>
          </ac:spMkLst>
        </pc:spChg>
      </pc:sldChg>
      <pc:sldChg chg="addSp delSp modSp add mod">
        <pc:chgData name="Anastasiya Nisskaya" userId="b5cc4b57de211352" providerId="LiveId" clId="{D413DF74-1432-4EB5-98BA-9B13B10465BB}" dt="2022-12-05T16:11:49.710" v="6719"/>
        <pc:sldMkLst>
          <pc:docMk/>
          <pc:sldMk cId="1422737360" sldId="324"/>
        </pc:sldMkLst>
        <pc:spChg chg="mod">
          <ac:chgData name="Anastasiya Nisskaya" userId="b5cc4b57de211352" providerId="LiveId" clId="{D413DF74-1432-4EB5-98BA-9B13B10465BB}" dt="2022-12-05T16:07:33.610" v="6677" actId="255"/>
          <ac:spMkLst>
            <pc:docMk/>
            <pc:sldMk cId="1422737360" sldId="324"/>
            <ac:spMk id="3" creationId="{E2EAF03B-EC26-1D47-94AC-C75942861D6C}"/>
          </ac:spMkLst>
        </pc:spChg>
        <pc:spChg chg="mod">
          <ac:chgData name="Anastasiya Nisskaya" userId="b5cc4b57de211352" providerId="LiveId" clId="{D413DF74-1432-4EB5-98BA-9B13B10465BB}" dt="2022-12-05T16:07:33.610" v="6677" actId="255"/>
          <ac:spMkLst>
            <pc:docMk/>
            <pc:sldMk cId="1422737360" sldId="324"/>
            <ac:spMk id="5" creationId="{3EB29DC1-D5D4-FB41-9E2D-AA4750D0CC8B}"/>
          </ac:spMkLst>
        </pc:spChg>
        <pc:spChg chg="del">
          <ac:chgData name="Anastasiya Nisskaya" userId="b5cc4b57de211352" providerId="LiveId" clId="{D413DF74-1432-4EB5-98BA-9B13B10465BB}" dt="2022-12-05T09:00:27.905" v="414" actId="478"/>
          <ac:spMkLst>
            <pc:docMk/>
            <pc:sldMk cId="1422737360" sldId="324"/>
            <ac:spMk id="6" creationId="{4364E99A-7036-5239-5E77-B011B650FE98}"/>
          </ac:spMkLst>
        </pc:spChg>
        <pc:spChg chg="del">
          <ac:chgData name="Anastasiya Nisskaya" userId="b5cc4b57de211352" providerId="LiveId" clId="{D413DF74-1432-4EB5-98BA-9B13B10465BB}" dt="2022-12-05T09:00:21.335" v="411" actId="478"/>
          <ac:spMkLst>
            <pc:docMk/>
            <pc:sldMk cId="1422737360" sldId="324"/>
            <ac:spMk id="8" creationId="{B72F252D-1A54-81C5-A40B-336C6EF527E5}"/>
          </ac:spMkLst>
        </pc:spChg>
        <pc:graphicFrameChg chg="add del mod modGraphic">
          <ac:chgData name="Anastasiya Nisskaya" userId="b5cc4b57de211352" providerId="LiveId" clId="{D413DF74-1432-4EB5-98BA-9B13B10465BB}" dt="2022-12-05T16:11:49.710" v="6719"/>
          <ac:graphicFrameMkLst>
            <pc:docMk/>
            <pc:sldMk cId="1422737360" sldId="324"/>
            <ac:graphicFrameMk id="2" creationId="{E4791BC2-7DF1-B929-5750-A5FB491781D6}"/>
          </ac:graphicFrameMkLst>
        </pc:graphicFrameChg>
        <pc:picChg chg="del">
          <ac:chgData name="Anastasiya Nisskaya" userId="b5cc4b57de211352" providerId="LiveId" clId="{D413DF74-1432-4EB5-98BA-9B13B10465BB}" dt="2022-12-05T09:00:15.072" v="408" actId="478"/>
          <ac:picMkLst>
            <pc:docMk/>
            <pc:sldMk cId="1422737360" sldId="324"/>
            <ac:picMk id="12" creationId="{00000000-0000-0000-0000-000000000000}"/>
          </ac:picMkLst>
        </pc:picChg>
        <pc:picChg chg="del">
          <ac:chgData name="Anastasiya Nisskaya" userId="b5cc4b57de211352" providerId="LiveId" clId="{D413DF74-1432-4EB5-98BA-9B13B10465BB}" dt="2022-12-05T09:00:16.268" v="409" actId="478"/>
          <ac:picMkLst>
            <pc:docMk/>
            <pc:sldMk cId="1422737360" sldId="324"/>
            <ac:picMk id="13" creationId="{00000000-0000-0000-0000-000000000000}"/>
          </ac:picMkLst>
        </pc:picChg>
        <pc:picChg chg="del">
          <ac:chgData name="Anastasiya Nisskaya" userId="b5cc4b57de211352" providerId="LiveId" clId="{D413DF74-1432-4EB5-98BA-9B13B10465BB}" dt="2022-12-05T09:00:17.284" v="410" actId="478"/>
          <ac:picMkLst>
            <pc:docMk/>
            <pc:sldMk cId="1422737360" sldId="324"/>
            <ac:picMk id="14" creationId="{00000000-0000-0000-0000-000000000000}"/>
          </ac:picMkLst>
        </pc:picChg>
        <pc:picChg chg="del">
          <ac:chgData name="Anastasiya Nisskaya" userId="b5cc4b57de211352" providerId="LiveId" clId="{D413DF74-1432-4EB5-98BA-9B13B10465BB}" dt="2022-12-05T09:00:23.495" v="413" actId="478"/>
          <ac:picMkLst>
            <pc:docMk/>
            <pc:sldMk cId="1422737360" sldId="324"/>
            <ac:picMk id="15" creationId="{00000000-0000-0000-0000-000000000000}"/>
          </ac:picMkLst>
        </pc:picChg>
        <pc:picChg chg="del">
          <ac:chgData name="Anastasiya Nisskaya" userId="b5cc4b57de211352" providerId="LiveId" clId="{D413DF74-1432-4EB5-98BA-9B13B10465BB}" dt="2022-12-05T09:00:22.443" v="412" actId="478"/>
          <ac:picMkLst>
            <pc:docMk/>
            <pc:sldMk cId="1422737360" sldId="324"/>
            <ac:picMk id="16" creationId="{00000000-0000-0000-0000-000000000000}"/>
          </ac:picMkLst>
        </pc:picChg>
      </pc:sldChg>
      <pc:sldChg chg="new del">
        <pc:chgData name="Anastasiya Nisskaya" userId="b5cc4b57de211352" providerId="LiveId" clId="{D413DF74-1432-4EB5-98BA-9B13B10465BB}" dt="2022-12-05T09:45:01.688" v="2276" actId="47"/>
        <pc:sldMkLst>
          <pc:docMk/>
          <pc:sldMk cId="2393498086" sldId="325"/>
        </pc:sldMkLst>
      </pc:sldChg>
      <pc:sldChg chg="modSp add mod">
        <pc:chgData name="Anastasiya Nisskaya" userId="b5cc4b57de211352" providerId="LiveId" clId="{D413DF74-1432-4EB5-98BA-9B13B10465BB}" dt="2022-12-05T15:35:44.232" v="6166" actId="27636"/>
        <pc:sldMkLst>
          <pc:docMk/>
          <pc:sldMk cId="1343708285" sldId="326"/>
        </pc:sldMkLst>
        <pc:spChg chg="mod">
          <ac:chgData name="Anastasiya Nisskaya" userId="b5cc4b57de211352" providerId="LiveId" clId="{D413DF74-1432-4EB5-98BA-9B13B10465BB}" dt="2022-12-05T12:57:02.807" v="4958" actId="255"/>
          <ac:spMkLst>
            <pc:docMk/>
            <pc:sldMk cId="1343708285" sldId="326"/>
            <ac:spMk id="3" creationId="{E2EAF03B-EC26-1D47-94AC-C75942861D6C}"/>
          </ac:spMkLst>
        </pc:spChg>
        <pc:spChg chg="mod">
          <ac:chgData name="Anastasiya Nisskaya" userId="b5cc4b57de211352" providerId="LiveId" clId="{D413DF74-1432-4EB5-98BA-9B13B10465BB}" dt="2022-12-05T15:35:44.232" v="6166" actId="27636"/>
          <ac:spMkLst>
            <pc:docMk/>
            <pc:sldMk cId="1343708285" sldId="326"/>
            <ac:spMk id="4" creationId="{53356540-7218-FF4B-B6BC-5BD291A372E2}"/>
          </ac:spMkLst>
        </pc:spChg>
      </pc:sldChg>
      <pc:sldChg chg="addSp delSp modSp add mod">
        <pc:chgData name="Anastasiya Nisskaya" userId="b5cc4b57de211352" providerId="LiveId" clId="{D413DF74-1432-4EB5-98BA-9B13B10465BB}" dt="2022-12-05T12:15:14.271" v="3825" actId="20577"/>
        <pc:sldMkLst>
          <pc:docMk/>
          <pc:sldMk cId="2686011252" sldId="327"/>
        </pc:sldMkLst>
        <pc:spChg chg="mod">
          <ac:chgData name="Anastasiya Nisskaya" userId="b5cc4b57de211352" providerId="LiveId" clId="{D413DF74-1432-4EB5-98BA-9B13B10465BB}" dt="2022-12-05T12:11:09.253" v="3677" actId="20577"/>
          <ac:spMkLst>
            <pc:docMk/>
            <pc:sldMk cId="2686011252" sldId="327"/>
            <ac:spMk id="3" creationId="{E2EAF03B-EC26-1D47-94AC-C75942861D6C}"/>
          </ac:spMkLst>
        </pc:spChg>
        <pc:spChg chg="add mod">
          <ac:chgData name="Anastasiya Nisskaya" userId="b5cc4b57de211352" providerId="LiveId" clId="{D413DF74-1432-4EB5-98BA-9B13B10465BB}" dt="2022-12-05T12:15:14.271" v="3825" actId="20577"/>
          <ac:spMkLst>
            <pc:docMk/>
            <pc:sldMk cId="2686011252" sldId="327"/>
            <ac:spMk id="7" creationId="{EF717728-4E41-EC47-6F88-767555941281}"/>
          </ac:spMkLst>
        </pc:spChg>
        <pc:picChg chg="add mod modCrop">
          <ac:chgData name="Anastasiya Nisskaya" userId="b5cc4b57de211352" providerId="LiveId" clId="{D413DF74-1432-4EB5-98BA-9B13B10465BB}" dt="2022-12-05T12:13:08.294" v="3687" actId="1076"/>
          <ac:picMkLst>
            <pc:docMk/>
            <pc:sldMk cId="2686011252" sldId="327"/>
            <ac:picMk id="4" creationId="{98BB23B8-B7AD-6E9D-667C-11E8273E2145}"/>
          </ac:picMkLst>
        </pc:picChg>
        <pc:picChg chg="del mod">
          <ac:chgData name="Anastasiya Nisskaya" userId="b5cc4b57de211352" providerId="LiveId" clId="{D413DF74-1432-4EB5-98BA-9B13B10465BB}" dt="2022-12-05T12:11:12.116" v="3679" actId="478"/>
          <ac:picMkLst>
            <pc:docMk/>
            <pc:sldMk cId="2686011252" sldId="327"/>
            <ac:picMk id="6" creationId="{DD04E2E9-AF16-D7B6-5035-18F54DD3ADF3}"/>
          </ac:picMkLst>
        </pc:picChg>
      </pc:sldChg>
      <pc:sldChg chg="new del">
        <pc:chgData name="Anastasiya Nisskaya" userId="b5cc4b57de211352" providerId="LiveId" clId="{D413DF74-1432-4EB5-98BA-9B13B10465BB}" dt="2022-12-05T10:12:13.300" v="3133" actId="680"/>
        <pc:sldMkLst>
          <pc:docMk/>
          <pc:sldMk cId="2825984560" sldId="327"/>
        </pc:sldMkLst>
      </pc:sldChg>
      <pc:sldChg chg="new del">
        <pc:chgData name="Anastasiya Nisskaya" userId="b5cc4b57de211352" providerId="LiveId" clId="{D413DF74-1432-4EB5-98BA-9B13B10465BB}" dt="2022-12-05T14:11:00.836" v="5025" actId="47"/>
        <pc:sldMkLst>
          <pc:docMk/>
          <pc:sldMk cId="3457954" sldId="328"/>
        </pc:sldMkLst>
      </pc:sldChg>
      <pc:sldChg chg="addSp modSp new del mod">
        <pc:chgData name="Anastasiya Nisskaya" userId="b5cc4b57de211352" providerId="LiveId" clId="{D413DF74-1432-4EB5-98BA-9B13B10465BB}" dt="2022-12-05T15:36:31.543" v="6171" actId="47"/>
        <pc:sldMkLst>
          <pc:docMk/>
          <pc:sldMk cId="274122344" sldId="328"/>
        </pc:sldMkLst>
        <pc:spChg chg="mod">
          <ac:chgData name="Anastasiya Nisskaya" userId="b5cc4b57de211352" providerId="LiveId" clId="{D413DF74-1432-4EB5-98BA-9B13B10465BB}" dt="2022-12-05T15:36:22.392" v="6170"/>
          <ac:spMkLst>
            <pc:docMk/>
            <pc:sldMk cId="274122344" sldId="328"/>
            <ac:spMk id="5" creationId="{BD3CC8E1-09E3-2E24-67E7-F87766AB1CC4}"/>
          </ac:spMkLst>
        </pc:spChg>
        <pc:spChg chg="add mod">
          <ac:chgData name="Anastasiya Nisskaya" userId="b5cc4b57de211352" providerId="LiveId" clId="{D413DF74-1432-4EB5-98BA-9B13B10465BB}" dt="2022-12-05T15:36:20.192" v="6169" actId="21"/>
          <ac:spMkLst>
            <pc:docMk/>
            <pc:sldMk cId="274122344" sldId="328"/>
            <ac:spMk id="8" creationId="{DE00F3F6-474A-73AC-0766-4966C7595EA3}"/>
          </ac:spMkLst>
        </pc:spChg>
      </pc:sldChg>
      <pc:sldChg chg="new del">
        <pc:chgData name="Anastasiya Nisskaya" userId="b5cc4b57de211352" providerId="LiveId" clId="{D413DF74-1432-4EB5-98BA-9B13B10465BB}" dt="2022-12-05T12:23:20.964" v="4261" actId="47"/>
        <pc:sldMkLst>
          <pc:docMk/>
          <pc:sldMk cId="1819770954" sldId="328"/>
        </pc:sldMkLst>
      </pc:sldChg>
      <pc:sldChg chg="modSp new del mod">
        <pc:chgData name="Anastasiya Nisskaya" userId="b5cc4b57de211352" providerId="LiveId" clId="{D413DF74-1432-4EB5-98BA-9B13B10465BB}" dt="2022-12-05T15:56:04.791" v="6616" actId="47"/>
        <pc:sldMkLst>
          <pc:docMk/>
          <pc:sldMk cId="2086058289" sldId="328"/>
        </pc:sldMkLst>
        <pc:spChg chg="mod">
          <ac:chgData name="Anastasiya Nisskaya" userId="b5cc4b57de211352" providerId="LiveId" clId="{D413DF74-1432-4EB5-98BA-9B13B10465BB}" dt="2022-12-05T15:50:04.144" v="6311"/>
          <ac:spMkLst>
            <pc:docMk/>
            <pc:sldMk cId="2086058289" sldId="328"/>
            <ac:spMk id="5" creationId="{802B451C-1F07-DDE0-8D78-585AD06036A7}"/>
          </ac:spMkLst>
        </pc:spChg>
      </pc:sldChg>
      <pc:sldChg chg="new del">
        <pc:chgData name="Anastasiya Nisskaya" userId="b5cc4b57de211352" providerId="LiveId" clId="{D413DF74-1432-4EB5-98BA-9B13B10465BB}" dt="2022-12-05T15:17:26.083" v="5720" actId="47"/>
        <pc:sldMkLst>
          <pc:docMk/>
          <pc:sldMk cId="2444261704" sldId="328"/>
        </pc:sldMkLst>
      </pc:sldChg>
      <pc:sldChg chg="modSp add del mod">
        <pc:chgData name="Anastasiya Nisskaya" userId="b5cc4b57de211352" providerId="LiveId" clId="{D413DF74-1432-4EB5-98BA-9B13B10465BB}" dt="2022-12-05T14:12:36.526" v="5172" actId="47"/>
        <pc:sldMkLst>
          <pc:docMk/>
          <pc:sldMk cId="1519859157" sldId="329"/>
        </pc:sldMkLst>
        <pc:spChg chg="mod">
          <ac:chgData name="Anastasiya Nisskaya" userId="b5cc4b57de211352" providerId="LiveId" clId="{D413DF74-1432-4EB5-98BA-9B13B10465BB}" dt="2022-12-05T14:11:09.622" v="5036" actId="20577"/>
          <ac:spMkLst>
            <pc:docMk/>
            <pc:sldMk cId="1519859157" sldId="329"/>
            <ac:spMk id="4" creationId="{53356540-7218-FF4B-B6BC-5BD291A372E2}"/>
          </ac:spMkLst>
        </pc:spChg>
      </pc:sldChg>
      <pc:sldChg chg="addSp delSp modSp add del mod">
        <pc:chgData name="Anastasiya Nisskaya" userId="b5cc4b57de211352" providerId="LiveId" clId="{D413DF74-1432-4EB5-98BA-9B13B10465BB}" dt="2022-12-05T15:17:17.428" v="5717" actId="47"/>
        <pc:sldMkLst>
          <pc:docMk/>
          <pc:sldMk cId="3578181085" sldId="329"/>
        </pc:sldMkLst>
        <pc:spChg chg="del">
          <ac:chgData name="Anastasiya Nisskaya" userId="b5cc4b57de211352" providerId="LiveId" clId="{D413DF74-1432-4EB5-98BA-9B13B10465BB}" dt="2022-12-05T15:04:07.956" v="5361" actId="478"/>
          <ac:spMkLst>
            <pc:docMk/>
            <pc:sldMk cId="3578181085" sldId="329"/>
            <ac:spMk id="3" creationId="{E2EAF03B-EC26-1D47-94AC-C75942861D6C}"/>
          </ac:spMkLst>
        </pc:spChg>
        <pc:spChg chg="add mod">
          <ac:chgData name="Anastasiya Nisskaya" userId="b5cc4b57de211352" providerId="LiveId" clId="{D413DF74-1432-4EB5-98BA-9B13B10465BB}" dt="2022-12-05T15:06:13.504" v="5714" actId="20577"/>
          <ac:spMkLst>
            <pc:docMk/>
            <pc:sldMk cId="3578181085" sldId="329"/>
            <ac:spMk id="4" creationId="{66064D2F-5C78-B357-DFC7-6465748A1E9B}"/>
          </ac:spMkLst>
        </pc:spChg>
        <pc:spChg chg="del">
          <ac:chgData name="Anastasiya Nisskaya" userId="b5cc4b57de211352" providerId="LiveId" clId="{D413DF74-1432-4EB5-98BA-9B13B10465BB}" dt="2022-12-05T15:04:07.956" v="5361" actId="478"/>
          <ac:spMkLst>
            <pc:docMk/>
            <pc:sldMk cId="3578181085" sldId="329"/>
            <ac:spMk id="5" creationId="{3EB29DC1-D5D4-FB41-9E2D-AA4750D0CC8B}"/>
          </ac:spMkLst>
        </pc:spChg>
        <pc:spChg chg="add mod">
          <ac:chgData name="Anastasiya Nisskaya" userId="b5cc4b57de211352" providerId="LiveId" clId="{D413DF74-1432-4EB5-98BA-9B13B10465BB}" dt="2022-12-05T15:04:07.956" v="5361" actId="478"/>
          <ac:spMkLst>
            <pc:docMk/>
            <pc:sldMk cId="3578181085" sldId="329"/>
            <ac:spMk id="7" creationId="{B77D0236-28D7-1159-F974-30EC5B7399BD}"/>
          </ac:spMkLst>
        </pc:spChg>
        <pc:spChg chg="del">
          <ac:chgData name="Anastasiya Nisskaya" userId="b5cc4b57de211352" providerId="LiveId" clId="{D413DF74-1432-4EB5-98BA-9B13B10465BB}" dt="2022-12-05T15:04:07.956" v="5361" actId="478"/>
          <ac:spMkLst>
            <pc:docMk/>
            <pc:sldMk cId="3578181085" sldId="329"/>
            <ac:spMk id="13" creationId="{FA287C88-9C66-022D-ED01-E22DDC7F7AD5}"/>
          </ac:spMkLst>
        </pc:spChg>
        <pc:picChg chg="del">
          <ac:chgData name="Anastasiya Nisskaya" userId="b5cc4b57de211352" providerId="LiveId" clId="{D413DF74-1432-4EB5-98BA-9B13B10465BB}" dt="2022-12-05T15:04:07.956" v="5361" actId="478"/>
          <ac:picMkLst>
            <pc:docMk/>
            <pc:sldMk cId="3578181085" sldId="329"/>
            <ac:picMk id="10" creationId="{F46E19E0-30EB-5718-2551-A82C2054F848}"/>
          </ac:picMkLst>
        </pc:picChg>
      </pc:sldChg>
      <pc:sldMasterChg chg="delSldLayout">
        <pc:chgData name="Anastasiya Nisskaya" userId="b5cc4b57de211352" providerId="LiveId" clId="{D413DF74-1432-4EB5-98BA-9B13B10465BB}" dt="2022-12-05T08:27:46.747" v="213" actId="47"/>
        <pc:sldMasterMkLst>
          <pc:docMk/>
          <pc:sldMasterMk cId="578506015" sldId="2147483648"/>
        </pc:sldMasterMkLst>
        <pc:sldLayoutChg chg="del">
          <pc:chgData name="Anastasiya Nisskaya" userId="b5cc4b57de211352" providerId="LiveId" clId="{D413DF74-1432-4EB5-98BA-9B13B10465BB}" dt="2022-12-05T08:27:46.747" v="213" actId="47"/>
          <pc:sldLayoutMkLst>
            <pc:docMk/>
            <pc:sldMasterMk cId="578506015" sldId="2147483648"/>
            <pc:sldLayoutMk cId="2986784758" sldId="2147483662"/>
          </pc:sldLayoutMkLst>
        </pc:sldLayoutChg>
      </pc:sldMaster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317219-127C-41AC-9C93-0BD0EBDB8EA8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656331-EA30-4255-8773-CF8EE04DA563}">
      <dgm:prSet phldrT="[Текст]"/>
      <dgm:spPr/>
      <dgm:t>
        <a:bodyPr/>
        <a:lstStyle/>
        <a:p>
          <a:r>
            <a:rPr lang="ru-RU" dirty="0"/>
            <a:t>Умственная готовность (речь, память, мышление, навыки …)</a:t>
          </a:r>
        </a:p>
      </dgm:t>
    </dgm:pt>
    <dgm:pt modelId="{BDBF93CE-5BC5-46EF-98A6-D55B2CB7777D}" type="parTrans" cxnId="{FF6603FD-5F28-4984-8D56-E1396FBA1EFE}">
      <dgm:prSet/>
      <dgm:spPr/>
      <dgm:t>
        <a:bodyPr/>
        <a:lstStyle/>
        <a:p>
          <a:endParaRPr lang="ru-RU"/>
        </a:p>
      </dgm:t>
    </dgm:pt>
    <dgm:pt modelId="{8532389E-C125-4F8A-89A6-AD733AEAE8AC}" type="sibTrans" cxnId="{FF6603FD-5F28-4984-8D56-E1396FBA1EFE}">
      <dgm:prSet/>
      <dgm:spPr/>
      <dgm:t>
        <a:bodyPr/>
        <a:lstStyle/>
        <a:p>
          <a:endParaRPr lang="ru-RU"/>
        </a:p>
      </dgm:t>
    </dgm:pt>
    <dgm:pt modelId="{FD3FA437-10E8-4F55-81DE-83E7A27C963F}">
      <dgm:prSet phldrT="[Текст]"/>
      <dgm:spPr/>
      <dgm:t>
        <a:bodyPr/>
        <a:lstStyle/>
        <a:p>
          <a:endParaRPr lang="ru-RU" dirty="0"/>
        </a:p>
      </dgm:t>
    </dgm:pt>
    <dgm:pt modelId="{FAD9084D-3370-439F-A851-00686682F438}" type="parTrans" cxnId="{4494DC90-B264-496D-972F-E2FD963A936E}">
      <dgm:prSet/>
      <dgm:spPr/>
      <dgm:t>
        <a:bodyPr/>
        <a:lstStyle/>
        <a:p>
          <a:endParaRPr lang="ru-RU"/>
        </a:p>
      </dgm:t>
    </dgm:pt>
    <dgm:pt modelId="{FF22465C-655E-45B0-B3F5-ACA6232E915D}" type="sibTrans" cxnId="{4494DC90-B264-496D-972F-E2FD963A936E}">
      <dgm:prSet/>
      <dgm:spPr/>
      <dgm:t>
        <a:bodyPr/>
        <a:lstStyle/>
        <a:p>
          <a:endParaRPr lang="ru-RU"/>
        </a:p>
      </dgm:t>
    </dgm:pt>
    <dgm:pt modelId="{48D71C99-DE8B-4C0A-B86B-7E90F985ED42}">
      <dgm:prSet phldrT="[Текст]"/>
      <dgm:spPr/>
      <dgm:t>
        <a:bodyPr/>
        <a:lstStyle/>
        <a:p>
          <a:r>
            <a:rPr lang="ru-RU" dirty="0"/>
            <a:t>Личностная готовность (желания, переживания, навыки общения) </a:t>
          </a:r>
        </a:p>
      </dgm:t>
    </dgm:pt>
    <dgm:pt modelId="{8A2634A7-DF36-42D5-AD66-2BCF73240B04}" type="parTrans" cxnId="{796C5EB6-E211-49EB-8C1B-59AB992395EB}">
      <dgm:prSet/>
      <dgm:spPr/>
      <dgm:t>
        <a:bodyPr/>
        <a:lstStyle/>
        <a:p>
          <a:endParaRPr lang="ru-RU"/>
        </a:p>
      </dgm:t>
    </dgm:pt>
    <dgm:pt modelId="{B44A7A1B-34A5-432E-9C10-C17120A24080}" type="sibTrans" cxnId="{796C5EB6-E211-49EB-8C1B-59AB992395EB}">
      <dgm:prSet/>
      <dgm:spPr/>
      <dgm:t>
        <a:bodyPr/>
        <a:lstStyle/>
        <a:p>
          <a:endParaRPr lang="ru-RU"/>
        </a:p>
      </dgm:t>
    </dgm:pt>
    <dgm:pt modelId="{F8A10FBC-E0F9-4960-A9A4-FE02AE78B90A}">
      <dgm:prSet phldrT="[Текст]"/>
      <dgm:spPr/>
      <dgm:t>
        <a:bodyPr/>
        <a:lstStyle/>
        <a:p>
          <a:endParaRPr lang="ru-RU" dirty="0"/>
        </a:p>
      </dgm:t>
    </dgm:pt>
    <dgm:pt modelId="{9B36EEA9-90F8-4447-98FD-51D120875432}" type="parTrans" cxnId="{9DAC1AA9-D70C-4BCE-9FDF-ED2E52A19FA2}">
      <dgm:prSet/>
      <dgm:spPr/>
      <dgm:t>
        <a:bodyPr/>
        <a:lstStyle/>
        <a:p>
          <a:endParaRPr lang="ru-RU"/>
        </a:p>
      </dgm:t>
    </dgm:pt>
    <dgm:pt modelId="{7E1765F8-608F-43C9-BAC3-A08C7372062C}" type="sibTrans" cxnId="{9DAC1AA9-D70C-4BCE-9FDF-ED2E52A19FA2}">
      <dgm:prSet/>
      <dgm:spPr/>
      <dgm:t>
        <a:bodyPr/>
        <a:lstStyle/>
        <a:p>
          <a:endParaRPr lang="ru-RU"/>
        </a:p>
      </dgm:t>
    </dgm:pt>
    <dgm:pt modelId="{ED4F579D-3F45-4B0F-B3F1-B2E11E44F36B}">
      <dgm:prSet phldrT="[Текст]"/>
      <dgm:spPr/>
      <dgm:t>
        <a:bodyPr/>
        <a:lstStyle/>
        <a:p>
          <a:r>
            <a:rPr lang="ru-RU" dirty="0"/>
            <a:t>Волевая готовность (овладение правилами, контроль над импульсами)</a:t>
          </a:r>
        </a:p>
      </dgm:t>
    </dgm:pt>
    <dgm:pt modelId="{50EA4358-B00C-4454-A2C9-B2F5A53ECC5C}" type="parTrans" cxnId="{C925D6C1-A0EE-403F-8EAE-BB5E5B1FD4F3}">
      <dgm:prSet/>
      <dgm:spPr/>
      <dgm:t>
        <a:bodyPr/>
        <a:lstStyle/>
        <a:p>
          <a:endParaRPr lang="ru-RU"/>
        </a:p>
      </dgm:t>
    </dgm:pt>
    <dgm:pt modelId="{E3409654-F3DF-4702-B717-3F7884EEA5B8}" type="sibTrans" cxnId="{C925D6C1-A0EE-403F-8EAE-BB5E5B1FD4F3}">
      <dgm:prSet/>
      <dgm:spPr/>
      <dgm:t>
        <a:bodyPr/>
        <a:lstStyle/>
        <a:p>
          <a:endParaRPr lang="ru-RU"/>
        </a:p>
      </dgm:t>
    </dgm:pt>
    <dgm:pt modelId="{2F7D608F-8C2A-4174-9608-84807EC7BD3F}">
      <dgm:prSet phldrT="[Текст]"/>
      <dgm:spPr/>
      <dgm:t>
        <a:bodyPr/>
        <a:lstStyle/>
        <a:p>
          <a:endParaRPr lang="ru-RU" dirty="0"/>
        </a:p>
      </dgm:t>
    </dgm:pt>
    <dgm:pt modelId="{F8501A4B-F6D4-4DDE-BBAE-CFD4DCA07F42}" type="sibTrans" cxnId="{50F04A8C-8797-4B66-BE04-B699A546C7F9}">
      <dgm:prSet/>
      <dgm:spPr/>
      <dgm:t>
        <a:bodyPr/>
        <a:lstStyle/>
        <a:p>
          <a:endParaRPr lang="ru-RU"/>
        </a:p>
      </dgm:t>
    </dgm:pt>
    <dgm:pt modelId="{4CAF6389-321D-4E59-AE67-F51F65C214B4}" type="parTrans" cxnId="{50F04A8C-8797-4B66-BE04-B699A546C7F9}">
      <dgm:prSet/>
      <dgm:spPr/>
      <dgm:t>
        <a:bodyPr/>
        <a:lstStyle/>
        <a:p>
          <a:endParaRPr lang="ru-RU"/>
        </a:p>
      </dgm:t>
    </dgm:pt>
    <dgm:pt modelId="{7A9EE0C5-C9E9-45F2-97DF-0A9417DA6696}" type="pres">
      <dgm:prSet presAssocID="{33317219-127C-41AC-9C93-0BD0EBDB8EA8}" presName="Name0" presStyleCnt="0">
        <dgm:presLayoutVars>
          <dgm:dir/>
          <dgm:animLvl val="lvl"/>
          <dgm:resizeHandles val="exact"/>
        </dgm:presLayoutVars>
      </dgm:prSet>
      <dgm:spPr/>
    </dgm:pt>
    <dgm:pt modelId="{E518BD7A-C694-40D3-ACCD-337E6C3633CB}" type="pres">
      <dgm:prSet presAssocID="{2F7D608F-8C2A-4174-9608-84807EC7BD3F}" presName="compositeNode" presStyleCnt="0">
        <dgm:presLayoutVars>
          <dgm:bulletEnabled val="1"/>
        </dgm:presLayoutVars>
      </dgm:prSet>
      <dgm:spPr/>
    </dgm:pt>
    <dgm:pt modelId="{AC7222C5-4326-44ED-9BC2-B22F8561CF55}" type="pres">
      <dgm:prSet presAssocID="{2F7D608F-8C2A-4174-9608-84807EC7BD3F}" presName="bgRect" presStyleLbl="node1" presStyleIdx="0" presStyleCnt="3" custLinFactNeighborX="-441"/>
      <dgm:spPr/>
    </dgm:pt>
    <dgm:pt modelId="{32E08627-C667-45E3-93C0-A07232E7685D}" type="pres">
      <dgm:prSet presAssocID="{2F7D608F-8C2A-4174-9608-84807EC7BD3F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A1889BDC-56E1-4494-B13B-F7DB7CCF81FA}" type="pres">
      <dgm:prSet presAssocID="{2F7D608F-8C2A-4174-9608-84807EC7BD3F}" presName="childNode" presStyleLbl="node1" presStyleIdx="0" presStyleCnt="3">
        <dgm:presLayoutVars>
          <dgm:bulletEnabled val="1"/>
        </dgm:presLayoutVars>
      </dgm:prSet>
      <dgm:spPr/>
    </dgm:pt>
    <dgm:pt modelId="{B6F89088-5E6A-4E88-926E-820203D04FCA}" type="pres">
      <dgm:prSet presAssocID="{F8501A4B-F6D4-4DDE-BBAE-CFD4DCA07F42}" presName="hSp" presStyleCnt="0"/>
      <dgm:spPr/>
    </dgm:pt>
    <dgm:pt modelId="{21AD7912-6D33-4635-86A4-B65868F1518E}" type="pres">
      <dgm:prSet presAssocID="{F8501A4B-F6D4-4DDE-BBAE-CFD4DCA07F42}" presName="vProcSp" presStyleCnt="0"/>
      <dgm:spPr/>
    </dgm:pt>
    <dgm:pt modelId="{16401BC2-7285-4D78-940F-F3D1D6CA055D}" type="pres">
      <dgm:prSet presAssocID="{F8501A4B-F6D4-4DDE-BBAE-CFD4DCA07F42}" presName="vSp1" presStyleCnt="0"/>
      <dgm:spPr/>
    </dgm:pt>
    <dgm:pt modelId="{A5AF3FCE-FC03-425A-9BBF-75BFE6385192}" type="pres">
      <dgm:prSet presAssocID="{F8501A4B-F6D4-4DDE-BBAE-CFD4DCA07F42}" presName="simulatedConn" presStyleLbl="solidFgAcc1" presStyleIdx="0" presStyleCnt="2"/>
      <dgm:spPr/>
    </dgm:pt>
    <dgm:pt modelId="{B5520452-FF1F-43F9-A2CC-7B1C4EB50DB5}" type="pres">
      <dgm:prSet presAssocID="{F8501A4B-F6D4-4DDE-BBAE-CFD4DCA07F42}" presName="vSp2" presStyleCnt="0"/>
      <dgm:spPr/>
    </dgm:pt>
    <dgm:pt modelId="{68B05995-D558-42D3-BB28-B913E5CCA082}" type="pres">
      <dgm:prSet presAssocID="{F8501A4B-F6D4-4DDE-BBAE-CFD4DCA07F42}" presName="sibTrans" presStyleCnt="0"/>
      <dgm:spPr/>
    </dgm:pt>
    <dgm:pt modelId="{5DC2D082-5424-4BF2-BF52-6B9FA6305D95}" type="pres">
      <dgm:prSet presAssocID="{FD3FA437-10E8-4F55-81DE-83E7A27C963F}" presName="compositeNode" presStyleCnt="0">
        <dgm:presLayoutVars>
          <dgm:bulletEnabled val="1"/>
        </dgm:presLayoutVars>
      </dgm:prSet>
      <dgm:spPr/>
    </dgm:pt>
    <dgm:pt modelId="{31E0C34B-6BFB-46D3-97FF-22DFDCA34872}" type="pres">
      <dgm:prSet presAssocID="{FD3FA437-10E8-4F55-81DE-83E7A27C963F}" presName="bgRect" presStyleLbl="node1" presStyleIdx="1" presStyleCnt="3" custLinFactNeighborX="992"/>
      <dgm:spPr/>
    </dgm:pt>
    <dgm:pt modelId="{EA0BA33A-167A-40DC-A2AC-9343D092C6F9}" type="pres">
      <dgm:prSet presAssocID="{FD3FA437-10E8-4F55-81DE-83E7A27C963F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A6B4F1F0-50C7-42C8-A680-3F85793E3A67}" type="pres">
      <dgm:prSet presAssocID="{FD3FA437-10E8-4F55-81DE-83E7A27C963F}" presName="childNode" presStyleLbl="node1" presStyleIdx="1" presStyleCnt="3">
        <dgm:presLayoutVars>
          <dgm:bulletEnabled val="1"/>
        </dgm:presLayoutVars>
      </dgm:prSet>
      <dgm:spPr/>
    </dgm:pt>
    <dgm:pt modelId="{B8D28FF2-EF6E-4D0A-92DD-73E0B7F6C8E2}" type="pres">
      <dgm:prSet presAssocID="{FF22465C-655E-45B0-B3F5-ACA6232E915D}" presName="hSp" presStyleCnt="0"/>
      <dgm:spPr/>
    </dgm:pt>
    <dgm:pt modelId="{A41F075C-798B-4220-8C2B-8D8F31177665}" type="pres">
      <dgm:prSet presAssocID="{FF22465C-655E-45B0-B3F5-ACA6232E915D}" presName="vProcSp" presStyleCnt="0"/>
      <dgm:spPr/>
    </dgm:pt>
    <dgm:pt modelId="{6B446C00-57DC-47AA-962A-4D7DDFBF5BE1}" type="pres">
      <dgm:prSet presAssocID="{FF22465C-655E-45B0-B3F5-ACA6232E915D}" presName="vSp1" presStyleCnt="0"/>
      <dgm:spPr/>
    </dgm:pt>
    <dgm:pt modelId="{376B845F-CF1C-4A2B-B1F9-5E764545739D}" type="pres">
      <dgm:prSet presAssocID="{FF22465C-655E-45B0-B3F5-ACA6232E915D}" presName="simulatedConn" presStyleLbl="solidFgAcc1" presStyleIdx="1" presStyleCnt="2"/>
      <dgm:spPr/>
    </dgm:pt>
    <dgm:pt modelId="{3850B805-7375-42A6-9319-F89C4F275911}" type="pres">
      <dgm:prSet presAssocID="{FF22465C-655E-45B0-B3F5-ACA6232E915D}" presName="vSp2" presStyleCnt="0"/>
      <dgm:spPr/>
    </dgm:pt>
    <dgm:pt modelId="{865DA7E2-7814-4EE4-9ED3-112C2A70E859}" type="pres">
      <dgm:prSet presAssocID="{FF22465C-655E-45B0-B3F5-ACA6232E915D}" presName="sibTrans" presStyleCnt="0"/>
      <dgm:spPr/>
    </dgm:pt>
    <dgm:pt modelId="{2F36691C-C1C9-414E-A183-C5DD04C2BB42}" type="pres">
      <dgm:prSet presAssocID="{F8A10FBC-E0F9-4960-A9A4-FE02AE78B90A}" presName="compositeNode" presStyleCnt="0">
        <dgm:presLayoutVars>
          <dgm:bulletEnabled val="1"/>
        </dgm:presLayoutVars>
      </dgm:prSet>
      <dgm:spPr/>
    </dgm:pt>
    <dgm:pt modelId="{20C51DCD-6DE4-4DD5-9855-494A4BA8DF25}" type="pres">
      <dgm:prSet presAssocID="{F8A10FBC-E0F9-4960-A9A4-FE02AE78B90A}" presName="bgRect" presStyleLbl="node1" presStyleIdx="2" presStyleCnt="3" custLinFactNeighborX="23" custLinFactNeighborY="872"/>
      <dgm:spPr/>
    </dgm:pt>
    <dgm:pt modelId="{9491E5A3-3757-4693-B2FE-62037F2645EC}" type="pres">
      <dgm:prSet presAssocID="{F8A10FBC-E0F9-4960-A9A4-FE02AE78B90A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34AE7365-3558-4964-8E83-C1A20D4D6954}" type="pres">
      <dgm:prSet presAssocID="{F8A10FBC-E0F9-4960-A9A4-FE02AE78B90A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C5FB1238-622D-4C54-BD51-F712C5C1C36D}" type="presOf" srcId="{2F7D608F-8C2A-4174-9608-84807EC7BD3F}" destId="{AC7222C5-4326-44ED-9BC2-B22F8561CF55}" srcOrd="0" destOrd="0" presId="urn:microsoft.com/office/officeart/2005/8/layout/hProcess7"/>
    <dgm:cxn modelId="{FB94156C-459C-4BF1-87AB-A41BFFCCB364}" type="presOf" srcId="{2F7D608F-8C2A-4174-9608-84807EC7BD3F}" destId="{32E08627-C667-45E3-93C0-A07232E7685D}" srcOrd="1" destOrd="0" presId="urn:microsoft.com/office/officeart/2005/8/layout/hProcess7"/>
    <dgm:cxn modelId="{3068CB84-6D38-48B6-B121-E6614E8C7396}" type="presOf" srcId="{ED4F579D-3F45-4B0F-B3F1-B2E11E44F36B}" destId="{34AE7365-3558-4964-8E83-C1A20D4D6954}" srcOrd="0" destOrd="0" presId="urn:microsoft.com/office/officeart/2005/8/layout/hProcess7"/>
    <dgm:cxn modelId="{50F04A8C-8797-4B66-BE04-B699A546C7F9}" srcId="{33317219-127C-41AC-9C93-0BD0EBDB8EA8}" destId="{2F7D608F-8C2A-4174-9608-84807EC7BD3F}" srcOrd="0" destOrd="0" parTransId="{4CAF6389-321D-4E59-AE67-F51F65C214B4}" sibTransId="{F8501A4B-F6D4-4DDE-BBAE-CFD4DCA07F42}"/>
    <dgm:cxn modelId="{4494DC90-B264-496D-972F-E2FD963A936E}" srcId="{33317219-127C-41AC-9C93-0BD0EBDB8EA8}" destId="{FD3FA437-10E8-4F55-81DE-83E7A27C963F}" srcOrd="1" destOrd="0" parTransId="{FAD9084D-3370-439F-A851-00686682F438}" sibTransId="{FF22465C-655E-45B0-B3F5-ACA6232E915D}"/>
    <dgm:cxn modelId="{BA9585A0-67DB-4AB3-BB09-9B9E53FC58D8}" type="presOf" srcId="{C8656331-EA30-4255-8773-CF8EE04DA563}" destId="{A1889BDC-56E1-4494-B13B-F7DB7CCF81FA}" srcOrd="0" destOrd="0" presId="urn:microsoft.com/office/officeart/2005/8/layout/hProcess7"/>
    <dgm:cxn modelId="{9DAC1AA9-D70C-4BCE-9FDF-ED2E52A19FA2}" srcId="{33317219-127C-41AC-9C93-0BD0EBDB8EA8}" destId="{F8A10FBC-E0F9-4960-A9A4-FE02AE78B90A}" srcOrd="2" destOrd="0" parTransId="{9B36EEA9-90F8-4447-98FD-51D120875432}" sibTransId="{7E1765F8-608F-43C9-BAC3-A08C7372062C}"/>
    <dgm:cxn modelId="{738D74A9-9F07-452F-AC49-9C1F0D2E344B}" type="presOf" srcId="{FD3FA437-10E8-4F55-81DE-83E7A27C963F}" destId="{EA0BA33A-167A-40DC-A2AC-9343D092C6F9}" srcOrd="1" destOrd="0" presId="urn:microsoft.com/office/officeart/2005/8/layout/hProcess7"/>
    <dgm:cxn modelId="{EEA3A0B0-57FA-4735-9EF6-F9A8503D7C1D}" type="presOf" srcId="{FD3FA437-10E8-4F55-81DE-83E7A27C963F}" destId="{31E0C34B-6BFB-46D3-97FF-22DFDCA34872}" srcOrd="0" destOrd="0" presId="urn:microsoft.com/office/officeart/2005/8/layout/hProcess7"/>
    <dgm:cxn modelId="{0A332FB2-266E-4602-A760-966B335C51DC}" type="presOf" srcId="{F8A10FBC-E0F9-4960-A9A4-FE02AE78B90A}" destId="{9491E5A3-3757-4693-B2FE-62037F2645EC}" srcOrd="1" destOrd="0" presId="urn:microsoft.com/office/officeart/2005/8/layout/hProcess7"/>
    <dgm:cxn modelId="{796C5EB6-E211-49EB-8C1B-59AB992395EB}" srcId="{FD3FA437-10E8-4F55-81DE-83E7A27C963F}" destId="{48D71C99-DE8B-4C0A-B86B-7E90F985ED42}" srcOrd="0" destOrd="0" parTransId="{8A2634A7-DF36-42D5-AD66-2BCF73240B04}" sibTransId="{B44A7A1B-34A5-432E-9C10-C17120A24080}"/>
    <dgm:cxn modelId="{6E6A38C1-E891-4E44-8D2F-F4C3F830BB6C}" type="presOf" srcId="{33317219-127C-41AC-9C93-0BD0EBDB8EA8}" destId="{7A9EE0C5-C9E9-45F2-97DF-0A9417DA6696}" srcOrd="0" destOrd="0" presId="urn:microsoft.com/office/officeart/2005/8/layout/hProcess7"/>
    <dgm:cxn modelId="{C925D6C1-A0EE-403F-8EAE-BB5E5B1FD4F3}" srcId="{F8A10FBC-E0F9-4960-A9A4-FE02AE78B90A}" destId="{ED4F579D-3F45-4B0F-B3F1-B2E11E44F36B}" srcOrd="0" destOrd="0" parTransId="{50EA4358-B00C-4454-A2C9-B2F5A53ECC5C}" sibTransId="{E3409654-F3DF-4702-B717-3F7884EEA5B8}"/>
    <dgm:cxn modelId="{95899CCE-CAF7-46D6-8503-AA17E5D1D49A}" type="presOf" srcId="{48D71C99-DE8B-4C0A-B86B-7E90F985ED42}" destId="{A6B4F1F0-50C7-42C8-A680-3F85793E3A67}" srcOrd="0" destOrd="0" presId="urn:microsoft.com/office/officeart/2005/8/layout/hProcess7"/>
    <dgm:cxn modelId="{26790CEE-80D0-4927-ACE6-E6C43E97A8A8}" type="presOf" srcId="{F8A10FBC-E0F9-4960-A9A4-FE02AE78B90A}" destId="{20C51DCD-6DE4-4DD5-9855-494A4BA8DF25}" srcOrd="0" destOrd="0" presId="urn:microsoft.com/office/officeart/2005/8/layout/hProcess7"/>
    <dgm:cxn modelId="{FF6603FD-5F28-4984-8D56-E1396FBA1EFE}" srcId="{2F7D608F-8C2A-4174-9608-84807EC7BD3F}" destId="{C8656331-EA30-4255-8773-CF8EE04DA563}" srcOrd="0" destOrd="0" parTransId="{BDBF93CE-5BC5-46EF-98A6-D55B2CB7777D}" sibTransId="{8532389E-C125-4F8A-89A6-AD733AEAE8AC}"/>
    <dgm:cxn modelId="{564F3045-4D05-4AC6-90B0-B9905E8C8EF7}" type="presParOf" srcId="{7A9EE0C5-C9E9-45F2-97DF-0A9417DA6696}" destId="{E518BD7A-C694-40D3-ACCD-337E6C3633CB}" srcOrd="0" destOrd="0" presId="urn:microsoft.com/office/officeart/2005/8/layout/hProcess7"/>
    <dgm:cxn modelId="{364B685C-DC59-48E1-B99B-CF784E61F8FC}" type="presParOf" srcId="{E518BD7A-C694-40D3-ACCD-337E6C3633CB}" destId="{AC7222C5-4326-44ED-9BC2-B22F8561CF55}" srcOrd="0" destOrd="0" presId="urn:microsoft.com/office/officeart/2005/8/layout/hProcess7"/>
    <dgm:cxn modelId="{B560F529-42FE-4FE9-872F-E9331618A6BA}" type="presParOf" srcId="{E518BD7A-C694-40D3-ACCD-337E6C3633CB}" destId="{32E08627-C667-45E3-93C0-A07232E7685D}" srcOrd="1" destOrd="0" presId="urn:microsoft.com/office/officeart/2005/8/layout/hProcess7"/>
    <dgm:cxn modelId="{DE30DFE6-24AA-49CD-900D-79B38E806EF8}" type="presParOf" srcId="{E518BD7A-C694-40D3-ACCD-337E6C3633CB}" destId="{A1889BDC-56E1-4494-B13B-F7DB7CCF81FA}" srcOrd="2" destOrd="0" presId="urn:microsoft.com/office/officeart/2005/8/layout/hProcess7"/>
    <dgm:cxn modelId="{684D276B-16FF-45D7-B5F4-45964378F3E0}" type="presParOf" srcId="{7A9EE0C5-C9E9-45F2-97DF-0A9417DA6696}" destId="{B6F89088-5E6A-4E88-926E-820203D04FCA}" srcOrd="1" destOrd="0" presId="urn:microsoft.com/office/officeart/2005/8/layout/hProcess7"/>
    <dgm:cxn modelId="{0C933000-5990-41BB-89AA-3D0A01C4A82C}" type="presParOf" srcId="{7A9EE0C5-C9E9-45F2-97DF-0A9417DA6696}" destId="{21AD7912-6D33-4635-86A4-B65868F1518E}" srcOrd="2" destOrd="0" presId="urn:microsoft.com/office/officeart/2005/8/layout/hProcess7"/>
    <dgm:cxn modelId="{94175644-7822-4285-8EA6-35316913F457}" type="presParOf" srcId="{21AD7912-6D33-4635-86A4-B65868F1518E}" destId="{16401BC2-7285-4D78-940F-F3D1D6CA055D}" srcOrd="0" destOrd="0" presId="urn:microsoft.com/office/officeart/2005/8/layout/hProcess7"/>
    <dgm:cxn modelId="{98E2A05A-3649-4861-B5A9-662F593AA3B3}" type="presParOf" srcId="{21AD7912-6D33-4635-86A4-B65868F1518E}" destId="{A5AF3FCE-FC03-425A-9BBF-75BFE6385192}" srcOrd="1" destOrd="0" presId="urn:microsoft.com/office/officeart/2005/8/layout/hProcess7"/>
    <dgm:cxn modelId="{6551E192-B9E4-4F9B-A373-191135D701DB}" type="presParOf" srcId="{21AD7912-6D33-4635-86A4-B65868F1518E}" destId="{B5520452-FF1F-43F9-A2CC-7B1C4EB50DB5}" srcOrd="2" destOrd="0" presId="urn:microsoft.com/office/officeart/2005/8/layout/hProcess7"/>
    <dgm:cxn modelId="{D6180B90-7947-4743-BC18-AE12B32AE19F}" type="presParOf" srcId="{7A9EE0C5-C9E9-45F2-97DF-0A9417DA6696}" destId="{68B05995-D558-42D3-BB28-B913E5CCA082}" srcOrd="3" destOrd="0" presId="urn:microsoft.com/office/officeart/2005/8/layout/hProcess7"/>
    <dgm:cxn modelId="{0E09E2C2-9C98-435C-971B-ABB026509544}" type="presParOf" srcId="{7A9EE0C5-C9E9-45F2-97DF-0A9417DA6696}" destId="{5DC2D082-5424-4BF2-BF52-6B9FA6305D95}" srcOrd="4" destOrd="0" presId="urn:microsoft.com/office/officeart/2005/8/layout/hProcess7"/>
    <dgm:cxn modelId="{ED3058B5-FEB9-498E-9B84-23846D0C801F}" type="presParOf" srcId="{5DC2D082-5424-4BF2-BF52-6B9FA6305D95}" destId="{31E0C34B-6BFB-46D3-97FF-22DFDCA34872}" srcOrd="0" destOrd="0" presId="urn:microsoft.com/office/officeart/2005/8/layout/hProcess7"/>
    <dgm:cxn modelId="{A59EC2D9-BEF0-4EF4-ACA5-7A6B4AEC7FC4}" type="presParOf" srcId="{5DC2D082-5424-4BF2-BF52-6B9FA6305D95}" destId="{EA0BA33A-167A-40DC-A2AC-9343D092C6F9}" srcOrd="1" destOrd="0" presId="urn:microsoft.com/office/officeart/2005/8/layout/hProcess7"/>
    <dgm:cxn modelId="{9F1DBA51-93E8-4C12-B0B0-5897753C46BC}" type="presParOf" srcId="{5DC2D082-5424-4BF2-BF52-6B9FA6305D95}" destId="{A6B4F1F0-50C7-42C8-A680-3F85793E3A67}" srcOrd="2" destOrd="0" presId="urn:microsoft.com/office/officeart/2005/8/layout/hProcess7"/>
    <dgm:cxn modelId="{73E9F179-3DA5-40E4-AFB3-E1163A9F2551}" type="presParOf" srcId="{7A9EE0C5-C9E9-45F2-97DF-0A9417DA6696}" destId="{B8D28FF2-EF6E-4D0A-92DD-73E0B7F6C8E2}" srcOrd="5" destOrd="0" presId="urn:microsoft.com/office/officeart/2005/8/layout/hProcess7"/>
    <dgm:cxn modelId="{979E50EC-EC6E-4266-B32D-6A5178EA770C}" type="presParOf" srcId="{7A9EE0C5-C9E9-45F2-97DF-0A9417DA6696}" destId="{A41F075C-798B-4220-8C2B-8D8F31177665}" srcOrd="6" destOrd="0" presId="urn:microsoft.com/office/officeart/2005/8/layout/hProcess7"/>
    <dgm:cxn modelId="{A51E6608-8B9A-4733-B8FB-2984021C61BE}" type="presParOf" srcId="{A41F075C-798B-4220-8C2B-8D8F31177665}" destId="{6B446C00-57DC-47AA-962A-4D7DDFBF5BE1}" srcOrd="0" destOrd="0" presId="urn:microsoft.com/office/officeart/2005/8/layout/hProcess7"/>
    <dgm:cxn modelId="{A9E61B98-E678-4237-9950-9B5D5A414FFD}" type="presParOf" srcId="{A41F075C-798B-4220-8C2B-8D8F31177665}" destId="{376B845F-CF1C-4A2B-B1F9-5E764545739D}" srcOrd="1" destOrd="0" presId="urn:microsoft.com/office/officeart/2005/8/layout/hProcess7"/>
    <dgm:cxn modelId="{41EF7679-2BAB-41CF-8E67-DEC9B1D77493}" type="presParOf" srcId="{A41F075C-798B-4220-8C2B-8D8F31177665}" destId="{3850B805-7375-42A6-9319-F89C4F275911}" srcOrd="2" destOrd="0" presId="urn:microsoft.com/office/officeart/2005/8/layout/hProcess7"/>
    <dgm:cxn modelId="{9D7789F4-2103-40D0-96DB-B3C9798E6591}" type="presParOf" srcId="{7A9EE0C5-C9E9-45F2-97DF-0A9417DA6696}" destId="{865DA7E2-7814-4EE4-9ED3-112C2A70E859}" srcOrd="7" destOrd="0" presId="urn:microsoft.com/office/officeart/2005/8/layout/hProcess7"/>
    <dgm:cxn modelId="{6452D1C1-970E-4C43-A392-08E6134650C9}" type="presParOf" srcId="{7A9EE0C5-C9E9-45F2-97DF-0A9417DA6696}" destId="{2F36691C-C1C9-414E-A183-C5DD04C2BB42}" srcOrd="8" destOrd="0" presId="urn:microsoft.com/office/officeart/2005/8/layout/hProcess7"/>
    <dgm:cxn modelId="{0A763F4F-9993-428D-BF5B-CFBAA2F8C2E1}" type="presParOf" srcId="{2F36691C-C1C9-414E-A183-C5DD04C2BB42}" destId="{20C51DCD-6DE4-4DD5-9855-494A4BA8DF25}" srcOrd="0" destOrd="0" presId="urn:microsoft.com/office/officeart/2005/8/layout/hProcess7"/>
    <dgm:cxn modelId="{2BDDC4AE-F299-4270-AD59-6E0C8C283AFC}" type="presParOf" srcId="{2F36691C-C1C9-414E-A183-C5DD04C2BB42}" destId="{9491E5A3-3757-4693-B2FE-62037F2645EC}" srcOrd="1" destOrd="0" presId="urn:microsoft.com/office/officeart/2005/8/layout/hProcess7"/>
    <dgm:cxn modelId="{4ABCF615-65F6-4CD1-8E53-1060C713A88B}" type="presParOf" srcId="{2F36691C-C1C9-414E-A183-C5DD04C2BB42}" destId="{34AE7365-3558-4964-8E83-C1A20D4D695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317219-127C-41AC-9C93-0BD0EBDB8EA8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3FA437-10E8-4F55-81DE-83E7A27C963F}">
      <dgm:prSet phldrT="[Текст]" custT="1"/>
      <dgm:spPr/>
      <dgm:t>
        <a:bodyPr/>
        <a:lstStyle/>
        <a:p>
          <a:r>
            <a:rPr lang="ru-RU" sz="1600" b="1" dirty="0"/>
            <a:t>Мотивация:</a:t>
          </a:r>
          <a:endParaRPr lang="ru-RU" sz="2000" dirty="0"/>
        </a:p>
      </dgm:t>
    </dgm:pt>
    <dgm:pt modelId="{FAD9084D-3370-439F-A851-00686682F438}" type="parTrans" cxnId="{4494DC90-B264-496D-972F-E2FD963A936E}">
      <dgm:prSet/>
      <dgm:spPr/>
      <dgm:t>
        <a:bodyPr/>
        <a:lstStyle/>
        <a:p>
          <a:endParaRPr lang="ru-RU"/>
        </a:p>
      </dgm:t>
    </dgm:pt>
    <dgm:pt modelId="{FF22465C-655E-45B0-B3F5-ACA6232E915D}" type="sibTrans" cxnId="{4494DC90-B264-496D-972F-E2FD963A936E}">
      <dgm:prSet/>
      <dgm:spPr/>
      <dgm:t>
        <a:bodyPr/>
        <a:lstStyle/>
        <a:p>
          <a:endParaRPr lang="ru-RU"/>
        </a:p>
      </dgm:t>
    </dgm:pt>
    <dgm:pt modelId="{F8A10FBC-E0F9-4960-A9A4-FE02AE78B90A}">
      <dgm:prSet phldrT="[Текст]" custT="1"/>
      <dgm:spPr/>
      <dgm:t>
        <a:bodyPr/>
        <a:lstStyle/>
        <a:p>
          <a:r>
            <a:rPr lang="ru-RU" sz="1600" b="1" dirty="0"/>
            <a:t>Отношение к нормам и правилам</a:t>
          </a:r>
          <a:r>
            <a:rPr lang="ru-RU" sz="1600" dirty="0"/>
            <a:t>:</a:t>
          </a:r>
        </a:p>
        <a:p>
          <a:r>
            <a:rPr lang="ru-RU" sz="1600" dirty="0"/>
            <a:t>Принятие как своего или  манипулирование или отвержение</a:t>
          </a:r>
          <a:endParaRPr lang="ru-RU" sz="2000" dirty="0"/>
        </a:p>
      </dgm:t>
    </dgm:pt>
    <dgm:pt modelId="{9B36EEA9-90F8-4447-98FD-51D120875432}" type="parTrans" cxnId="{9DAC1AA9-D70C-4BCE-9FDF-ED2E52A19FA2}">
      <dgm:prSet/>
      <dgm:spPr/>
      <dgm:t>
        <a:bodyPr/>
        <a:lstStyle/>
        <a:p>
          <a:endParaRPr lang="ru-RU"/>
        </a:p>
      </dgm:t>
    </dgm:pt>
    <dgm:pt modelId="{7E1765F8-608F-43C9-BAC3-A08C7372062C}" type="sibTrans" cxnId="{9DAC1AA9-D70C-4BCE-9FDF-ED2E52A19FA2}">
      <dgm:prSet/>
      <dgm:spPr/>
      <dgm:t>
        <a:bodyPr/>
        <a:lstStyle/>
        <a:p>
          <a:endParaRPr lang="ru-RU"/>
        </a:p>
      </dgm:t>
    </dgm:pt>
    <dgm:pt modelId="{2F7D608F-8C2A-4174-9608-84807EC7BD3F}">
      <dgm:prSet phldrT="[Текст]" custT="1"/>
      <dgm:spPr/>
      <dgm:t>
        <a:bodyPr/>
        <a:lstStyle/>
        <a:p>
          <a:r>
            <a:rPr lang="ru-RU" sz="1600" b="1" dirty="0"/>
            <a:t>Эмоции:</a:t>
          </a:r>
        </a:p>
        <a:p>
          <a:r>
            <a:rPr lang="ru-RU" sz="1600" dirty="0"/>
            <a:t>Страх, тревога по отношению к школе, учителю, сверстниками, ситуации контроля или спокойствие, радость</a:t>
          </a:r>
          <a:endParaRPr lang="ru-RU" sz="2000" dirty="0"/>
        </a:p>
      </dgm:t>
    </dgm:pt>
    <dgm:pt modelId="{F8501A4B-F6D4-4DDE-BBAE-CFD4DCA07F42}" type="sibTrans" cxnId="{50F04A8C-8797-4B66-BE04-B699A546C7F9}">
      <dgm:prSet/>
      <dgm:spPr/>
      <dgm:t>
        <a:bodyPr/>
        <a:lstStyle/>
        <a:p>
          <a:endParaRPr lang="ru-RU"/>
        </a:p>
      </dgm:t>
    </dgm:pt>
    <dgm:pt modelId="{4CAF6389-321D-4E59-AE67-F51F65C214B4}" type="parTrans" cxnId="{50F04A8C-8797-4B66-BE04-B699A546C7F9}">
      <dgm:prSet/>
      <dgm:spPr/>
      <dgm:t>
        <a:bodyPr/>
        <a:lstStyle/>
        <a:p>
          <a:endParaRPr lang="ru-RU"/>
        </a:p>
      </dgm:t>
    </dgm:pt>
    <dgm:pt modelId="{B836DFA3-C39A-4C19-BE94-BF74496617C5}">
      <dgm:prSet custT="1"/>
      <dgm:spPr/>
      <dgm:t>
        <a:bodyPr/>
        <a:lstStyle/>
        <a:p>
          <a:r>
            <a:rPr lang="ru-RU" sz="1600" dirty="0"/>
            <a:t>Учеба</a:t>
          </a:r>
        </a:p>
      </dgm:t>
    </dgm:pt>
    <dgm:pt modelId="{561E9DB7-71B8-4106-AA58-FFD3899E28A5}" type="parTrans" cxnId="{A7F312CD-BEFB-4820-8FE8-217E044E9540}">
      <dgm:prSet/>
      <dgm:spPr/>
      <dgm:t>
        <a:bodyPr/>
        <a:lstStyle/>
        <a:p>
          <a:endParaRPr lang="ru-RU"/>
        </a:p>
      </dgm:t>
    </dgm:pt>
    <dgm:pt modelId="{C2CE71B7-5A7C-4974-9AA4-84A97233AC7E}" type="sibTrans" cxnId="{A7F312CD-BEFB-4820-8FE8-217E044E9540}">
      <dgm:prSet/>
      <dgm:spPr/>
      <dgm:t>
        <a:bodyPr/>
        <a:lstStyle/>
        <a:p>
          <a:endParaRPr lang="ru-RU"/>
        </a:p>
      </dgm:t>
    </dgm:pt>
    <dgm:pt modelId="{79CD3400-4149-49D3-9B50-536D8D092EE6}">
      <dgm:prSet custT="1"/>
      <dgm:spPr/>
      <dgm:t>
        <a:bodyPr/>
        <a:lstStyle/>
        <a:p>
          <a:r>
            <a:rPr lang="ru-RU" sz="1600" dirty="0"/>
            <a:t>Игра, общение, атрибуты</a:t>
          </a:r>
        </a:p>
      </dgm:t>
    </dgm:pt>
    <dgm:pt modelId="{13E08A46-C750-4A96-914A-23FCED6C48FF}" type="parTrans" cxnId="{D26DA500-2692-41E9-8DA3-FA2C93E07856}">
      <dgm:prSet/>
      <dgm:spPr/>
      <dgm:t>
        <a:bodyPr/>
        <a:lstStyle/>
        <a:p>
          <a:endParaRPr lang="ru-RU"/>
        </a:p>
      </dgm:t>
    </dgm:pt>
    <dgm:pt modelId="{B6DFAAB8-4C86-40F9-B3AF-12BCEB3248C4}" type="sibTrans" cxnId="{D26DA500-2692-41E9-8DA3-FA2C93E07856}">
      <dgm:prSet/>
      <dgm:spPr/>
      <dgm:t>
        <a:bodyPr/>
        <a:lstStyle/>
        <a:p>
          <a:endParaRPr lang="ru-RU"/>
        </a:p>
      </dgm:t>
    </dgm:pt>
    <dgm:pt modelId="{5DC82831-8BC0-4A4D-A93E-AAB3B390FB42}">
      <dgm:prSet custT="1"/>
      <dgm:spPr/>
      <dgm:t>
        <a:bodyPr/>
        <a:lstStyle/>
        <a:p>
          <a:r>
            <a:rPr lang="ru-RU" sz="1600" dirty="0"/>
            <a:t>Оценка взрослого</a:t>
          </a:r>
        </a:p>
      </dgm:t>
    </dgm:pt>
    <dgm:pt modelId="{FF8AF07D-441B-42B2-BF98-9CC35D27006B}" type="parTrans" cxnId="{F73A26D0-F3B8-4F3B-AD3B-B9F829EFE4EB}">
      <dgm:prSet/>
      <dgm:spPr/>
      <dgm:t>
        <a:bodyPr/>
        <a:lstStyle/>
        <a:p>
          <a:endParaRPr lang="ru-RU"/>
        </a:p>
      </dgm:t>
    </dgm:pt>
    <dgm:pt modelId="{90F1853D-927A-4DA8-85C9-7BE30E30EFA6}" type="sibTrans" cxnId="{F73A26D0-F3B8-4F3B-AD3B-B9F829EFE4EB}">
      <dgm:prSet/>
      <dgm:spPr/>
      <dgm:t>
        <a:bodyPr/>
        <a:lstStyle/>
        <a:p>
          <a:endParaRPr lang="ru-RU"/>
        </a:p>
      </dgm:t>
    </dgm:pt>
    <dgm:pt modelId="{6BFE8345-FD62-4B8D-91DE-51B362CA93BD}">
      <dgm:prSet custT="1"/>
      <dgm:spPr/>
      <dgm:t>
        <a:bodyPr/>
        <a:lstStyle/>
        <a:p>
          <a:r>
            <a:rPr lang="ru-RU" sz="1600" dirty="0"/>
            <a:t>Новая роль</a:t>
          </a:r>
        </a:p>
      </dgm:t>
    </dgm:pt>
    <dgm:pt modelId="{3316D7ED-7168-4E48-A10A-B0EE8643D312}" type="parTrans" cxnId="{7335E502-7609-43F7-94F1-0131B6D461E3}">
      <dgm:prSet/>
      <dgm:spPr/>
      <dgm:t>
        <a:bodyPr/>
        <a:lstStyle/>
        <a:p>
          <a:endParaRPr lang="ru-RU"/>
        </a:p>
      </dgm:t>
    </dgm:pt>
    <dgm:pt modelId="{880831B3-3C8E-4BD5-8E37-D8F6BDADC9FE}" type="sibTrans" cxnId="{7335E502-7609-43F7-94F1-0131B6D461E3}">
      <dgm:prSet/>
      <dgm:spPr/>
      <dgm:t>
        <a:bodyPr/>
        <a:lstStyle/>
        <a:p>
          <a:endParaRPr lang="ru-RU"/>
        </a:p>
      </dgm:t>
    </dgm:pt>
    <dgm:pt modelId="{8586BA50-77AE-4FB3-A327-FCDC33146855}" type="pres">
      <dgm:prSet presAssocID="{33317219-127C-41AC-9C93-0BD0EBDB8EA8}" presName="Name0" presStyleCnt="0">
        <dgm:presLayoutVars>
          <dgm:dir/>
          <dgm:resizeHandles val="exact"/>
        </dgm:presLayoutVars>
      </dgm:prSet>
      <dgm:spPr/>
    </dgm:pt>
    <dgm:pt modelId="{C3C9AC5F-E19F-4034-B27F-F129CEBDA494}" type="pres">
      <dgm:prSet presAssocID="{2F7D608F-8C2A-4174-9608-84807EC7BD3F}" presName="compNode" presStyleCnt="0"/>
      <dgm:spPr/>
    </dgm:pt>
    <dgm:pt modelId="{F504FED3-09C1-4C28-AAD3-383906A5187A}" type="pres">
      <dgm:prSet presAssocID="{2F7D608F-8C2A-4174-9608-84807EC7BD3F}" presName="pictRect" presStyleLbl="node1" presStyleIdx="0" presStyleCnt="3" custScaleX="99919" custScaleY="109097" custLinFactNeighborX="-835" custLinFactNeighborY="-39"/>
      <dgm:spPr>
        <a:blipFill rotWithShape="1">
          <a:blip xmlns:r="http://schemas.openxmlformats.org/officeDocument/2006/relationships" r:embed="rId1"/>
          <a:srcRect/>
          <a:stretch>
            <a:fillRect t="-2000" b="-2000"/>
          </a:stretch>
        </a:blipFill>
      </dgm:spPr>
    </dgm:pt>
    <dgm:pt modelId="{4313D424-462F-41C2-AF85-57F9CF012D27}" type="pres">
      <dgm:prSet presAssocID="{2F7D608F-8C2A-4174-9608-84807EC7BD3F}" presName="textRect" presStyleLbl="revTx" presStyleIdx="0" presStyleCnt="3" custLinFactNeighborX="-52" custLinFactNeighborY="28183">
        <dgm:presLayoutVars>
          <dgm:bulletEnabled val="1"/>
        </dgm:presLayoutVars>
      </dgm:prSet>
      <dgm:spPr/>
    </dgm:pt>
    <dgm:pt modelId="{1A5FCDF3-32CC-4D9E-A135-9F3B35EA90A8}" type="pres">
      <dgm:prSet presAssocID="{F8501A4B-F6D4-4DDE-BBAE-CFD4DCA07F42}" presName="sibTrans" presStyleLbl="sibTrans2D1" presStyleIdx="0" presStyleCnt="0"/>
      <dgm:spPr/>
    </dgm:pt>
    <dgm:pt modelId="{A44A5C93-336D-4A62-9F91-5116AE427A1B}" type="pres">
      <dgm:prSet presAssocID="{FD3FA437-10E8-4F55-81DE-83E7A27C963F}" presName="compNode" presStyleCnt="0"/>
      <dgm:spPr/>
    </dgm:pt>
    <dgm:pt modelId="{1BC08BED-B8F6-4078-BBBA-3DF492BB250B}" type="pres">
      <dgm:prSet presAssocID="{FD3FA437-10E8-4F55-81DE-83E7A27C963F}" presName="pictRect" presStyleLbl="node1" presStyleIdx="1" presStyleCnt="3" custScaleX="116093" custScaleY="112880" custLinFactNeighborY="1319"/>
      <dgm:spPr>
        <a:blipFill rotWithShape="1">
          <a:blip xmlns:r="http://schemas.openxmlformats.org/officeDocument/2006/relationships" r:embed="rId2"/>
          <a:srcRect/>
          <a:stretch>
            <a:fillRect t="-2000" b="-2000"/>
          </a:stretch>
        </a:blipFill>
      </dgm:spPr>
    </dgm:pt>
    <dgm:pt modelId="{8E1E6AA9-4EE6-40BB-98AA-3DD84DC92AC3}" type="pres">
      <dgm:prSet presAssocID="{FD3FA437-10E8-4F55-81DE-83E7A27C963F}" presName="textRect" presStyleLbl="revTx" presStyleIdx="1" presStyleCnt="3" custLinFactNeighborX="2665" custLinFactNeighborY="30670">
        <dgm:presLayoutVars>
          <dgm:bulletEnabled val="1"/>
        </dgm:presLayoutVars>
      </dgm:prSet>
      <dgm:spPr/>
    </dgm:pt>
    <dgm:pt modelId="{91163C2A-DD8C-48FC-9091-9FB651AE0230}" type="pres">
      <dgm:prSet presAssocID="{FF22465C-655E-45B0-B3F5-ACA6232E915D}" presName="sibTrans" presStyleLbl="sibTrans2D1" presStyleIdx="0" presStyleCnt="0"/>
      <dgm:spPr/>
    </dgm:pt>
    <dgm:pt modelId="{8A669409-69CA-431D-B66E-65C95C6633F4}" type="pres">
      <dgm:prSet presAssocID="{F8A10FBC-E0F9-4960-A9A4-FE02AE78B90A}" presName="compNode" presStyleCnt="0"/>
      <dgm:spPr/>
    </dgm:pt>
    <dgm:pt modelId="{F45904CF-D638-4F8D-B2C2-55D67D686CCC}" type="pres">
      <dgm:prSet presAssocID="{F8A10FBC-E0F9-4960-A9A4-FE02AE78B90A}" presName="pictRect" presStyleLbl="node1" presStyleIdx="2" presStyleCnt="3" custScaleX="109384" custScaleY="108178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174C79D2-DBEF-4141-90CC-75B92D5B6481}" type="pres">
      <dgm:prSet presAssocID="{F8A10FBC-E0F9-4960-A9A4-FE02AE78B90A}" presName="textRect" presStyleLbl="revTx" presStyleIdx="2" presStyleCnt="3" custLinFactNeighborX="63" custLinFactNeighborY="29407">
        <dgm:presLayoutVars>
          <dgm:bulletEnabled val="1"/>
        </dgm:presLayoutVars>
      </dgm:prSet>
      <dgm:spPr/>
    </dgm:pt>
  </dgm:ptLst>
  <dgm:cxnLst>
    <dgm:cxn modelId="{D26DA500-2692-41E9-8DA3-FA2C93E07856}" srcId="{FD3FA437-10E8-4F55-81DE-83E7A27C963F}" destId="{79CD3400-4149-49D3-9B50-536D8D092EE6}" srcOrd="1" destOrd="0" parTransId="{13E08A46-C750-4A96-914A-23FCED6C48FF}" sibTransId="{B6DFAAB8-4C86-40F9-B3AF-12BCEB3248C4}"/>
    <dgm:cxn modelId="{7335E502-7609-43F7-94F1-0131B6D461E3}" srcId="{FD3FA437-10E8-4F55-81DE-83E7A27C963F}" destId="{6BFE8345-FD62-4B8D-91DE-51B362CA93BD}" srcOrd="3" destOrd="0" parTransId="{3316D7ED-7168-4E48-A10A-B0EE8643D312}" sibTransId="{880831B3-3C8E-4BD5-8E37-D8F6BDADC9FE}"/>
    <dgm:cxn modelId="{DF869F08-F3B5-46DC-B0EF-8CF580C2CF24}" type="presOf" srcId="{6BFE8345-FD62-4B8D-91DE-51B362CA93BD}" destId="{8E1E6AA9-4EE6-40BB-98AA-3DD84DC92AC3}" srcOrd="0" destOrd="4" presId="urn:microsoft.com/office/officeart/2005/8/layout/pList1"/>
    <dgm:cxn modelId="{65C5CF09-24F4-4384-BF33-729125E959EB}" type="presOf" srcId="{FD3FA437-10E8-4F55-81DE-83E7A27C963F}" destId="{8E1E6AA9-4EE6-40BB-98AA-3DD84DC92AC3}" srcOrd="0" destOrd="0" presId="urn:microsoft.com/office/officeart/2005/8/layout/pList1"/>
    <dgm:cxn modelId="{B086FB60-56CE-4093-B8B3-72E5C3C42059}" type="presOf" srcId="{79CD3400-4149-49D3-9B50-536D8D092EE6}" destId="{8E1E6AA9-4EE6-40BB-98AA-3DD84DC92AC3}" srcOrd="0" destOrd="2" presId="urn:microsoft.com/office/officeart/2005/8/layout/pList1"/>
    <dgm:cxn modelId="{73225668-F206-4C72-9F9E-BB8990D345C6}" type="presOf" srcId="{F8501A4B-F6D4-4DDE-BBAE-CFD4DCA07F42}" destId="{1A5FCDF3-32CC-4D9E-A135-9F3B35EA90A8}" srcOrd="0" destOrd="0" presId="urn:microsoft.com/office/officeart/2005/8/layout/pList1"/>
    <dgm:cxn modelId="{D0130053-F9B1-4FCF-AF9C-EB805D8B4484}" type="presOf" srcId="{F8A10FBC-E0F9-4960-A9A4-FE02AE78B90A}" destId="{174C79D2-DBEF-4141-90CC-75B92D5B6481}" srcOrd="0" destOrd="0" presId="urn:microsoft.com/office/officeart/2005/8/layout/pList1"/>
    <dgm:cxn modelId="{4E61A05A-9B14-4AC7-AC8E-991A4A6FEBD3}" type="presOf" srcId="{B836DFA3-C39A-4C19-BE94-BF74496617C5}" destId="{8E1E6AA9-4EE6-40BB-98AA-3DD84DC92AC3}" srcOrd="0" destOrd="1" presId="urn:microsoft.com/office/officeart/2005/8/layout/pList1"/>
    <dgm:cxn modelId="{50F04A8C-8797-4B66-BE04-B699A546C7F9}" srcId="{33317219-127C-41AC-9C93-0BD0EBDB8EA8}" destId="{2F7D608F-8C2A-4174-9608-84807EC7BD3F}" srcOrd="0" destOrd="0" parTransId="{4CAF6389-321D-4E59-AE67-F51F65C214B4}" sibTransId="{F8501A4B-F6D4-4DDE-BBAE-CFD4DCA07F42}"/>
    <dgm:cxn modelId="{4494DC90-B264-496D-972F-E2FD963A936E}" srcId="{33317219-127C-41AC-9C93-0BD0EBDB8EA8}" destId="{FD3FA437-10E8-4F55-81DE-83E7A27C963F}" srcOrd="1" destOrd="0" parTransId="{FAD9084D-3370-439F-A851-00686682F438}" sibTransId="{FF22465C-655E-45B0-B3F5-ACA6232E915D}"/>
    <dgm:cxn modelId="{63E13EA0-7AB5-40B1-9C80-896DE0FF026F}" type="presOf" srcId="{2F7D608F-8C2A-4174-9608-84807EC7BD3F}" destId="{4313D424-462F-41C2-AF85-57F9CF012D27}" srcOrd="0" destOrd="0" presId="urn:microsoft.com/office/officeart/2005/8/layout/pList1"/>
    <dgm:cxn modelId="{729A24A4-C730-4711-BA3F-315C4CA5EEF0}" type="presOf" srcId="{FF22465C-655E-45B0-B3F5-ACA6232E915D}" destId="{91163C2A-DD8C-48FC-9091-9FB651AE0230}" srcOrd="0" destOrd="0" presId="urn:microsoft.com/office/officeart/2005/8/layout/pList1"/>
    <dgm:cxn modelId="{9DAC1AA9-D70C-4BCE-9FDF-ED2E52A19FA2}" srcId="{33317219-127C-41AC-9C93-0BD0EBDB8EA8}" destId="{F8A10FBC-E0F9-4960-A9A4-FE02AE78B90A}" srcOrd="2" destOrd="0" parTransId="{9B36EEA9-90F8-4447-98FD-51D120875432}" sibTransId="{7E1765F8-608F-43C9-BAC3-A08C7372062C}"/>
    <dgm:cxn modelId="{1339BDB9-897E-4C3A-B5D7-E7DE3B659EF3}" type="presOf" srcId="{5DC82831-8BC0-4A4D-A93E-AAB3B390FB42}" destId="{8E1E6AA9-4EE6-40BB-98AA-3DD84DC92AC3}" srcOrd="0" destOrd="3" presId="urn:microsoft.com/office/officeart/2005/8/layout/pList1"/>
    <dgm:cxn modelId="{A7F312CD-BEFB-4820-8FE8-217E044E9540}" srcId="{FD3FA437-10E8-4F55-81DE-83E7A27C963F}" destId="{B836DFA3-C39A-4C19-BE94-BF74496617C5}" srcOrd="0" destOrd="0" parTransId="{561E9DB7-71B8-4106-AA58-FFD3899E28A5}" sibTransId="{C2CE71B7-5A7C-4974-9AA4-84A97233AC7E}"/>
    <dgm:cxn modelId="{F73A26D0-F3B8-4F3B-AD3B-B9F829EFE4EB}" srcId="{FD3FA437-10E8-4F55-81DE-83E7A27C963F}" destId="{5DC82831-8BC0-4A4D-A93E-AAB3B390FB42}" srcOrd="2" destOrd="0" parTransId="{FF8AF07D-441B-42B2-BF98-9CC35D27006B}" sibTransId="{90F1853D-927A-4DA8-85C9-7BE30E30EFA6}"/>
    <dgm:cxn modelId="{17EB1FDF-B1C2-498B-AF2E-8F4D9EC9322C}" type="presOf" srcId="{33317219-127C-41AC-9C93-0BD0EBDB8EA8}" destId="{8586BA50-77AE-4FB3-A327-FCDC33146855}" srcOrd="0" destOrd="0" presId="urn:microsoft.com/office/officeart/2005/8/layout/pList1"/>
    <dgm:cxn modelId="{5B9AA4AD-E30B-4E56-9FA4-7E96EF198AA2}" type="presParOf" srcId="{8586BA50-77AE-4FB3-A327-FCDC33146855}" destId="{C3C9AC5F-E19F-4034-B27F-F129CEBDA494}" srcOrd="0" destOrd="0" presId="urn:microsoft.com/office/officeart/2005/8/layout/pList1"/>
    <dgm:cxn modelId="{4A4E5B2C-255D-49B9-A5A4-C3993EE56C79}" type="presParOf" srcId="{C3C9AC5F-E19F-4034-B27F-F129CEBDA494}" destId="{F504FED3-09C1-4C28-AAD3-383906A5187A}" srcOrd="0" destOrd="0" presId="urn:microsoft.com/office/officeart/2005/8/layout/pList1"/>
    <dgm:cxn modelId="{2DE8DBC4-CCEA-4D90-BCB9-74AE5911DD46}" type="presParOf" srcId="{C3C9AC5F-E19F-4034-B27F-F129CEBDA494}" destId="{4313D424-462F-41C2-AF85-57F9CF012D27}" srcOrd="1" destOrd="0" presId="urn:microsoft.com/office/officeart/2005/8/layout/pList1"/>
    <dgm:cxn modelId="{765FC64D-EFF7-4B47-8497-23D7C3884497}" type="presParOf" srcId="{8586BA50-77AE-4FB3-A327-FCDC33146855}" destId="{1A5FCDF3-32CC-4D9E-A135-9F3B35EA90A8}" srcOrd="1" destOrd="0" presId="urn:microsoft.com/office/officeart/2005/8/layout/pList1"/>
    <dgm:cxn modelId="{A64A1A56-6CA0-4CA2-A6E0-399FCB4C3CA9}" type="presParOf" srcId="{8586BA50-77AE-4FB3-A327-FCDC33146855}" destId="{A44A5C93-336D-4A62-9F91-5116AE427A1B}" srcOrd="2" destOrd="0" presId="urn:microsoft.com/office/officeart/2005/8/layout/pList1"/>
    <dgm:cxn modelId="{B19AF6F6-02A3-4036-9D0A-1DA93C463032}" type="presParOf" srcId="{A44A5C93-336D-4A62-9F91-5116AE427A1B}" destId="{1BC08BED-B8F6-4078-BBBA-3DF492BB250B}" srcOrd="0" destOrd="0" presId="urn:microsoft.com/office/officeart/2005/8/layout/pList1"/>
    <dgm:cxn modelId="{A9D9C303-B70A-4D5C-BB6A-5FC860A42EB9}" type="presParOf" srcId="{A44A5C93-336D-4A62-9F91-5116AE427A1B}" destId="{8E1E6AA9-4EE6-40BB-98AA-3DD84DC92AC3}" srcOrd="1" destOrd="0" presId="urn:microsoft.com/office/officeart/2005/8/layout/pList1"/>
    <dgm:cxn modelId="{36BDFBB0-3031-48F3-9011-7DD99DE120C2}" type="presParOf" srcId="{8586BA50-77AE-4FB3-A327-FCDC33146855}" destId="{91163C2A-DD8C-48FC-9091-9FB651AE0230}" srcOrd="3" destOrd="0" presId="urn:microsoft.com/office/officeart/2005/8/layout/pList1"/>
    <dgm:cxn modelId="{71AF51C2-7873-4AF4-85CC-06C153233C52}" type="presParOf" srcId="{8586BA50-77AE-4FB3-A327-FCDC33146855}" destId="{8A669409-69CA-431D-B66E-65C95C6633F4}" srcOrd="4" destOrd="0" presId="urn:microsoft.com/office/officeart/2005/8/layout/pList1"/>
    <dgm:cxn modelId="{BFD8CB7A-4FD3-49A9-B0DD-7D24600C38C7}" type="presParOf" srcId="{8A669409-69CA-431D-B66E-65C95C6633F4}" destId="{F45904CF-D638-4F8D-B2C2-55D67D686CCC}" srcOrd="0" destOrd="0" presId="urn:microsoft.com/office/officeart/2005/8/layout/pList1"/>
    <dgm:cxn modelId="{49873A56-EA28-43D1-BF9E-3A0A59FE9E09}" type="presParOf" srcId="{8A669409-69CA-431D-B66E-65C95C6633F4}" destId="{174C79D2-DBEF-4141-90CC-75B92D5B6481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4E49ED-AA8C-43C6-B69B-FFF072E1DD1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D1DFDA-55CE-4ACF-9973-D0D2432AEBFA}">
      <dgm:prSet phldrT="[Текст]" custT="1"/>
      <dgm:spPr/>
      <dgm:t>
        <a:bodyPr/>
        <a:lstStyle/>
        <a:p>
          <a:r>
            <a:rPr lang="ru-RU" sz="1800" dirty="0"/>
            <a:t>Продолжительность участия</a:t>
          </a:r>
        </a:p>
        <a:p>
          <a:r>
            <a:rPr lang="ru-RU" sz="1800" dirty="0"/>
            <a:t>Качество общения</a:t>
          </a:r>
          <a:r>
            <a:rPr lang="en-US" sz="1800" dirty="0"/>
            <a:t> </a:t>
          </a:r>
          <a:endParaRPr lang="ru-RU" sz="1800" dirty="0"/>
        </a:p>
        <a:p>
          <a:r>
            <a:rPr lang="ru-RU" sz="1800" dirty="0"/>
            <a:t>Особенности программы</a:t>
          </a:r>
        </a:p>
        <a:p>
          <a:r>
            <a:rPr lang="ru-RU" sz="1800" dirty="0"/>
            <a:t>Разнообразие социального опыта + специальная подготовка к школе</a:t>
          </a:r>
        </a:p>
      </dgm:t>
    </dgm:pt>
    <dgm:pt modelId="{2792BADD-D728-49F1-9E1A-C49EF6D2BFF6}" type="parTrans" cxnId="{2EE0EC71-CFB8-4BF0-AF1C-33FD89C88BC9}">
      <dgm:prSet/>
      <dgm:spPr/>
      <dgm:t>
        <a:bodyPr/>
        <a:lstStyle/>
        <a:p>
          <a:endParaRPr lang="ru-RU"/>
        </a:p>
      </dgm:t>
    </dgm:pt>
    <dgm:pt modelId="{0EE843A6-0C61-47F3-802D-1F84BA24A43F}" type="sibTrans" cxnId="{2EE0EC71-CFB8-4BF0-AF1C-33FD89C88BC9}">
      <dgm:prSet/>
      <dgm:spPr/>
      <dgm:t>
        <a:bodyPr/>
        <a:lstStyle/>
        <a:p>
          <a:endParaRPr lang="ru-RU"/>
        </a:p>
      </dgm:t>
    </dgm:pt>
    <dgm:pt modelId="{A4C8DA74-7493-4506-A686-73014AD13441}">
      <dgm:prSet phldrT="[Текст]" custT="1"/>
      <dgm:spPr/>
      <dgm:t>
        <a:bodyPr/>
        <a:lstStyle/>
        <a:p>
          <a:r>
            <a:rPr lang="ru-RU" sz="1800" dirty="0"/>
            <a:t>Индивидуальные особенности</a:t>
          </a:r>
        </a:p>
        <a:p>
          <a:r>
            <a:rPr lang="ru-RU" sz="1800" dirty="0"/>
            <a:t>Возрастные особенности </a:t>
          </a:r>
        </a:p>
        <a:p>
          <a:r>
            <a:rPr lang="ru-RU" sz="1800" dirty="0"/>
            <a:t>Психологическая и педагогическая готовность к школе</a:t>
          </a:r>
        </a:p>
      </dgm:t>
    </dgm:pt>
    <dgm:pt modelId="{5DF55FCB-187D-4620-B4FC-9553E2483B2D}" type="parTrans" cxnId="{103590B1-91EF-4AE8-8176-6D6C3C8769E0}">
      <dgm:prSet/>
      <dgm:spPr/>
      <dgm:t>
        <a:bodyPr/>
        <a:lstStyle/>
        <a:p>
          <a:endParaRPr lang="ru-RU"/>
        </a:p>
      </dgm:t>
    </dgm:pt>
    <dgm:pt modelId="{844E5910-0A41-4BE8-A5FA-D84D0924DE94}" type="sibTrans" cxnId="{103590B1-91EF-4AE8-8176-6D6C3C8769E0}">
      <dgm:prSet/>
      <dgm:spPr/>
      <dgm:t>
        <a:bodyPr/>
        <a:lstStyle/>
        <a:p>
          <a:endParaRPr lang="ru-RU"/>
        </a:p>
      </dgm:t>
    </dgm:pt>
    <dgm:pt modelId="{14F9A4C3-9DD2-4A0E-8C87-11BABE15EB67}">
      <dgm:prSet phldrT="[Текст]" custT="1"/>
      <dgm:spPr/>
      <dgm:t>
        <a:bodyPr/>
        <a:lstStyle/>
        <a:p>
          <a:pPr>
            <a:buNone/>
          </a:pPr>
          <a:r>
            <a:rPr lang="ru-RU" sz="1800" dirty="0"/>
            <a:t>Вовлеченность в образование</a:t>
          </a:r>
        </a:p>
        <a:p>
          <a:pPr>
            <a:buNone/>
          </a:pPr>
          <a:r>
            <a:rPr lang="ru-RU" sz="1800" dirty="0"/>
            <a:t>Понимание значимости перехода и поддержка нового статуса</a:t>
          </a:r>
        </a:p>
      </dgm:t>
    </dgm:pt>
    <dgm:pt modelId="{01560F45-4D3C-4D52-84A6-6E84AF7C925C}" type="parTrans" cxnId="{437E4559-747E-4707-8A11-05865F112C7C}">
      <dgm:prSet/>
      <dgm:spPr/>
      <dgm:t>
        <a:bodyPr/>
        <a:lstStyle/>
        <a:p>
          <a:endParaRPr lang="ru-RU"/>
        </a:p>
      </dgm:t>
    </dgm:pt>
    <dgm:pt modelId="{412BD59E-8CF7-433E-9E21-CC8F71913A51}" type="sibTrans" cxnId="{437E4559-747E-4707-8A11-05865F112C7C}">
      <dgm:prSet/>
      <dgm:spPr/>
      <dgm:t>
        <a:bodyPr/>
        <a:lstStyle/>
        <a:p>
          <a:endParaRPr lang="ru-RU"/>
        </a:p>
      </dgm:t>
    </dgm:pt>
    <dgm:pt modelId="{B1624202-E635-4A7F-A19D-63F76D061E6B}">
      <dgm:prSet custT="1"/>
      <dgm:spPr/>
      <dgm:t>
        <a:bodyPr/>
        <a:lstStyle/>
        <a:p>
          <a:r>
            <a:rPr lang="ru-RU" sz="1800" dirty="0"/>
            <a:t>Представления и ожидания от ребенка</a:t>
          </a:r>
        </a:p>
        <a:p>
          <a:r>
            <a:rPr lang="ru-RU" sz="1800" dirty="0"/>
            <a:t>Специальные программы</a:t>
          </a:r>
        </a:p>
        <a:p>
          <a:r>
            <a:rPr lang="ru-RU" sz="1800" dirty="0"/>
            <a:t>Возможности для индивидуализации</a:t>
          </a:r>
        </a:p>
      </dgm:t>
    </dgm:pt>
    <dgm:pt modelId="{164CD25D-A4EB-44C1-818C-5B1CDEE0B85C}" type="parTrans" cxnId="{5126439D-33B3-4231-AA52-51A47755A564}">
      <dgm:prSet/>
      <dgm:spPr/>
      <dgm:t>
        <a:bodyPr/>
        <a:lstStyle/>
        <a:p>
          <a:endParaRPr lang="ru-RU"/>
        </a:p>
      </dgm:t>
    </dgm:pt>
    <dgm:pt modelId="{240B8635-43BF-40B3-AACA-D80F72BB2D10}" type="sibTrans" cxnId="{5126439D-33B3-4231-AA52-51A47755A564}">
      <dgm:prSet/>
      <dgm:spPr/>
      <dgm:t>
        <a:bodyPr/>
        <a:lstStyle/>
        <a:p>
          <a:endParaRPr lang="ru-RU"/>
        </a:p>
      </dgm:t>
    </dgm:pt>
    <dgm:pt modelId="{BA7CA082-E6A2-48FA-93F9-201D3D9D37ED}">
      <dgm:prSet phldrT="[Текст]" custT="1"/>
      <dgm:spPr/>
      <dgm:t>
        <a:bodyPr/>
        <a:lstStyle/>
        <a:p>
          <a:pPr>
            <a:buFontTx/>
            <a:buNone/>
          </a:pPr>
          <a:r>
            <a:rPr lang="ru-RU" sz="1800" dirty="0"/>
            <a:t>Поддержка самостоятельности и автономии </a:t>
          </a:r>
          <a:r>
            <a:rPr lang="en-US" sz="1800" dirty="0"/>
            <a:t>[</a:t>
          </a:r>
          <a:r>
            <a:rPr lang="da-DK" sz="1800" dirty="0"/>
            <a:t>Berube, Ruel, April et al., 2018</a:t>
          </a:r>
          <a:r>
            <a:rPr lang="en-US" sz="1800" dirty="0"/>
            <a:t>]</a:t>
          </a:r>
          <a:endParaRPr lang="ru-RU" sz="1800" dirty="0"/>
        </a:p>
      </dgm:t>
    </dgm:pt>
    <dgm:pt modelId="{670287A0-70BB-4923-9BD4-441BEFE676B8}" type="parTrans" cxnId="{EF44B0C7-B0D7-4EF2-893F-98D18228E498}">
      <dgm:prSet/>
      <dgm:spPr/>
      <dgm:t>
        <a:bodyPr/>
        <a:lstStyle/>
        <a:p>
          <a:endParaRPr lang="ru-RU"/>
        </a:p>
      </dgm:t>
    </dgm:pt>
    <dgm:pt modelId="{8697D5B1-256E-4A69-BBC5-E5AEDC78AAF7}" type="sibTrans" cxnId="{EF44B0C7-B0D7-4EF2-893F-98D18228E498}">
      <dgm:prSet/>
      <dgm:spPr/>
      <dgm:t>
        <a:bodyPr/>
        <a:lstStyle/>
        <a:p>
          <a:endParaRPr lang="ru-RU"/>
        </a:p>
      </dgm:t>
    </dgm:pt>
    <dgm:pt modelId="{82800DEC-55D9-4402-A41E-F0F593A7244E}">
      <dgm:prSet custT="1"/>
      <dgm:spPr/>
      <dgm:t>
        <a:bodyPr/>
        <a:lstStyle/>
        <a:p>
          <a:r>
            <a:rPr lang="ru-RU" sz="1600" dirty="0"/>
            <a:t>Согласованность программ, ожиданий, ценностей у педагогов, совместное обучение и практика</a:t>
          </a:r>
        </a:p>
        <a:p>
          <a:r>
            <a:rPr lang="ru-RU" sz="1600" dirty="0"/>
            <a:t>Побуждение семей к вовлечению, диалогу, активности, информирование </a:t>
          </a:r>
          <a:r>
            <a:rPr lang="en-US" sz="1600" dirty="0"/>
            <a:t>[La Paro, </a:t>
          </a:r>
          <a:r>
            <a:rPr lang="en-US" sz="1600" dirty="0" err="1"/>
            <a:t>Pianta</a:t>
          </a:r>
          <a:r>
            <a:rPr lang="en-US" sz="1600" dirty="0"/>
            <a:t>, 2003]</a:t>
          </a:r>
          <a:endParaRPr lang="ru-RU" sz="1600" dirty="0"/>
        </a:p>
        <a:p>
          <a:r>
            <a:rPr lang="ru-RU" sz="1600" dirty="0"/>
            <a:t>Общие представления о ребенке </a:t>
          </a:r>
          <a:r>
            <a:rPr lang="en-US" sz="1600" dirty="0"/>
            <a:t>[Cook, Dearing, </a:t>
          </a:r>
          <a:r>
            <a:rPr lang="en-US" sz="1600" dirty="0" err="1"/>
            <a:t>Zachrisson</a:t>
          </a:r>
          <a:r>
            <a:rPr lang="en-US" sz="1600" dirty="0"/>
            <a:t>, 2017]</a:t>
          </a:r>
          <a:endParaRPr lang="ru-RU" sz="1600" dirty="0"/>
        </a:p>
      </dgm:t>
    </dgm:pt>
    <dgm:pt modelId="{5A9238A3-5BF7-486A-A4FC-70F2108D3F0D}" type="parTrans" cxnId="{AD2E217F-4FEE-4B5F-A9E4-6B91E9DA9099}">
      <dgm:prSet/>
      <dgm:spPr/>
      <dgm:t>
        <a:bodyPr/>
        <a:lstStyle/>
        <a:p>
          <a:endParaRPr lang="ru-RU"/>
        </a:p>
      </dgm:t>
    </dgm:pt>
    <dgm:pt modelId="{74DF29D6-6FC0-4B55-91A4-317E898CD9E4}" type="sibTrans" cxnId="{AD2E217F-4FEE-4B5F-A9E4-6B91E9DA9099}">
      <dgm:prSet/>
      <dgm:spPr/>
      <dgm:t>
        <a:bodyPr/>
        <a:lstStyle/>
        <a:p>
          <a:endParaRPr lang="ru-RU"/>
        </a:p>
      </dgm:t>
    </dgm:pt>
    <dgm:pt modelId="{60EADE3F-E2E5-4A72-B3D1-9386DFAA7010}" type="pres">
      <dgm:prSet presAssocID="{CE4E49ED-AA8C-43C6-B69B-FFF072E1DD1E}" presName="linear" presStyleCnt="0">
        <dgm:presLayoutVars>
          <dgm:dir/>
          <dgm:resizeHandles val="exact"/>
        </dgm:presLayoutVars>
      </dgm:prSet>
      <dgm:spPr/>
    </dgm:pt>
    <dgm:pt modelId="{2834C51B-5C32-4EA4-AAC0-0F2C1CCA3DA2}" type="pres">
      <dgm:prSet presAssocID="{3AD1DFDA-55CE-4ACF-9973-D0D2432AEBFA}" presName="comp" presStyleCnt="0"/>
      <dgm:spPr/>
    </dgm:pt>
    <dgm:pt modelId="{1A9B0957-7DA0-43CA-B48D-C7895764642C}" type="pres">
      <dgm:prSet presAssocID="{3AD1DFDA-55CE-4ACF-9973-D0D2432AEBFA}" presName="box" presStyleLbl="node1" presStyleIdx="0" presStyleCnt="5"/>
      <dgm:spPr/>
    </dgm:pt>
    <dgm:pt modelId="{81F14D23-0816-4F1D-804A-7E55F463F439}" type="pres">
      <dgm:prSet presAssocID="{3AD1DFDA-55CE-4ACF-9973-D0D2432AEBFA}" presName="img" presStyleLbl="fgImgPlace1" presStyleIdx="0" presStyleCnt="5" custScaleX="83513" custScaleY="110117" custLinFactNeighborX="-8519" custLinFactNeighborY="-7441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A03A1070-F5CA-43D1-A37B-AB8E7F9D81F9}" type="pres">
      <dgm:prSet presAssocID="{3AD1DFDA-55CE-4ACF-9973-D0D2432AEBFA}" presName="text" presStyleLbl="node1" presStyleIdx="0" presStyleCnt="5">
        <dgm:presLayoutVars>
          <dgm:bulletEnabled val="1"/>
        </dgm:presLayoutVars>
      </dgm:prSet>
      <dgm:spPr/>
    </dgm:pt>
    <dgm:pt modelId="{5188C23E-EB92-4958-AA6E-30BF8C5202BC}" type="pres">
      <dgm:prSet presAssocID="{0EE843A6-0C61-47F3-802D-1F84BA24A43F}" presName="spacer" presStyleCnt="0"/>
      <dgm:spPr/>
    </dgm:pt>
    <dgm:pt modelId="{6EA70E6C-62D3-4B11-BA93-8215B6794BF0}" type="pres">
      <dgm:prSet presAssocID="{A4C8DA74-7493-4506-A686-73014AD13441}" presName="comp" presStyleCnt="0"/>
      <dgm:spPr/>
    </dgm:pt>
    <dgm:pt modelId="{D07DB664-41DF-472A-9001-328DEA4406C2}" type="pres">
      <dgm:prSet presAssocID="{A4C8DA74-7493-4506-A686-73014AD13441}" presName="box" presStyleLbl="node1" presStyleIdx="1" presStyleCnt="5"/>
      <dgm:spPr/>
    </dgm:pt>
    <dgm:pt modelId="{69FA4482-3435-48C9-8604-3CD914B4A25F}" type="pres">
      <dgm:prSet presAssocID="{A4C8DA74-7493-4506-A686-73014AD13441}" presName="img" presStyleLbl="fgImgPlace1" presStyleIdx="1" presStyleCnt="5" custScaleX="94235" custScaleY="109726" custLinFactNeighborX="-3158" custLinFactNeighborY="-1602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01402EA8-D68E-4B14-B8A0-D522E777AA35}" type="pres">
      <dgm:prSet presAssocID="{A4C8DA74-7493-4506-A686-73014AD13441}" presName="text" presStyleLbl="node1" presStyleIdx="1" presStyleCnt="5">
        <dgm:presLayoutVars>
          <dgm:bulletEnabled val="1"/>
        </dgm:presLayoutVars>
      </dgm:prSet>
      <dgm:spPr/>
    </dgm:pt>
    <dgm:pt modelId="{601BCF79-1142-4072-9C87-5DB7D9298905}" type="pres">
      <dgm:prSet presAssocID="{844E5910-0A41-4BE8-A5FA-D84D0924DE94}" presName="spacer" presStyleCnt="0"/>
      <dgm:spPr/>
    </dgm:pt>
    <dgm:pt modelId="{D6EC4B0F-63D7-417D-9AF7-770D3CF71421}" type="pres">
      <dgm:prSet presAssocID="{14F9A4C3-9DD2-4A0E-8C87-11BABE15EB67}" presName="comp" presStyleCnt="0"/>
      <dgm:spPr/>
    </dgm:pt>
    <dgm:pt modelId="{7E036181-0ABC-483D-9EC5-71A7628F2693}" type="pres">
      <dgm:prSet presAssocID="{14F9A4C3-9DD2-4A0E-8C87-11BABE15EB67}" presName="box" presStyleLbl="node1" presStyleIdx="2" presStyleCnt="5" custLinFactNeighborY="185"/>
      <dgm:spPr/>
    </dgm:pt>
    <dgm:pt modelId="{E10B85AA-1C6D-4AEC-A4C8-2009532ED842}" type="pres">
      <dgm:prSet presAssocID="{14F9A4C3-9DD2-4A0E-8C87-11BABE15EB67}" presName="img" presStyleLbl="fgImgPlace1" presStyleIdx="2" presStyleCnt="5" custScaleX="94863" custScaleY="111010" custLinFactNeighborX="-2844" custLinFactNeighborY="-2385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FCA96F34-236F-46F6-92FE-683722399452}" type="pres">
      <dgm:prSet presAssocID="{14F9A4C3-9DD2-4A0E-8C87-11BABE15EB67}" presName="text" presStyleLbl="node1" presStyleIdx="2" presStyleCnt="5">
        <dgm:presLayoutVars>
          <dgm:bulletEnabled val="1"/>
        </dgm:presLayoutVars>
      </dgm:prSet>
      <dgm:spPr/>
    </dgm:pt>
    <dgm:pt modelId="{A2557B69-F81F-4019-AA91-9D5BC7BC7FE2}" type="pres">
      <dgm:prSet presAssocID="{412BD59E-8CF7-433E-9E21-CC8F71913A51}" presName="spacer" presStyleCnt="0"/>
      <dgm:spPr/>
    </dgm:pt>
    <dgm:pt modelId="{F93748ED-9F79-44A1-8439-CF91C26ABBC7}" type="pres">
      <dgm:prSet presAssocID="{B1624202-E635-4A7F-A19D-63F76D061E6B}" presName="comp" presStyleCnt="0"/>
      <dgm:spPr/>
    </dgm:pt>
    <dgm:pt modelId="{964260D8-02EB-4326-8D1C-0EA6F27996B0}" type="pres">
      <dgm:prSet presAssocID="{B1624202-E635-4A7F-A19D-63F76D061E6B}" presName="box" presStyleLbl="node1" presStyleIdx="3" presStyleCnt="5"/>
      <dgm:spPr/>
    </dgm:pt>
    <dgm:pt modelId="{4F3FC717-9606-4C53-BBA3-26423771E1B2}" type="pres">
      <dgm:prSet presAssocID="{B1624202-E635-4A7F-A19D-63F76D061E6B}" presName="img" presStyleLbl="fgImgPlace1" presStyleIdx="3" presStyleCnt="5" custScaleX="90715" custScaleY="105582" custLinFactNeighborX="-4918" custLinFactNeighborY="1414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B6412017-7D7E-4550-8658-76D3523D6889}" type="pres">
      <dgm:prSet presAssocID="{B1624202-E635-4A7F-A19D-63F76D061E6B}" presName="text" presStyleLbl="node1" presStyleIdx="3" presStyleCnt="5">
        <dgm:presLayoutVars>
          <dgm:bulletEnabled val="1"/>
        </dgm:presLayoutVars>
      </dgm:prSet>
      <dgm:spPr/>
    </dgm:pt>
    <dgm:pt modelId="{7525B874-B956-4CB2-B614-492F0BB3C977}" type="pres">
      <dgm:prSet presAssocID="{240B8635-43BF-40B3-AACA-D80F72BB2D10}" presName="spacer" presStyleCnt="0"/>
      <dgm:spPr/>
    </dgm:pt>
    <dgm:pt modelId="{CE1B618C-D75F-48B5-9E37-2B3CD519281C}" type="pres">
      <dgm:prSet presAssocID="{82800DEC-55D9-4402-A41E-F0F593A7244E}" presName="comp" presStyleCnt="0"/>
      <dgm:spPr/>
    </dgm:pt>
    <dgm:pt modelId="{3C9A8925-00BB-426D-947F-AE81B1742AF5}" type="pres">
      <dgm:prSet presAssocID="{82800DEC-55D9-4402-A41E-F0F593A7244E}" presName="box" presStyleLbl="node1" presStyleIdx="4" presStyleCnt="5" custLinFactNeighborY="4822"/>
      <dgm:spPr/>
    </dgm:pt>
    <dgm:pt modelId="{BCF61C66-B451-45A5-8799-629CFD215146}" type="pres">
      <dgm:prSet presAssocID="{82800DEC-55D9-4402-A41E-F0F593A7244E}" presName="img" presStyleLbl="fgImgPlace1" presStyleIdx="4" presStyleCnt="5" custScaleX="91923" custScaleY="104924" custLinFactNeighborX="-4314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F353B842-5C11-46C1-8C59-CB74C35E26E1}" type="pres">
      <dgm:prSet presAssocID="{82800DEC-55D9-4402-A41E-F0F593A7244E}" presName="text" presStyleLbl="node1" presStyleIdx="4" presStyleCnt="5">
        <dgm:presLayoutVars>
          <dgm:bulletEnabled val="1"/>
        </dgm:presLayoutVars>
      </dgm:prSet>
      <dgm:spPr/>
    </dgm:pt>
  </dgm:ptLst>
  <dgm:cxnLst>
    <dgm:cxn modelId="{1DC63F1B-2A79-42FE-A8FC-A6C34A398FB9}" type="presOf" srcId="{82800DEC-55D9-4402-A41E-F0F593A7244E}" destId="{3C9A8925-00BB-426D-947F-AE81B1742AF5}" srcOrd="0" destOrd="0" presId="urn:microsoft.com/office/officeart/2005/8/layout/vList4"/>
    <dgm:cxn modelId="{ABDFD51F-D59B-42D2-818B-572C2701CAC1}" type="presOf" srcId="{3AD1DFDA-55CE-4ACF-9973-D0D2432AEBFA}" destId="{1A9B0957-7DA0-43CA-B48D-C7895764642C}" srcOrd="0" destOrd="0" presId="urn:microsoft.com/office/officeart/2005/8/layout/vList4"/>
    <dgm:cxn modelId="{74FB8029-6FF3-4D7C-A24A-606B85FD333C}" type="presOf" srcId="{BA7CA082-E6A2-48FA-93F9-201D3D9D37ED}" destId="{FCA96F34-236F-46F6-92FE-683722399452}" srcOrd="1" destOrd="1" presId="urn:microsoft.com/office/officeart/2005/8/layout/vList4"/>
    <dgm:cxn modelId="{22FB6732-A0B3-49B9-BDB5-A0BF8044825E}" type="presOf" srcId="{14F9A4C3-9DD2-4A0E-8C87-11BABE15EB67}" destId="{FCA96F34-236F-46F6-92FE-683722399452}" srcOrd="1" destOrd="0" presId="urn:microsoft.com/office/officeart/2005/8/layout/vList4"/>
    <dgm:cxn modelId="{E20DB164-B38A-4919-A2FD-683C36FA2356}" type="presOf" srcId="{82800DEC-55D9-4402-A41E-F0F593A7244E}" destId="{F353B842-5C11-46C1-8C59-CB74C35E26E1}" srcOrd="1" destOrd="0" presId="urn:microsoft.com/office/officeart/2005/8/layout/vList4"/>
    <dgm:cxn modelId="{2EE0EC71-CFB8-4BF0-AF1C-33FD89C88BC9}" srcId="{CE4E49ED-AA8C-43C6-B69B-FFF072E1DD1E}" destId="{3AD1DFDA-55CE-4ACF-9973-D0D2432AEBFA}" srcOrd="0" destOrd="0" parTransId="{2792BADD-D728-49F1-9E1A-C49EF6D2BFF6}" sibTransId="{0EE843A6-0C61-47F3-802D-1F84BA24A43F}"/>
    <dgm:cxn modelId="{437E4559-747E-4707-8A11-05865F112C7C}" srcId="{CE4E49ED-AA8C-43C6-B69B-FFF072E1DD1E}" destId="{14F9A4C3-9DD2-4A0E-8C87-11BABE15EB67}" srcOrd="2" destOrd="0" parTransId="{01560F45-4D3C-4D52-84A6-6E84AF7C925C}" sibTransId="{412BD59E-8CF7-433E-9E21-CC8F71913A51}"/>
    <dgm:cxn modelId="{AD2E217F-4FEE-4B5F-A9E4-6B91E9DA9099}" srcId="{CE4E49ED-AA8C-43C6-B69B-FFF072E1DD1E}" destId="{82800DEC-55D9-4402-A41E-F0F593A7244E}" srcOrd="4" destOrd="0" parTransId="{5A9238A3-5BF7-486A-A4FC-70F2108D3F0D}" sibTransId="{74DF29D6-6FC0-4B55-91A4-317E898CD9E4}"/>
    <dgm:cxn modelId="{CB1E0084-B2D0-4B92-8FF3-2C5C2BE0519B}" type="presOf" srcId="{14F9A4C3-9DD2-4A0E-8C87-11BABE15EB67}" destId="{7E036181-0ABC-483D-9EC5-71A7628F2693}" srcOrd="0" destOrd="0" presId="urn:microsoft.com/office/officeart/2005/8/layout/vList4"/>
    <dgm:cxn modelId="{B3C47488-F055-4BBB-8D50-73AACE9EC34F}" type="presOf" srcId="{A4C8DA74-7493-4506-A686-73014AD13441}" destId="{01402EA8-D68E-4B14-B8A0-D522E777AA35}" srcOrd="1" destOrd="0" presId="urn:microsoft.com/office/officeart/2005/8/layout/vList4"/>
    <dgm:cxn modelId="{4430FF91-B588-4CFE-8583-8FBC6F2A5434}" type="presOf" srcId="{BA7CA082-E6A2-48FA-93F9-201D3D9D37ED}" destId="{7E036181-0ABC-483D-9EC5-71A7628F2693}" srcOrd="0" destOrd="1" presId="urn:microsoft.com/office/officeart/2005/8/layout/vList4"/>
    <dgm:cxn modelId="{03A17097-C87A-4CB0-B3B4-AF970B2961E9}" type="presOf" srcId="{B1624202-E635-4A7F-A19D-63F76D061E6B}" destId="{964260D8-02EB-4326-8D1C-0EA6F27996B0}" srcOrd="0" destOrd="0" presId="urn:microsoft.com/office/officeart/2005/8/layout/vList4"/>
    <dgm:cxn modelId="{5126439D-33B3-4231-AA52-51A47755A564}" srcId="{CE4E49ED-AA8C-43C6-B69B-FFF072E1DD1E}" destId="{B1624202-E635-4A7F-A19D-63F76D061E6B}" srcOrd="3" destOrd="0" parTransId="{164CD25D-A4EB-44C1-818C-5B1CDEE0B85C}" sibTransId="{240B8635-43BF-40B3-AACA-D80F72BB2D10}"/>
    <dgm:cxn modelId="{103590B1-91EF-4AE8-8176-6D6C3C8769E0}" srcId="{CE4E49ED-AA8C-43C6-B69B-FFF072E1DD1E}" destId="{A4C8DA74-7493-4506-A686-73014AD13441}" srcOrd="1" destOrd="0" parTransId="{5DF55FCB-187D-4620-B4FC-9553E2483B2D}" sibTransId="{844E5910-0A41-4BE8-A5FA-D84D0924DE94}"/>
    <dgm:cxn modelId="{B4B7E9C4-AA15-43AB-972F-5D73DC7067E1}" type="presOf" srcId="{3AD1DFDA-55CE-4ACF-9973-D0D2432AEBFA}" destId="{A03A1070-F5CA-43D1-A37B-AB8E7F9D81F9}" srcOrd="1" destOrd="0" presId="urn:microsoft.com/office/officeart/2005/8/layout/vList4"/>
    <dgm:cxn modelId="{EF44B0C7-B0D7-4EF2-893F-98D18228E498}" srcId="{14F9A4C3-9DD2-4A0E-8C87-11BABE15EB67}" destId="{BA7CA082-E6A2-48FA-93F9-201D3D9D37ED}" srcOrd="0" destOrd="0" parTransId="{670287A0-70BB-4923-9BD4-441BEFE676B8}" sibTransId="{8697D5B1-256E-4A69-BBC5-E5AEDC78AAF7}"/>
    <dgm:cxn modelId="{CCDE23D1-6CC2-4FE3-BB45-A257039B6F10}" type="presOf" srcId="{B1624202-E635-4A7F-A19D-63F76D061E6B}" destId="{B6412017-7D7E-4550-8658-76D3523D6889}" srcOrd="1" destOrd="0" presId="urn:microsoft.com/office/officeart/2005/8/layout/vList4"/>
    <dgm:cxn modelId="{B741B2D6-60C1-4C6C-B16A-8234265637C7}" type="presOf" srcId="{CE4E49ED-AA8C-43C6-B69B-FFF072E1DD1E}" destId="{60EADE3F-E2E5-4A72-B3D1-9386DFAA7010}" srcOrd="0" destOrd="0" presId="urn:microsoft.com/office/officeart/2005/8/layout/vList4"/>
    <dgm:cxn modelId="{C64E21FB-4567-4166-BFE8-44097AFB8FAD}" type="presOf" srcId="{A4C8DA74-7493-4506-A686-73014AD13441}" destId="{D07DB664-41DF-472A-9001-328DEA4406C2}" srcOrd="0" destOrd="0" presId="urn:microsoft.com/office/officeart/2005/8/layout/vList4"/>
    <dgm:cxn modelId="{8ADBD695-F222-497E-BB89-AE97D4A058E0}" type="presParOf" srcId="{60EADE3F-E2E5-4A72-B3D1-9386DFAA7010}" destId="{2834C51B-5C32-4EA4-AAC0-0F2C1CCA3DA2}" srcOrd="0" destOrd="0" presId="urn:microsoft.com/office/officeart/2005/8/layout/vList4"/>
    <dgm:cxn modelId="{67F76641-842C-49DF-B34F-88BE72215C0D}" type="presParOf" srcId="{2834C51B-5C32-4EA4-AAC0-0F2C1CCA3DA2}" destId="{1A9B0957-7DA0-43CA-B48D-C7895764642C}" srcOrd="0" destOrd="0" presId="urn:microsoft.com/office/officeart/2005/8/layout/vList4"/>
    <dgm:cxn modelId="{6F9FACC9-7F8D-4AF9-8CED-105159841EE4}" type="presParOf" srcId="{2834C51B-5C32-4EA4-AAC0-0F2C1CCA3DA2}" destId="{81F14D23-0816-4F1D-804A-7E55F463F439}" srcOrd="1" destOrd="0" presId="urn:microsoft.com/office/officeart/2005/8/layout/vList4"/>
    <dgm:cxn modelId="{6878D8E8-50D5-4D81-9C37-7E60D912304D}" type="presParOf" srcId="{2834C51B-5C32-4EA4-AAC0-0F2C1CCA3DA2}" destId="{A03A1070-F5CA-43D1-A37B-AB8E7F9D81F9}" srcOrd="2" destOrd="0" presId="urn:microsoft.com/office/officeart/2005/8/layout/vList4"/>
    <dgm:cxn modelId="{A520F1A2-ADB9-4207-8FA2-FAA082CF098C}" type="presParOf" srcId="{60EADE3F-E2E5-4A72-B3D1-9386DFAA7010}" destId="{5188C23E-EB92-4958-AA6E-30BF8C5202BC}" srcOrd="1" destOrd="0" presId="urn:microsoft.com/office/officeart/2005/8/layout/vList4"/>
    <dgm:cxn modelId="{E240CCD7-95DA-4467-8B33-A3824F30A676}" type="presParOf" srcId="{60EADE3F-E2E5-4A72-B3D1-9386DFAA7010}" destId="{6EA70E6C-62D3-4B11-BA93-8215B6794BF0}" srcOrd="2" destOrd="0" presId="urn:microsoft.com/office/officeart/2005/8/layout/vList4"/>
    <dgm:cxn modelId="{B0E5F038-5A22-4764-AA55-2B9C5927BFD4}" type="presParOf" srcId="{6EA70E6C-62D3-4B11-BA93-8215B6794BF0}" destId="{D07DB664-41DF-472A-9001-328DEA4406C2}" srcOrd="0" destOrd="0" presId="urn:microsoft.com/office/officeart/2005/8/layout/vList4"/>
    <dgm:cxn modelId="{B5F7B902-F630-4BFE-B2ED-FCB16F87E331}" type="presParOf" srcId="{6EA70E6C-62D3-4B11-BA93-8215B6794BF0}" destId="{69FA4482-3435-48C9-8604-3CD914B4A25F}" srcOrd="1" destOrd="0" presId="urn:microsoft.com/office/officeart/2005/8/layout/vList4"/>
    <dgm:cxn modelId="{C18EDA25-8A01-446E-9BF2-5A4324C11AB6}" type="presParOf" srcId="{6EA70E6C-62D3-4B11-BA93-8215B6794BF0}" destId="{01402EA8-D68E-4B14-B8A0-D522E777AA35}" srcOrd="2" destOrd="0" presId="urn:microsoft.com/office/officeart/2005/8/layout/vList4"/>
    <dgm:cxn modelId="{DEA8CD22-8272-48B5-85E6-76959322D5B3}" type="presParOf" srcId="{60EADE3F-E2E5-4A72-B3D1-9386DFAA7010}" destId="{601BCF79-1142-4072-9C87-5DB7D9298905}" srcOrd="3" destOrd="0" presId="urn:microsoft.com/office/officeart/2005/8/layout/vList4"/>
    <dgm:cxn modelId="{6B4C05D8-ECC3-4D20-A899-DFD6BD391F87}" type="presParOf" srcId="{60EADE3F-E2E5-4A72-B3D1-9386DFAA7010}" destId="{D6EC4B0F-63D7-417D-9AF7-770D3CF71421}" srcOrd="4" destOrd="0" presId="urn:microsoft.com/office/officeart/2005/8/layout/vList4"/>
    <dgm:cxn modelId="{E9C410EF-F1A5-462B-AAF1-A7C6700461D8}" type="presParOf" srcId="{D6EC4B0F-63D7-417D-9AF7-770D3CF71421}" destId="{7E036181-0ABC-483D-9EC5-71A7628F2693}" srcOrd="0" destOrd="0" presId="urn:microsoft.com/office/officeart/2005/8/layout/vList4"/>
    <dgm:cxn modelId="{BEC9F69C-7570-455D-B5E8-C854C8E9C5AD}" type="presParOf" srcId="{D6EC4B0F-63D7-417D-9AF7-770D3CF71421}" destId="{E10B85AA-1C6D-4AEC-A4C8-2009532ED842}" srcOrd="1" destOrd="0" presId="urn:microsoft.com/office/officeart/2005/8/layout/vList4"/>
    <dgm:cxn modelId="{AB2544D8-2454-4BA7-8543-A5C68AC3D943}" type="presParOf" srcId="{D6EC4B0F-63D7-417D-9AF7-770D3CF71421}" destId="{FCA96F34-236F-46F6-92FE-683722399452}" srcOrd="2" destOrd="0" presId="urn:microsoft.com/office/officeart/2005/8/layout/vList4"/>
    <dgm:cxn modelId="{6AE018E0-47C5-450D-91D8-B586AA6C7E0B}" type="presParOf" srcId="{60EADE3F-E2E5-4A72-B3D1-9386DFAA7010}" destId="{A2557B69-F81F-4019-AA91-9D5BC7BC7FE2}" srcOrd="5" destOrd="0" presId="urn:microsoft.com/office/officeart/2005/8/layout/vList4"/>
    <dgm:cxn modelId="{04AFCBF0-D830-43B8-8402-D0F54F4D9431}" type="presParOf" srcId="{60EADE3F-E2E5-4A72-B3D1-9386DFAA7010}" destId="{F93748ED-9F79-44A1-8439-CF91C26ABBC7}" srcOrd="6" destOrd="0" presId="urn:microsoft.com/office/officeart/2005/8/layout/vList4"/>
    <dgm:cxn modelId="{F7CE33D5-16E2-4207-A8E2-B56C04CE530E}" type="presParOf" srcId="{F93748ED-9F79-44A1-8439-CF91C26ABBC7}" destId="{964260D8-02EB-4326-8D1C-0EA6F27996B0}" srcOrd="0" destOrd="0" presId="urn:microsoft.com/office/officeart/2005/8/layout/vList4"/>
    <dgm:cxn modelId="{157F1D87-4BF0-4824-9E08-9E5D7A877531}" type="presParOf" srcId="{F93748ED-9F79-44A1-8439-CF91C26ABBC7}" destId="{4F3FC717-9606-4C53-BBA3-26423771E1B2}" srcOrd="1" destOrd="0" presId="urn:microsoft.com/office/officeart/2005/8/layout/vList4"/>
    <dgm:cxn modelId="{E687B59E-4DCC-4852-AD5F-3564A0E72FC4}" type="presParOf" srcId="{F93748ED-9F79-44A1-8439-CF91C26ABBC7}" destId="{B6412017-7D7E-4550-8658-76D3523D6889}" srcOrd="2" destOrd="0" presId="urn:microsoft.com/office/officeart/2005/8/layout/vList4"/>
    <dgm:cxn modelId="{C8ED9F3E-F0E8-40CD-8AC2-A7D4C95D894D}" type="presParOf" srcId="{60EADE3F-E2E5-4A72-B3D1-9386DFAA7010}" destId="{7525B874-B956-4CB2-B614-492F0BB3C977}" srcOrd="7" destOrd="0" presId="urn:microsoft.com/office/officeart/2005/8/layout/vList4"/>
    <dgm:cxn modelId="{BD5960AC-48CD-47B8-9FBE-2AC890A29D84}" type="presParOf" srcId="{60EADE3F-E2E5-4A72-B3D1-9386DFAA7010}" destId="{CE1B618C-D75F-48B5-9E37-2B3CD519281C}" srcOrd="8" destOrd="0" presId="urn:microsoft.com/office/officeart/2005/8/layout/vList4"/>
    <dgm:cxn modelId="{793BB3AB-F886-4749-9F3F-D598618B07B4}" type="presParOf" srcId="{CE1B618C-D75F-48B5-9E37-2B3CD519281C}" destId="{3C9A8925-00BB-426D-947F-AE81B1742AF5}" srcOrd="0" destOrd="0" presId="urn:microsoft.com/office/officeart/2005/8/layout/vList4"/>
    <dgm:cxn modelId="{3D8D8D9C-9D7A-4796-9867-6B7BA030DE19}" type="presParOf" srcId="{CE1B618C-D75F-48B5-9E37-2B3CD519281C}" destId="{BCF61C66-B451-45A5-8799-629CFD215146}" srcOrd="1" destOrd="0" presId="urn:microsoft.com/office/officeart/2005/8/layout/vList4"/>
    <dgm:cxn modelId="{08BD2DCA-AB5B-4AC8-AF36-85B265B3367E}" type="presParOf" srcId="{CE1B618C-D75F-48B5-9E37-2B3CD519281C}" destId="{F353B842-5C11-46C1-8C59-CB74C35E26E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222C5-4326-44ED-9BC2-B22F8561CF55}">
      <dsp:nvSpPr>
        <dsp:cNvPr id="0" name=""/>
        <dsp:cNvSpPr/>
      </dsp:nvSpPr>
      <dsp:spPr>
        <a:xfrm>
          <a:off x="0" y="0"/>
          <a:ext cx="2647156" cy="195426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 dirty="0"/>
        </a:p>
      </dsp:txBody>
      <dsp:txXfrm rot="16200000">
        <a:off x="-536530" y="536530"/>
        <a:ext cx="1602493" cy="529431"/>
      </dsp:txXfrm>
    </dsp:sp>
    <dsp:sp modelId="{A1889BDC-56E1-4494-B13B-F7DB7CCF81FA}">
      <dsp:nvSpPr>
        <dsp:cNvPr id="0" name=""/>
        <dsp:cNvSpPr/>
      </dsp:nvSpPr>
      <dsp:spPr>
        <a:xfrm>
          <a:off x="529431" y="0"/>
          <a:ext cx="1972131" cy="19542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Умственная готовность (речь, память, мышление, навыки …)</a:t>
          </a:r>
        </a:p>
      </dsp:txBody>
      <dsp:txXfrm>
        <a:off x="529431" y="0"/>
        <a:ext cx="1972131" cy="1954260"/>
      </dsp:txXfrm>
    </dsp:sp>
    <dsp:sp modelId="{31E0C34B-6BFB-46D3-97FF-22DFDCA34872}">
      <dsp:nvSpPr>
        <dsp:cNvPr id="0" name=""/>
        <dsp:cNvSpPr/>
      </dsp:nvSpPr>
      <dsp:spPr>
        <a:xfrm>
          <a:off x="2766681" y="0"/>
          <a:ext cx="2647156" cy="195426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 dirty="0"/>
        </a:p>
      </dsp:txBody>
      <dsp:txXfrm rot="16200000">
        <a:off x="2230150" y="536530"/>
        <a:ext cx="1602493" cy="529431"/>
      </dsp:txXfrm>
    </dsp:sp>
    <dsp:sp modelId="{A5AF3FCE-FC03-425A-9BBF-75BFE6385192}">
      <dsp:nvSpPr>
        <dsp:cNvPr id="0" name=""/>
        <dsp:cNvSpPr/>
      </dsp:nvSpPr>
      <dsp:spPr>
        <a:xfrm rot="5400000">
          <a:off x="2610038" y="1477019"/>
          <a:ext cx="287238" cy="3970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4F1F0-50C7-42C8-A680-3F85793E3A67}">
      <dsp:nvSpPr>
        <dsp:cNvPr id="0" name=""/>
        <dsp:cNvSpPr/>
      </dsp:nvSpPr>
      <dsp:spPr>
        <a:xfrm>
          <a:off x="3296112" y="0"/>
          <a:ext cx="1972131" cy="19542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Личностная готовность (желания, переживания, навыки общения) </a:t>
          </a:r>
        </a:p>
      </dsp:txBody>
      <dsp:txXfrm>
        <a:off x="3296112" y="0"/>
        <a:ext cx="1972131" cy="1954260"/>
      </dsp:txXfrm>
    </dsp:sp>
    <dsp:sp modelId="{20C51DCD-6DE4-4DD5-9855-494A4BA8DF25}">
      <dsp:nvSpPr>
        <dsp:cNvPr id="0" name=""/>
        <dsp:cNvSpPr/>
      </dsp:nvSpPr>
      <dsp:spPr>
        <a:xfrm>
          <a:off x="5480837" y="0"/>
          <a:ext cx="2647156" cy="195426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 dirty="0"/>
        </a:p>
      </dsp:txBody>
      <dsp:txXfrm rot="16200000">
        <a:off x="4944306" y="536530"/>
        <a:ext cx="1602493" cy="529431"/>
      </dsp:txXfrm>
    </dsp:sp>
    <dsp:sp modelId="{376B845F-CF1C-4A2B-B1F9-5E764545739D}">
      <dsp:nvSpPr>
        <dsp:cNvPr id="0" name=""/>
        <dsp:cNvSpPr/>
      </dsp:nvSpPr>
      <dsp:spPr>
        <a:xfrm rot="5400000">
          <a:off x="5349845" y="1477019"/>
          <a:ext cx="287238" cy="3970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AE7365-3558-4964-8E83-C1A20D4D6954}">
      <dsp:nvSpPr>
        <dsp:cNvPr id="0" name=""/>
        <dsp:cNvSpPr/>
      </dsp:nvSpPr>
      <dsp:spPr>
        <a:xfrm>
          <a:off x="6010268" y="0"/>
          <a:ext cx="1972131" cy="19542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Волевая готовность (овладение правилами, контроль над импульсами)</a:t>
          </a:r>
        </a:p>
      </dsp:txBody>
      <dsp:txXfrm>
        <a:off x="6010268" y="0"/>
        <a:ext cx="1972131" cy="1954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4FED3-09C1-4C28-AAD3-383906A5187A}">
      <dsp:nvSpPr>
        <dsp:cNvPr id="0" name=""/>
        <dsp:cNvSpPr/>
      </dsp:nvSpPr>
      <dsp:spPr>
        <a:xfrm>
          <a:off x="0" y="1395393"/>
          <a:ext cx="3155565" cy="2373892"/>
        </a:xfrm>
        <a:prstGeom prst="roundRect">
          <a:avLst/>
        </a:prstGeom>
        <a:blipFill rotWithShape="1">
          <a:blip xmlns:r="http://schemas.openxmlformats.org/officeDocument/2006/relationships" r:embed="rId1"/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13D424-462F-41C2-AF85-57F9CF012D27}">
      <dsp:nvSpPr>
        <dsp:cNvPr id="0" name=""/>
        <dsp:cNvSpPr/>
      </dsp:nvSpPr>
      <dsp:spPr>
        <a:xfrm>
          <a:off x="0" y="4001371"/>
          <a:ext cx="3158123" cy="1171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Эмоции: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Страх, тревога по отношению к школе, учителю, сверстниками, ситуации контроля или спокойствие, радость</a:t>
          </a:r>
          <a:endParaRPr lang="ru-RU" sz="2000" kern="1200" dirty="0"/>
        </a:p>
      </dsp:txBody>
      <dsp:txXfrm>
        <a:off x="0" y="4001371"/>
        <a:ext cx="3158123" cy="1171663"/>
      </dsp:txXfrm>
    </dsp:sp>
    <dsp:sp modelId="{1BC08BED-B8F6-4078-BBBA-3DF492BB250B}">
      <dsp:nvSpPr>
        <dsp:cNvPr id="0" name=""/>
        <dsp:cNvSpPr/>
      </dsp:nvSpPr>
      <dsp:spPr>
        <a:xfrm>
          <a:off x="3474419" y="1404363"/>
          <a:ext cx="3666359" cy="2456208"/>
        </a:xfrm>
        <a:prstGeom prst="roundRect">
          <a:avLst/>
        </a:prstGeom>
        <a:blipFill rotWithShape="1">
          <a:blip xmlns:r="http://schemas.openxmlformats.org/officeDocument/2006/relationships" r:embed="rId2"/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1E6AA9-4EE6-40BB-98AA-3DD84DC92AC3}">
      <dsp:nvSpPr>
        <dsp:cNvPr id="0" name=""/>
        <dsp:cNvSpPr/>
      </dsp:nvSpPr>
      <dsp:spPr>
        <a:xfrm>
          <a:off x="3812702" y="4051089"/>
          <a:ext cx="3158123" cy="1171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Мотивация:</a:t>
          </a:r>
          <a:endParaRPr lang="ru-RU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Учеба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Игра, общение, атрибуты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Оценка взрослого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Новая роль</a:t>
          </a:r>
        </a:p>
      </dsp:txBody>
      <dsp:txXfrm>
        <a:off x="3812702" y="4051089"/>
        <a:ext cx="3158123" cy="1171663"/>
      </dsp:txXfrm>
    </dsp:sp>
    <dsp:sp modelId="{F45904CF-D638-4F8D-B2C2-55D67D686CCC}">
      <dsp:nvSpPr>
        <dsp:cNvPr id="0" name=""/>
        <dsp:cNvSpPr/>
      </dsp:nvSpPr>
      <dsp:spPr>
        <a:xfrm>
          <a:off x="7456724" y="1401240"/>
          <a:ext cx="3454481" cy="2353895"/>
        </a:xfrm>
        <a:prstGeom prst="round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4C79D2-DBEF-4141-90CC-75B92D5B6481}">
      <dsp:nvSpPr>
        <dsp:cNvPr id="0" name=""/>
        <dsp:cNvSpPr/>
      </dsp:nvSpPr>
      <dsp:spPr>
        <a:xfrm>
          <a:off x="7606893" y="4010713"/>
          <a:ext cx="3158123" cy="1171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Отношение к нормам и правилам</a:t>
          </a:r>
          <a:r>
            <a:rPr lang="ru-RU" sz="1600" kern="1200" dirty="0"/>
            <a:t>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Принятие как своего или  манипулирование или отвержение</a:t>
          </a:r>
          <a:endParaRPr lang="ru-RU" sz="2000" kern="1200" dirty="0"/>
        </a:p>
      </dsp:txBody>
      <dsp:txXfrm>
        <a:off x="7606893" y="4010713"/>
        <a:ext cx="3158123" cy="11716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9B0957-7DA0-43CA-B48D-C7895764642C}">
      <dsp:nvSpPr>
        <dsp:cNvPr id="0" name=""/>
        <dsp:cNvSpPr/>
      </dsp:nvSpPr>
      <dsp:spPr>
        <a:xfrm>
          <a:off x="0" y="0"/>
          <a:ext cx="10142134" cy="12434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Продолжительность участия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Качество общения</a:t>
          </a:r>
          <a:r>
            <a:rPr lang="en-US" sz="1800" kern="1200" dirty="0"/>
            <a:t> </a:t>
          </a:r>
          <a:endParaRPr lang="ru-RU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Особенности программы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Разнообразие социального опыта + специальная подготовка к школе</a:t>
          </a:r>
        </a:p>
      </dsp:txBody>
      <dsp:txXfrm>
        <a:off x="2152775" y="0"/>
        <a:ext cx="7989358" cy="1243489"/>
      </dsp:txXfrm>
    </dsp:sp>
    <dsp:sp modelId="{81F14D23-0816-4F1D-804A-7E55F463F439}">
      <dsp:nvSpPr>
        <dsp:cNvPr id="0" name=""/>
        <dsp:cNvSpPr/>
      </dsp:nvSpPr>
      <dsp:spPr>
        <a:xfrm>
          <a:off x="118760" y="4"/>
          <a:ext cx="1694000" cy="109543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7DB664-41DF-472A-9001-328DEA4406C2}">
      <dsp:nvSpPr>
        <dsp:cNvPr id="0" name=""/>
        <dsp:cNvSpPr/>
      </dsp:nvSpPr>
      <dsp:spPr>
        <a:xfrm>
          <a:off x="0" y="1367838"/>
          <a:ext cx="10142134" cy="12434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Индивидуальные особенности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Возрастные особенности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Психологическая и педагогическая готовность к школе</a:t>
          </a:r>
        </a:p>
      </dsp:txBody>
      <dsp:txXfrm>
        <a:off x="2152775" y="1367838"/>
        <a:ext cx="7989358" cy="1243489"/>
      </dsp:txXfrm>
    </dsp:sp>
    <dsp:sp modelId="{69FA4482-3435-48C9-8604-3CD914B4A25F}">
      <dsp:nvSpPr>
        <dsp:cNvPr id="0" name=""/>
        <dsp:cNvSpPr/>
      </dsp:nvSpPr>
      <dsp:spPr>
        <a:xfrm>
          <a:off x="118760" y="1427873"/>
          <a:ext cx="1911487" cy="109154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036181-0ABC-483D-9EC5-71A7628F2693}">
      <dsp:nvSpPr>
        <dsp:cNvPr id="0" name=""/>
        <dsp:cNvSpPr/>
      </dsp:nvSpPr>
      <dsp:spPr>
        <a:xfrm>
          <a:off x="0" y="2737977"/>
          <a:ext cx="10142134" cy="12434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Вовлеченность в образование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Понимание значимости перехода и поддержка нового статуса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1800" kern="1200" dirty="0"/>
            <a:t>Поддержка самостоятельности и автономии </a:t>
          </a:r>
          <a:r>
            <a:rPr lang="en-US" sz="1800" kern="1200" dirty="0"/>
            <a:t>[</a:t>
          </a:r>
          <a:r>
            <a:rPr lang="da-DK" sz="1800" kern="1200" dirty="0"/>
            <a:t>Berube, Ruel, April et al., 2018</a:t>
          </a:r>
          <a:r>
            <a:rPr lang="en-US" sz="1800" kern="1200" dirty="0"/>
            <a:t>]</a:t>
          </a:r>
          <a:endParaRPr lang="ru-RU" sz="1800" kern="1200" dirty="0"/>
        </a:p>
      </dsp:txBody>
      <dsp:txXfrm>
        <a:off x="2152775" y="2737977"/>
        <a:ext cx="7989358" cy="1243489"/>
      </dsp:txXfrm>
    </dsp:sp>
    <dsp:sp modelId="{E10B85AA-1C6D-4AEC-A4C8-2009532ED842}">
      <dsp:nvSpPr>
        <dsp:cNvPr id="0" name=""/>
        <dsp:cNvSpPr/>
      </dsp:nvSpPr>
      <dsp:spPr>
        <a:xfrm>
          <a:off x="118760" y="2781536"/>
          <a:ext cx="1924226" cy="110431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4260D8-02EB-4326-8D1C-0EA6F27996B0}">
      <dsp:nvSpPr>
        <dsp:cNvPr id="0" name=""/>
        <dsp:cNvSpPr/>
      </dsp:nvSpPr>
      <dsp:spPr>
        <a:xfrm>
          <a:off x="0" y="4103514"/>
          <a:ext cx="10142134" cy="12434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Представления и ожидания от ребенка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Специальные программы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Возможности для индивидуализации</a:t>
          </a:r>
        </a:p>
      </dsp:txBody>
      <dsp:txXfrm>
        <a:off x="2152775" y="4103514"/>
        <a:ext cx="7989358" cy="1243489"/>
      </dsp:txXfrm>
    </dsp:sp>
    <dsp:sp modelId="{4F3FC717-9606-4C53-BBA3-26423771E1B2}">
      <dsp:nvSpPr>
        <dsp:cNvPr id="0" name=""/>
        <dsp:cNvSpPr/>
      </dsp:nvSpPr>
      <dsp:spPr>
        <a:xfrm>
          <a:off x="118760" y="4214165"/>
          <a:ext cx="1840087" cy="10503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9A8925-00BB-426D-947F-AE81B1742AF5}">
      <dsp:nvSpPr>
        <dsp:cNvPr id="0" name=""/>
        <dsp:cNvSpPr/>
      </dsp:nvSpPr>
      <dsp:spPr>
        <a:xfrm>
          <a:off x="0" y="5475946"/>
          <a:ext cx="10142134" cy="12434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Согласованность программ, ожиданий, ценностей у педагогов, совместное обучение и практика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Побуждение семей к вовлечению, диалогу, активности, информирование </a:t>
          </a:r>
          <a:r>
            <a:rPr lang="en-US" sz="1600" kern="1200" dirty="0"/>
            <a:t>[La Paro, </a:t>
          </a:r>
          <a:r>
            <a:rPr lang="en-US" sz="1600" kern="1200" dirty="0" err="1"/>
            <a:t>Pianta</a:t>
          </a:r>
          <a:r>
            <a:rPr lang="en-US" sz="1600" kern="1200" dirty="0"/>
            <a:t>, 2003]</a:t>
          </a:r>
          <a:endParaRPr lang="ru-RU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Общие представления о ребенке </a:t>
          </a:r>
          <a:r>
            <a:rPr lang="en-US" sz="1600" kern="1200" dirty="0"/>
            <a:t>[Cook, Dearing, </a:t>
          </a:r>
          <a:r>
            <a:rPr lang="en-US" sz="1600" kern="1200" dirty="0" err="1"/>
            <a:t>Zachrisson</a:t>
          </a:r>
          <a:r>
            <a:rPr lang="en-US" sz="1600" kern="1200" dirty="0"/>
            <a:t>, 2017]</a:t>
          </a:r>
          <a:endParaRPr lang="ru-RU" sz="1600" kern="1200" dirty="0"/>
        </a:p>
      </dsp:txBody>
      <dsp:txXfrm>
        <a:off x="2152775" y="5475946"/>
        <a:ext cx="7989358" cy="1243489"/>
      </dsp:txXfrm>
    </dsp:sp>
    <dsp:sp modelId="{BCF61C66-B451-45A5-8799-629CFD215146}">
      <dsp:nvSpPr>
        <dsp:cNvPr id="0" name=""/>
        <dsp:cNvSpPr/>
      </dsp:nvSpPr>
      <dsp:spPr>
        <a:xfrm>
          <a:off x="118760" y="5571210"/>
          <a:ext cx="1864590" cy="104377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05T16:14:43.5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0,'609'0,"-586"0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05T16:14:58.2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3,'69'-1,"-22"0,0 1,0 3,73 12,-9 1,-22-5,-16-3,-55-8,-1 1,1 2,30 7,-31-5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05T16:15:09.1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0,'663'0,"-641"0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05T16:15:11.56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0,'72'1,"128"19,-160-16,-1-1,56-4,42 2,-74 14,-45-11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en-RU" smtClean="0"/>
              <a:t>12/05/2022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234703-C735-5D41-99C2-019C7EBECC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F59B5-E815-AE43-BAE2-FA594BB42C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en-RU" smtClean="0"/>
              <a:t>12/05/2022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customXml" Target="../ink/ink2.xml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customXml" Target="../ink/ink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Поддержка образовательных переходов в дошкольном образовании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Институт образования НИУ ВШЭ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Центр исследований современного детства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Анастасия Константиновна </a:t>
            </a:r>
            <a:r>
              <a:rPr lang="ru-RU" dirty="0" err="1"/>
              <a:t>Нисская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11072702" cy="777025"/>
          </a:xfrm>
        </p:spPr>
        <p:txBody>
          <a:bodyPr>
            <a:normAutofit/>
          </a:bodyPr>
          <a:lstStyle/>
          <a:p>
            <a:r>
              <a:rPr lang="ru-RU" sz="3600" dirty="0"/>
              <a:t>Запрос и ожидания семьи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148151" cy="492368"/>
          </a:xfrm>
        </p:spPr>
        <p:txBody>
          <a:bodyPr/>
          <a:lstStyle/>
          <a:p>
            <a:r>
              <a:rPr lang="ru-RU" dirty="0"/>
              <a:t>Центр исследований современного детства </a:t>
            </a:r>
            <a:r>
              <a:rPr lang="ru-RU" dirty="0" err="1"/>
              <a:t>ИнОбр</a:t>
            </a:r>
            <a:r>
              <a:rPr lang="ru-RU" dirty="0"/>
              <a:t> НИУ ВШЭ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AB60754-12D0-6EB1-7885-FD4B089968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976" t="18186" r="8214" b="26549"/>
          <a:stretch/>
        </p:blipFill>
        <p:spPr>
          <a:xfrm>
            <a:off x="6339282" y="2041217"/>
            <a:ext cx="4518630" cy="36176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930DCF2-5612-4950-B350-E48AFC2B47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54" t="17214" r="48884" b="12915"/>
          <a:stretch/>
        </p:blipFill>
        <p:spPr>
          <a:xfrm>
            <a:off x="806936" y="2063921"/>
            <a:ext cx="4731658" cy="455613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1E4742B-116B-38AD-CBFE-FFC63A03A443}"/>
              </a:ext>
            </a:extLst>
          </p:cNvPr>
          <p:cNvSpPr/>
          <p:nvPr/>
        </p:nvSpPr>
        <p:spPr>
          <a:xfrm>
            <a:off x="911478" y="4050794"/>
            <a:ext cx="4458808" cy="582392"/>
          </a:xfrm>
          <a:prstGeom prst="rect">
            <a:avLst/>
          </a:prstGeom>
          <a:noFill/>
          <a:ln>
            <a:solidFill>
              <a:srgbClr val="029C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AAE0B92-AADE-1F8C-ADEF-9338322B448E}"/>
              </a:ext>
            </a:extLst>
          </p:cNvPr>
          <p:cNvSpPr/>
          <p:nvPr/>
        </p:nvSpPr>
        <p:spPr>
          <a:xfrm>
            <a:off x="911478" y="4849080"/>
            <a:ext cx="4458808" cy="185057"/>
          </a:xfrm>
          <a:prstGeom prst="rect">
            <a:avLst/>
          </a:prstGeom>
          <a:noFill/>
          <a:ln>
            <a:solidFill>
              <a:srgbClr val="029C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7665BF2-9E59-66BD-947F-F5F49E8AE4D6}"/>
              </a:ext>
            </a:extLst>
          </p:cNvPr>
          <p:cNvSpPr/>
          <p:nvPr/>
        </p:nvSpPr>
        <p:spPr>
          <a:xfrm>
            <a:off x="911478" y="5249318"/>
            <a:ext cx="4458808" cy="269358"/>
          </a:xfrm>
          <a:prstGeom prst="rect">
            <a:avLst/>
          </a:prstGeom>
          <a:noFill/>
          <a:ln>
            <a:solidFill>
              <a:srgbClr val="029C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3E28BAE-6594-F842-BE85-2D75F92A20B3}"/>
              </a:ext>
            </a:extLst>
          </p:cNvPr>
          <p:cNvSpPr/>
          <p:nvPr/>
        </p:nvSpPr>
        <p:spPr>
          <a:xfrm>
            <a:off x="911478" y="3569753"/>
            <a:ext cx="4458808" cy="269358"/>
          </a:xfrm>
          <a:prstGeom prst="rect">
            <a:avLst/>
          </a:prstGeom>
          <a:noFill/>
          <a:ln>
            <a:solidFill>
              <a:srgbClr val="029C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262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04E2E9-AF16-D7B6-5035-18F54DD3AD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668" t="23813" r="7857" b="10232"/>
          <a:stretch/>
        </p:blipFill>
        <p:spPr>
          <a:xfrm>
            <a:off x="1143686" y="1438979"/>
            <a:ext cx="9666513" cy="5176875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11072702" cy="777025"/>
          </a:xfrm>
        </p:spPr>
        <p:txBody>
          <a:bodyPr>
            <a:normAutofit/>
          </a:bodyPr>
          <a:lstStyle/>
          <a:p>
            <a:r>
              <a:rPr lang="ru-RU" sz="3600" dirty="0"/>
              <a:t>Согласованность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148151" cy="492368"/>
          </a:xfrm>
        </p:spPr>
        <p:txBody>
          <a:bodyPr/>
          <a:lstStyle/>
          <a:p>
            <a:r>
              <a:rPr lang="ru-RU" dirty="0"/>
              <a:t>Центр исследований современного детства </a:t>
            </a:r>
            <a:r>
              <a:rPr lang="ru-RU" dirty="0" err="1"/>
              <a:t>ИнОбр</a:t>
            </a:r>
            <a:r>
              <a:rPr lang="ru-RU" dirty="0"/>
              <a:t> НИУ ВШЭ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A678052A-DB64-91A5-8728-11DB92648F65}"/>
                  </a:ext>
                </a:extLst>
              </p14:cNvPr>
              <p14:cNvContentPartPr/>
              <p14:nvPr/>
            </p14:nvContentPartPr>
            <p14:xfrm>
              <a:off x="5228655" y="3019200"/>
              <a:ext cx="227880" cy="360"/>
            </p14:xfrm>
          </p:contentPart>
        </mc:Choice>
        <mc:Fallback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A678052A-DB64-91A5-8728-11DB92648F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75015" y="2911200"/>
                <a:ext cx="3355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ABD3917F-84B4-0A14-C6A6-7C2E61B27BC4}"/>
                  </a:ext>
                </a:extLst>
              </p14:cNvPr>
              <p14:cNvContentPartPr/>
              <p14:nvPr/>
            </p14:nvContentPartPr>
            <p14:xfrm>
              <a:off x="5238375" y="4227720"/>
              <a:ext cx="259920" cy="26280"/>
            </p14:xfrm>
          </p:contentPart>
        </mc:Choice>
        <mc:Fallback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ABD3917F-84B4-0A14-C6A6-7C2E61B27BC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84735" y="4120080"/>
                <a:ext cx="36756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id="{6FA26CB7-7261-559A-17FE-5107C4C11417}"/>
                  </a:ext>
                </a:extLst>
              </p14:cNvPr>
              <p14:cNvContentPartPr/>
              <p14:nvPr/>
            </p14:nvContentPartPr>
            <p14:xfrm>
              <a:off x="5209575" y="4895520"/>
              <a:ext cx="246960" cy="360"/>
            </p14:xfrm>
          </p:contentPart>
        </mc:Choice>
        <mc:Fallback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6FA26CB7-7261-559A-17FE-5107C4C1141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55935" y="4787520"/>
                <a:ext cx="3546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84758D99-D752-F6A8-8016-A875728E0C45}"/>
                  </a:ext>
                </a:extLst>
              </p14:cNvPr>
              <p14:cNvContentPartPr/>
              <p14:nvPr/>
            </p14:nvContentPartPr>
            <p14:xfrm>
              <a:off x="5228655" y="5514720"/>
              <a:ext cx="239400" cy="17280"/>
            </p14:xfrm>
          </p:contentPart>
        </mc:Choice>
        <mc:Fallback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84758D99-D752-F6A8-8016-A875728E0C4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75015" y="5406720"/>
                <a:ext cx="347040" cy="23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3212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11072702" cy="777025"/>
          </a:xfrm>
        </p:spPr>
        <p:txBody>
          <a:bodyPr>
            <a:normAutofit/>
          </a:bodyPr>
          <a:lstStyle/>
          <a:p>
            <a:r>
              <a:rPr lang="ru-RU" sz="3600" dirty="0"/>
              <a:t>Удовлетворенность родителей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148151" cy="492368"/>
          </a:xfrm>
        </p:spPr>
        <p:txBody>
          <a:bodyPr/>
          <a:lstStyle/>
          <a:p>
            <a:r>
              <a:rPr lang="ru-RU" dirty="0"/>
              <a:t>Центр исследований современного детства </a:t>
            </a:r>
            <a:r>
              <a:rPr lang="ru-RU" dirty="0" err="1"/>
              <a:t>ИнОбр</a:t>
            </a:r>
            <a:r>
              <a:rPr lang="ru-RU" dirty="0"/>
              <a:t> НИУ ВШЭ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BB23B8-B7AD-6E9D-667C-11E8273E21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91" t="22743" r="1310" b="22925"/>
          <a:stretch/>
        </p:blipFill>
        <p:spPr>
          <a:xfrm>
            <a:off x="411727" y="2891471"/>
            <a:ext cx="10728962" cy="34834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717728-4E41-EC47-6F88-767555941281}"/>
              </a:ext>
            </a:extLst>
          </p:cNvPr>
          <p:cNvSpPr txBox="1"/>
          <p:nvPr/>
        </p:nvSpPr>
        <p:spPr>
          <a:xfrm>
            <a:off x="585898" y="2104571"/>
            <a:ext cx="6511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dirty="0">
                <a:latin typeface="HSE Sans" panose="02000000000000000000" pitchFamily="2" charset="0"/>
              </a:rPr>
              <a:t>55% родителей горят об улучшении качества подготовки к школе,</a:t>
            </a:r>
          </a:p>
          <a:p>
            <a:pPr algn="l"/>
            <a:r>
              <a:rPr lang="ru-RU" sz="1600" dirty="0">
                <a:latin typeface="HSE Sans" panose="02000000000000000000" pitchFamily="2" charset="0"/>
              </a:rPr>
              <a:t>42% - о неизменности</a:t>
            </a:r>
          </a:p>
          <a:p>
            <a:pPr algn="l"/>
            <a:r>
              <a:rPr lang="ru-RU" sz="1600" dirty="0">
                <a:latin typeface="HSE Sans" panose="02000000000000000000" pitchFamily="2" charset="0"/>
              </a:rPr>
              <a:t>4% - об ухудшении </a:t>
            </a:r>
          </a:p>
        </p:txBody>
      </p:sp>
    </p:spTree>
    <p:extLst>
      <p:ext uri="{BB962C8B-B14F-4D97-AF65-F5344CB8AC3E}">
        <p14:creationId xmlns:p14="http://schemas.microsoft.com/office/powerpoint/2010/main" val="2686011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1DAC909-73E9-2E65-3DF3-D52586887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Выводы: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E4D8C2-FDBD-F85D-7106-492D2DC502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002971"/>
            <a:ext cx="11057971" cy="4121784"/>
          </a:xfrm>
        </p:spPr>
        <p:txBody>
          <a:bodyPr numCol="1"/>
          <a:lstStyle/>
          <a:p>
            <a:r>
              <a:rPr lang="ru-RU" sz="1800" dirty="0"/>
              <a:t>Подготовка к переходу в школу чаще всего заключается в развитии мышления, памяти, речи и готовности к овладению грамотой, обучение счету, совершенствование мелкой моторики.  Навыкам взаимодействия со сверстниками, работы в коллективе уделяется относительно мало внимания. </a:t>
            </a:r>
          </a:p>
          <a:p>
            <a:r>
              <a:rPr lang="ru-RU" sz="1800" dirty="0"/>
              <a:t>В целом можно отметить общность представлений семьи и педагогов о том, как должна быть организована работа по подготовке к школе: приоритетными выступают развитие мышления, памяти, речи и готовности к овладению грамотой, формирование усидчивости и внимания (что согласуется с усилиями педагогов). Удовлетворенность родителей высока. </a:t>
            </a:r>
          </a:p>
          <a:p>
            <a:r>
              <a:rPr lang="ru-RU" sz="1800" dirty="0"/>
              <a:t>По ряду вопросов выявлены расхождения – родители говорят о необходимости психологической поддержки, а ее практически нет; родители  хотят, что бы формированию усидчивости, обучению ответственности, аккуратности, счету, финансовой грамотности, развитию мышления, памяти, речи уделялось больше внимания. </a:t>
            </a:r>
          </a:p>
          <a:p>
            <a:r>
              <a:rPr lang="ru-RU" sz="1800" dirty="0"/>
              <a:t>Это может свидетельствовать не только о недостаточных усилиях педагогов, но и о целесообразности просвещения родителей, большей открытости сада, усилению коммуникации. Согласованность приоритетов семьи и ДОО, при которой совпадают наиболее часто реализуемые и наиболее желаемые направления деятельности, окажется весьма эффективным способом улучшения взаимопонимания между семьей и детским садом</a:t>
            </a:r>
            <a:endParaRPr lang="ru-RU" sz="1800" dirty="0">
              <a:highlight>
                <a:srgbClr val="FFFF00"/>
              </a:highlight>
            </a:endParaRPr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9A6F7329-BAB7-4201-989F-042696B114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000" y="541338"/>
            <a:ext cx="1901825" cy="415925"/>
          </a:xfrm>
        </p:spPr>
        <p:txBody>
          <a:bodyPr/>
          <a:lstStyle/>
          <a:p>
            <a:r>
              <a:rPr lang="ru-RU" dirty="0"/>
              <a:t>Центр исследований современного детства </a:t>
            </a:r>
            <a:r>
              <a:rPr lang="ru-RU" dirty="0" err="1"/>
              <a:t>ИнОбр</a:t>
            </a:r>
            <a:r>
              <a:rPr lang="ru-RU" dirty="0"/>
              <a:t> НИУ ВШЭ</a:t>
            </a:r>
          </a:p>
        </p:txBody>
      </p:sp>
    </p:spTree>
    <p:extLst>
      <p:ext uri="{BB962C8B-B14F-4D97-AF65-F5344CB8AC3E}">
        <p14:creationId xmlns:p14="http://schemas.microsoft.com/office/powerpoint/2010/main" val="647325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161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11072702" cy="777025"/>
          </a:xfrm>
        </p:spPr>
        <p:txBody>
          <a:bodyPr>
            <a:normAutofit/>
          </a:bodyPr>
          <a:lstStyle/>
          <a:p>
            <a:r>
              <a:rPr lang="ru-RU" sz="3600" dirty="0"/>
              <a:t>Почему это действительно важно?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3400" y="2011680"/>
            <a:ext cx="11438205" cy="4305415"/>
          </a:xfrm>
        </p:spPr>
        <p:txBody>
          <a:bodyPr>
            <a:noAutofit/>
          </a:bodyPr>
          <a:lstStyle/>
          <a:p>
            <a:r>
              <a:rPr lang="ru-RU" sz="2400" dirty="0"/>
              <a:t>Переход -  не только состояние ребенка, оказавшегося в непривычной ситуации, но и вся совокупность усилий семьи, ребенка, детского сада, а также условий, предшествующих и сопутствующих вступлению в новый социальный (образовательный) контекст</a:t>
            </a:r>
            <a:endParaRPr lang="ru-RU" sz="2400" dirty="0">
              <a:highlight>
                <a:srgbClr val="FFFF00"/>
              </a:highligh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/>
              <a:t>Трудный период для ребенка: изменения социального, психологического , физиологического порядка [Костяк, 2008; Мухина,</a:t>
            </a:r>
            <a:r>
              <a:rPr lang="en-US" sz="2400" dirty="0"/>
              <a:t> </a:t>
            </a:r>
            <a:r>
              <a:rPr lang="ru-RU" sz="2400" dirty="0"/>
              <a:t>1986; Цукерман, Поливанова, 1992]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/>
              <a:t>Не организованный переход нивелирует то, что было развито в дошкольном возрасте </a:t>
            </a:r>
            <a:r>
              <a:rPr lang="en-US" sz="2400" dirty="0"/>
              <a:t>[Magnuson, 2008]</a:t>
            </a:r>
            <a:endParaRPr lang="ru-RU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/>
              <a:t>Снижает благополучие и влияет на дальнейшую учебу</a:t>
            </a:r>
            <a:r>
              <a:rPr lang="en-US" sz="2400" dirty="0"/>
              <a:t> </a:t>
            </a:r>
            <a:r>
              <a:rPr lang="fr-FR" sz="2400" dirty="0"/>
              <a:t> [Ahtola et al.,</a:t>
            </a:r>
            <a:r>
              <a:rPr lang="ru-RU" sz="2400" dirty="0"/>
              <a:t> </a:t>
            </a:r>
            <a:r>
              <a:rPr lang="fr-FR" sz="2400" dirty="0"/>
              <a:t>2011; Dumclus et al., 2014</a:t>
            </a:r>
            <a:r>
              <a:rPr lang="ru-RU" sz="2400" dirty="0"/>
              <a:t>, </a:t>
            </a:r>
            <a:r>
              <a:rPr lang="en-US" sz="2400" dirty="0"/>
              <a:t>Arnold, 2004; Dockett, Perry, 2007;</a:t>
            </a:r>
            <a:r>
              <a:rPr lang="ru-RU" sz="2400" dirty="0"/>
              <a:t> </a:t>
            </a:r>
            <a:r>
              <a:rPr lang="en-US" sz="2400" dirty="0"/>
              <a:t>Duncan et al., 2007</a:t>
            </a:r>
            <a:r>
              <a:rPr lang="fr-FR" sz="2400" dirty="0"/>
              <a:t>].</a:t>
            </a:r>
            <a:endParaRPr lang="ru-RU" sz="24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148151" cy="492368"/>
          </a:xfrm>
        </p:spPr>
        <p:txBody>
          <a:bodyPr/>
          <a:lstStyle/>
          <a:p>
            <a:r>
              <a:rPr lang="ru-RU" dirty="0"/>
              <a:t>Центр исследований современного детства </a:t>
            </a:r>
            <a:r>
              <a:rPr lang="ru-RU" dirty="0" err="1"/>
              <a:t>ИнОбр</a:t>
            </a:r>
            <a:r>
              <a:rPr lang="ru-RU" dirty="0"/>
              <a:t> НИУ ВШЭ</a:t>
            </a:r>
          </a:p>
        </p:txBody>
      </p:sp>
    </p:spTree>
    <p:extLst>
      <p:ext uri="{BB962C8B-B14F-4D97-AF65-F5344CB8AC3E}">
        <p14:creationId xmlns:p14="http://schemas.microsoft.com/office/powerpoint/2010/main" val="843577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1033272"/>
            <a:ext cx="11484428" cy="777025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Характеристики перехода, связанные с дальнейшим благополучием и успешностью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4792" y="1993692"/>
            <a:ext cx="11877207" cy="4676931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5500" b="1" dirty="0"/>
              <a:t>Дети: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ru-RU" sz="5500" dirty="0"/>
              <a:t>испытывают ощущение безопасности, защищенности и поддержки в школьной среде; 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ru-RU" sz="5500" dirty="0"/>
              <a:t>проявляют социальную и эмоциональную устойчивость в школе, ощущают свою принадлежность к школьному сообществу; 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ru-RU" sz="5500" dirty="0"/>
              <a:t>объединяются через позитивные отношения с педагогами и сверстниками; 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ru-RU" sz="5500" dirty="0"/>
              <a:t>относятся к себе как к хорошим ученикам, демонстрируют склонность к обучению;</a:t>
            </a:r>
          </a:p>
          <a:p>
            <a:pPr marL="0" indent="0">
              <a:buNone/>
            </a:pPr>
            <a:r>
              <a:rPr lang="ru-RU" sz="5500" b="1" dirty="0"/>
              <a:t>Родители: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5500" dirty="0"/>
              <a:t>имеют доступ к информации связанной с переходом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5500" dirty="0"/>
              <a:t>вовлечены в школьную жизнь,  участвуют в мероприятиях, общаются с учителями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5500" dirty="0"/>
              <a:t>отношения между родителями и школой построены на обоюдности, ответственности, взаимном уважении и отзывчивости</a:t>
            </a:r>
          </a:p>
          <a:p>
            <a:pPr marL="0" indent="0">
              <a:buNone/>
            </a:pPr>
            <a:r>
              <a:rPr lang="ru-RU" sz="5500" b="1" dirty="0"/>
              <a:t>Педагоги: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5500" dirty="0"/>
              <a:t>хорошо подготовлены и уверены в том, что могут успешно спланировать начало школьного обучения</a:t>
            </a:r>
          </a:p>
          <a:p>
            <a:r>
              <a:rPr lang="en-US" sz="2200" dirty="0"/>
              <a:t>[Nolan et al., 2009]</a:t>
            </a:r>
            <a:r>
              <a:rPr lang="ru-RU" sz="2200" dirty="0"/>
              <a:t> </a:t>
            </a:r>
          </a:p>
          <a:p>
            <a:endParaRPr lang="ru-RU" sz="2800" dirty="0"/>
          </a:p>
          <a:p>
            <a:endParaRPr lang="ru-RU" sz="28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148151" cy="492368"/>
          </a:xfrm>
        </p:spPr>
        <p:txBody>
          <a:bodyPr/>
          <a:lstStyle/>
          <a:p>
            <a:r>
              <a:rPr lang="ru-RU" dirty="0"/>
              <a:t>Центр исследований современного детства </a:t>
            </a:r>
            <a:r>
              <a:rPr lang="ru-RU" dirty="0" err="1"/>
              <a:t>ИнОбр</a:t>
            </a:r>
            <a:r>
              <a:rPr lang="ru-RU" dirty="0"/>
              <a:t> НИУ ВШЭ</a:t>
            </a:r>
          </a:p>
        </p:txBody>
      </p:sp>
    </p:spTree>
    <p:extLst>
      <p:ext uri="{BB962C8B-B14F-4D97-AF65-F5344CB8AC3E}">
        <p14:creationId xmlns:p14="http://schemas.microsoft.com/office/powerpoint/2010/main" val="1034448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85" y="1162247"/>
            <a:ext cx="11914632" cy="750649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Психологическая готовность – важнейшее условие мягкого перехода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157295" cy="510656"/>
          </a:xfrm>
        </p:spPr>
        <p:txBody>
          <a:bodyPr/>
          <a:lstStyle/>
          <a:p>
            <a:r>
              <a:rPr lang="ru-RU" dirty="0"/>
              <a:t>Центр исследований современного детства </a:t>
            </a:r>
            <a:r>
              <a:rPr lang="ru-RU" dirty="0" err="1"/>
              <a:t>ИнОбр</a:t>
            </a:r>
            <a:r>
              <a:rPr lang="ru-RU" dirty="0"/>
              <a:t> НИУ ВШЭ</a:t>
            </a:r>
          </a:p>
        </p:txBody>
      </p:sp>
      <p:pic>
        <p:nvPicPr>
          <p:cNvPr id="6" name="Picture 6" descr="Portrait of cute happy school kid boy at home making homework. Little child writing with colorful pencils, indoors. Elementary school and education. Kid learning writing letters and numb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128" y="2089928"/>
            <a:ext cx="3621429" cy="24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Siblings are doing home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701" y="2089928"/>
            <a:ext cx="3621427" cy="24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848777465"/>
              </p:ext>
            </p:extLst>
          </p:nvPr>
        </p:nvGraphicFramePr>
        <p:xfrm>
          <a:off x="1913128" y="4659561"/>
          <a:ext cx="8128000" cy="1954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175A69C-5450-2ED5-FC39-96BD32856C6B}"/>
              </a:ext>
            </a:extLst>
          </p:cNvPr>
          <p:cNvSpPr txBox="1"/>
          <p:nvPr/>
        </p:nvSpPr>
        <p:spPr>
          <a:xfrm>
            <a:off x="10041128" y="4482529"/>
            <a:ext cx="21508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ru-RU" dirty="0" err="1"/>
              <a:t>Божович</a:t>
            </a:r>
            <a:r>
              <a:rPr lang="ru-RU" dirty="0"/>
              <a:t>, 2008;</a:t>
            </a:r>
          </a:p>
          <a:p>
            <a:r>
              <a:rPr lang="ru-RU" dirty="0"/>
              <a:t>Венгер, Венгер 1994; Венгер, 2007; </a:t>
            </a:r>
            <a:r>
              <a:rPr lang="ru-RU" dirty="0" err="1"/>
              <a:t>Галигузова</a:t>
            </a:r>
            <a:r>
              <a:rPr lang="ru-RU" dirty="0"/>
              <a:t>, Смирнова, 1992; </a:t>
            </a:r>
          </a:p>
          <a:p>
            <a:r>
              <a:rPr lang="ru-RU" dirty="0"/>
              <a:t>Выготский, 1984;</a:t>
            </a:r>
          </a:p>
          <a:p>
            <a:r>
              <a:rPr lang="ru-RU" dirty="0"/>
              <a:t>Кравцова, 1995;</a:t>
            </a:r>
          </a:p>
          <a:p>
            <a:r>
              <a:rPr lang="ru-RU" dirty="0"/>
              <a:t>Эльконин, 1989</a:t>
            </a:r>
            <a:r>
              <a:rPr lang="en-US" dirty="0"/>
              <a:t>]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3543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785133341"/>
              </p:ext>
            </p:extLst>
          </p:nvPr>
        </p:nvGraphicFramePr>
        <p:xfrm>
          <a:off x="533400" y="796232"/>
          <a:ext cx="10911558" cy="623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11072702" cy="777025"/>
          </a:xfrm>
        </p:spPr>
        <p:txBody>
          <a:bodyPr>
            <a:normAutofit/>
          </a:bodyPr>
          <a:lstStyle/>
          <a:p>
            <a:r>
              <a:rPr lang="ru-RU" sz="3600" dirty="0"/>
              <a:t>… но не определяет полностью благополучие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157295" cy="510656"/>
          </a:xfrm>
        </p:spPr>
        <p:txBody>
          <a:bodyPr/>
          <a:lstStyle/>
          <a:p>
            <a:r>
              <a:rPr lang="ru-RU" dirty="0"/>
              <a:t>Центр исследований современного детства </a:t>
            </a:r>
            <a:r>
              <a:rPr lang="ru-RU" dirty="0" err="1"/>
              <a:t>ИнОбр</a:t>
            </a:r>
            <a:r>
              <a:rPr lang="ru-RU" dirty="0"/>
              <a:t> НИУ ВШЭ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CE88E4-915C-864B-B61F-CE7E91E52843}"/>
              </a:ext>
            </a:extLst>
          </p:cNvPr>
          <p:cNvSpPr txBox="1"/>
          <p:nvPr/>
        </p:nvSpPr>
        <p:spPr>
          <a:xfrm>
            <a:off x="139551" y="6244489"/>
            <a:ext cx="119128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ru-RU" dirty="0" err="1"/>
              <a:t>Божович</a:t>
            </a:r>
            <a:r>
              <a:rPr lang="ru-RU" dirty="0"/>
              <a:t>, 2008; Венгер, 2007; Гордеева, 2013; Костяк, 2008; Поливанова, Цукерман, 2010; Прихожан, 2007</a:t>
            </a:r>
            <a:r>
              <a:rPr lang="en-US" dirty="0"/>
              <a:t>]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626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236" y="69282"/>
            <a:ext cx="11072702" cy="777025"/>
          </a:xfrm>
        </p:spPr>
        <p:txBody>
          <a:bodyPr>
            <a:normAutofit/>
          </a:bodyPr>
          <a:lstStyle/>
          <a:p>
            <a:r>
              <a:rPr lang="ru-RU" sz="3600" dirty="0"/>
              <a:t>Переход – совокупность усилий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157295" cy="510656"/>
          </a:xfrm>
        </p:spPr>
        <p:txBody>
          <a:bodyPr/>
          <a:lstStyle/>
          <a:p>
            <a:r>
              <a:rPr lang="ru-RU" dirty="0"/>
              <a:t>Центр исследований современного детства </a:t>
            </a:r>
            <a:r>
              <a:rPr lang="ru-RU" dirty="0" err="1"/>
              <a:t>ИнОбр</a:t>
            </a:r>
            <a:r>
              <a:rPr lang="ru-RU" dirty="0"/>
              <a:t> НИУ ВШЭ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E4791BC2-7DF1-B929-5750-A5FB491781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9439662"/>
              </p:ext>
            </p:extLst>
          </p:nvPr>
        </p:nvGraphicFramePr>
        <p:xfrm>
          <a:off x="1024933" y="95304"/>
          <a:ext cx="10142134" cy="6719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2737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832" y="1117474"/>
            <a:ext cx="11072702" cy="777025"/>
          </a:xfrm>
        </p:spPr>
        <p:txBody>
          <a:bodyPr>
            <a:normAutofit/>
          </a:bodyPr>
          <a:lstStyle/>
          <a:p>
            <a:r>
              <a:rPr lang="ru-RU" sz="3600" dirty="0"/>
              <a:t>Сегодня в фокусе – согласованность усилий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862" y="1768840"/>
            <a:ext cx="11842229" cy="4901784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/>
              <a:t>Преемственность педагогических практик  у педагогов и родителей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Общее понимание между педагогами (в Москве – Центр </a:t>
            </a:r>
            <a:r>
              <a:rPr lang="ru-RU" sz="2400" dirty="0" err="1"/>
              <a:t>ДиНо</a:t>
            </a:r>
            <a:r>
              <a:rPr lang="ru-RU" sz="2400" dirty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Баланс и согласованность программ в ДО и школе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Общее понимание у педагогов индивидуальных особенностей детей и их образовательного опыта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Выравнивание условий работы у педагогов ДО и школы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Гибкое и отзывчивое общение с семьей и ребенком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Сотрудничество педагогов, администрации, родителей, сообществ, основанное на уважении и доверии </a:t>
            </a:r>
          </a:p>
          <a:p>
            <a:r>
              <a:rPr lang="en-US" sz="2400" dirty="0"/>
              <a:t>[OECD (2017). Starting Strong V: Transitions from Early Childhood Education and Care to Primary Education, Starting Strong, OECD Publishing, Paris.]</a:t>
            </a:r>
            <a:endParaRPr lang="ru-RU" sz="24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148151" cy="492368"/>
          </a:xfrm>
        </p:spPr>
        <p:txBody>
          <a:bodyPr/>
          <a:lstStyle/>
          <a:p>
            <a:r>
              <a:rPr lang="ru-RU" dirty="0"/>
              <a:t>Центр исследований современного детства </a:t>
            </a:r>
            <a:r>
              <a:rPr lang="ru-RU" dirty="0" err="1"/>
              <a:t>ИнОбр</a:t>
            </a:r>
            <a:r>
              <a:rPr lang="ru-RU" dirty="0"/>
              <a:t> НИУ ВШЭ</a:t>
            </a:r>
          </a:p>
        </p:txBody>
      </p:sp>
    </p:spTree>
    <p:extLst>
      <p:ext uri="{BB962C8B-B14F-4D97-AF65-F5344CB8AC3E}">
        <p14:creationId xmlns:p14="http://schemas.microsoft.com/office/powerpoint/2010/main" val="1169319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1033272"/>
            <a:ext cx="11484428" cy="777025"/>
          </a:xfrm>
        </p:spPr>
        <p:txBody>
          <a:bodyPr>
            <a:noAutofit/>
          </a:bodyPr>
          <a:lstStyle/>
          <a:p>
            <a:r>
              <a:rPr lang="ru-RU" sz="3200" dirty="0"/>
              <a:t>МЭО 2020/2021 «Организация благополучных образовательных переходов в раннем возрасте»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3401" y="2302665"/>
            <a:ext cx="11125200" cy="418064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ym typeface="Wingdings" panose="05000000000000000000" pitchFamily="2" charset="2"/>
              </a:rPr>
              <a:t>Каков дошкольный образовательный опыт детей (поддержка адаптации к саду и усилия сада по подготовке к школе)?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ym typeface="Wingdings" panose="05000000000000000000" pitchFamily="2" charset="2"/>
              </a:rPr>
              <a:t>Каковы ожидания и потребности с </a:t>
            </a:r>
            <a:r>
              <a:rPr lang="ru-RU" sz="2800" dirty="0" err="1">
                <a:sym typeface="Wingdings" panose="05000000000000000000" pitchFamily="2" charset="2"/>
              </a:rPr>
              <a:t>т.з</a:t>
            </a:r>
            <a:r>
              <a:rPr lang="ru-RU" sz="2800" dirty="0">
                <a:sym typeface="Wingdings" panose="05000000000000000000" pitchFamily="2" charset="2"/>
              </a:rPr>
              <a:t>. семьи?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ym typeface="Wingdings" panose="05000000000000000000" pitchFamily="2" charset="2"/>
              </a:rPr>
              <a:t>Согласованы ли представления семьи и образовательной организации?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148151" cy="492368"/>
          </a:xfrm>
        </p:spPr>
        <p:txBody>
          <a:bodyPr/>
          <a:lstStyle/>
          <a:p>
            <a:r>
              <a:rPr lang="ru-RU" dirty="0"/>
              <a:t>Центр исследований современного детства </a:t>
            </a:r>
            <a:r>
              <a:rPr lang="ru-RU" dirty="0" err="1"/>
              <a:t>ИнОбр</a:t>
            </a:r>
            <a:r>
              <a:rPr lang="ru-RU" dirty="0"/>
              <a:t> НИУ ВШЭ</a:t>
            </a:r>
          </a:p>
        </p:txBody>
      </p:sp>
    </p:spTree>
    <p:extLst>
      <p:ext uri="{BB962C8B-B14F-4D97-AF65-F5344CB8AC3E}">
        <p14:creationId xmlns:p14="http://schemas.microsoft.com/office/powerpoint/2010/main" val="1343708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42733B2-35C7-29FE-2207-98CE4A9D78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48" t="17338" r="15357" b="17233"/>
          <a:stretch/>
        </p:blipFill>
        <p:spPr>
          <a:xfrm>
            <a:off x="2744096" y="2177141"/>
            <a:ext cx="9244040" cy="4441372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11072702" cy="777025"/>
          </a:xfrm>
        </p:spPr>
        <p:txBody>
          <a:bodyPr>
            <a:normAutofit/>
          </a:bodyPr>
          <a:lstStyle/>
          <a:p>
            <a:r>
              <a:rPr lang="ru-RU" sz="3600" dirty="0"/>
              <a:t>Ранний образовательный опыт и подготовка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3864" y="2224815"/>
            <a:ext cx="2742536" cy="4393698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ru-RU" dirty="0"/>
              <a:t>87% детей имеют длительный опыт посещений сада </a:t>
            </a:r>
          </a:p>
          <a:p>
            <a:pPr marL="285750" indent="-285750">
              <a:buFontTx/>
              <a:buChar char="-"/>
            </a:pPr>
            <a:r>
              <a:rPr lang="ru-RU" dirty="0"/>
              <a:t>Занятия по подготовке в большинстве садов проводятся бесплатно</a:t>
            </a:r>
          </a:p>
          <a:p>
            <a:pPr marL="285750" indent="-285750">
              <a:buFontTx/>
              <a:buChar char="-"/>
            </a:pPr>
            <a:r>
              <a:rPr lang="ru-RU" dirty="0"/>
              <a:t>Мало доступны специалисты, помимо воспитателей, при том, что 23% детей нуждаются в психологической поддержке</a:t>
            </a:r>
          </a:p>
          <a:p>
            <a:pPr marL="285750" indent="-285750">
              <a:buFontTx/>
              <a:buChar char="-"/>
            </a:pPr>
            <a:r>
              <a:rPr lang="ru-RU" dirty="0"/>
              <a:t>Треть старших дошкольников ходят на подготовительные к школе занятия </a:t>
            </a:r>
          </a:p>
          <a:p>
            <a:pPr marL="285750" indent="-285750">
              <a:buFontTx/>
              <a:buChar char="-"/>
            </a:pPr>
            <a:r>
              <a:rPr lang="ru-RU" dirty="0"/>
              <a:t>Более 85% педагогов используют игровые формы, подходящие дошкольникам</a:t>
            </a:r>
          </a:p>
          <a:p>
            <a:pPr marL="285750" indent="-285750">
              <a:buFontTx/>
              <a:buChar char="-"/>
            </a:pPr>
            <a:r>
              <a:rPr lang="ru-RU" dirty="0"/>
              <a:t>14% воспитателей говорят, что есть занятия с другими специалистами (в т.ч. психологом)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148151" cy="492368"/>
          </a:xfrm>
        </p:spPr>
        <p:txBody>
          <a:bodyPr/>
          <a:lstStyle/>
          <a:p>
            <a:r>
              <a:rPr lang="ru-RU" dirty="0"/>
              <a:t>Центр исследований современного детства </a:t>
            </a:r>
            <a:r>
              <a:rPr lang="ru-RU" dirty="0" err="1"/>
              <a:t>ИнОбр</a:t>
            </a:r>
            <a:r>
              <a:rPr lang="ru-RU" dirty="0"/>
              <a:t> НИУ ВШЭ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B9BD495-CC76-AA92-C409-0989737DE89C}"/>
              </a:ext>
            </a:extLst>
          </p:cNvPr>
          <p:cNvSpPr/>
          <p:nvPr/>
        </p:nvSpPr>
        <p:spPr>
          <a:xfrm>
            <a:off x="8621486" y="3429000"/>
            <a:ext cx="2612571" cy="185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CDBEE6F-3F48-D268-C236-E9E514F22265}"/>
              </a:ext>
            </a:extLst>
          </p:cNvPr>
          <p:cNvSpPr/>
          <p:nvPr/>
        </p:nvSpPr>
        <p:spPr>
          <a:xfrm>
            <a:off x="8621486" y="4305298"/>
            <a:ext cx="2612571" cy="185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AAC42D0C-0C43-6678-5877-E1C10105B2D0}"/>
              </a:ext>
            </a:extLst>
          </p:cNvPr>
          <p:cNvSpPr/>
          <p:nvPr/>
        </p:nvSpPr>
        <p:spPr>
          <a:xfrm>
            <a:off x="8621486" y="4490355"/>
            <a:ext cx="2612571" cy="91985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AAE7F9F-DC1F-0A34-44F2-96724246906B}"/>
              </a:ext>
            </a:extLst>
          </p:cNvPr>
          <p:cNvSpPr/>
          <p:nvPr/>
        </p:nvSpPr>
        <p:spPr>
          <a:xfrm>
            <a:off x="8621485" y="4050794"/>
            <a:ext cx="2612571" cy="185057"/>
          </a:xfrm>
          <a:prstGeom prst="rect">
            <a:avLst/>
          </a:prstGeom>
          <a:noFill/>
          <a:ln>
            <a:solidFill>
              <a:srgbClr val="029C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194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3DAF31-D8A6-49A0-9A5D-8B2EA5B1C511}">
  <ds:schemaRefs>
    <ds:schemaRef ds:uri="http://purl.org/dc/terms/"/>
    <ds:schemaRef ds:uri="http://schemas.openxmlformats.org/package/2006/metadata/core-properties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875bd71-cde8-496c-a136-433f55d5e6d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1045</Words>
  <Application>Microsoft Office PowerPoint</Application>
  <PresentationFormat>Широкоэкранный</PresentationFormat>
  <Paragraphs>102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HSE Sans</vt:lpstr>
      <vt:lpstr>Office Theme</vt:lpstr>
      <vt:lpstr>Поддержка образовательных переходов в дошкольном образовании</vt:lpstr>
      <vt:lpstr>Почему это действительно важно?</vt:lpstr>
      <vt:lpstr>Характеристики перехода, связанные с дальнейшим благополучием и успешностью</vt:lpstr>
      <vt:lpstr>Психологическая готовность – важнейшее условие мягкого перехода</vt:lpstr>
      <vt:lpstr>… но не определяет полностью благополучие</vt:lpstr>
      <vt:lpstr>Переход – совокупность усилий</vt:lpstr>
      <vt:lpstr>Сегодня в фокусе – согласованность усилий</vt:lpstr>
      <vt:lpstr>МЭО 2020/2021 «Организация благополучных образовательных переходов в раннем возрасте»</vt:lpstr>
      <vt:lpstr>Ранний образовательный опыт и подготовка</vt:lpstr>
      <vt:lpstr>Запрос и ожидания семьи</vt:lpstr>
      <vt:lpstr>Согласованность</vt:lpstr>
      <vt:lpstr>Удовлетворенность родителей</vt:lpstr>
      <vt:lpstr>Выводы: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Anastasiya Nisskaya</cp:lastModifiedBy>
  <cp:revision>20</cp:revision>
  <cp:lastPrinted>2021-11-11T13:08:42Z</cp:lastPrinted>
  <dcterms:created xsi:type="dcterms:W3CDTF">2021-11-11T08:52:47Z</dcterms:created>
  <dcterms:modified xsi:type="dcterms:W3CDTF">2022-12-05T16:22:12Z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