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22"/>
  </p:notesMasterIdLst>
  <p:sldIdLst>
    <p:sldId id="256" r:id="rId6"/>
    <p:sldId id="468" r:id="rId7"/>
    <p:sldId id="449" r:id="rId8"/>
    <p:sldId id="348" r:id="rId9"/>
    <p:sldId id="462" r:id="rId10"/>
    <p:sldId id="319" r:id="rId11"/>
    <p:sldId id="332" r:id="rId12"/>
    <p:sldId id="340" r:id="rId13"/>
    <p:sldId id="351" r:id="rId14"/>
    <p:sldId id="470" r:id="rId15"/>
    <p:sldId id="338" r:id="rId16"/>
    <p:sldId id="471" r:id="rId17"/>
    <p:sldId id="469" r:id="rId18"/>
    <p:sldId id="458" r:id="rId19"/>
    <p:sldId id="353" r:id="rId20"/>
    <p:sldId id="349" r:id="rId2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9B0C26-6C86-9BC5-3657-3EE9325D2A5C}" name="Цатрян Марина Арменовна" initials="ЦА" userId="S::mtsatryan@hse.ru::0fac8c78-1875-423d-9163-0e0a2f09564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324"/>
    <a:srgbClr val="0E2D69"/>
    <a:srgbClr val="029C63"/>
    <a:srgbClr val="E61F3D"/>
    <a:srgbClr val="0C2861"/>
    <a:srgbClr val="234A9B"/>
    <a:srgbClr val="FFD746"/>
    <a:srgbClr val="96628C"/>
    <a:srgbClr val="CD5A5A"/>
    <a:srgbClr val="EB6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0ACF4-3B8E-4793-90E7-A85743E84025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7937207-A770-4C10-B931-02DE19BC62B3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dirty="0">
              <a:solidFill>
                <a:srgbClr val="102D69"/>
              </a:solidFill>
              <a:latin typeface="Arial Narrow" panose="020B0606020202030204" pitchFamily="34" charset="0"/>
            </a:rPr>
            <a:t>Тихоокеанский государственный университет</a:t>
          </a:r>
          <a:endParaRPr lang="ru-RU" sz="2000" b="1" dirty="0">
            <a:solidFill>
              <a:schemeClr val="accent2"/>
            </a:solidFill>
            <a:latin typeface="Arial Narrow" panose="020B0606020202030204" pitchFamily="34" charset="0"/>
          </a:endParaRPr>
        </a:p>
      </dgm:t>
    </dgm:pt>
    <dgm:pt modelId="{B22283AA-AD08-4D43-AC84-E448510C54A5}" type="parTrans" cxnId="{AC329853-3DB3-4AC7-AE02-B52158599189}">
      <dgm:prSet/>
      <dgm:spPr/>
      <dgm:t>
        <a:bodyPr/>
        <a:lstStyle/>
        <a:p>
          <a:endParaRPr lang="ru-RU" sz="1200"/>
        </a:p>
      </dgm:t>
    </dgm:pt>
    <dgm:pt modelId="{BEB7BCFD-F558-416C-B409-34C355303FEC}" type="sibTrans" cxnId="{AC329853-3DB3-4AC7-AE02-B52158599189}">
      <dgm:prSet/>
      <dgm:spPr/>
      <dgm:t>
        <a:bodyPr/>
        <a:lstStyle/>
        <a:p>
          <a:endParaRPr lang="ru-RU" sz="1200"/>
        </a:p>
      </dgm:t>
    </dgm:pt>
    <dgm:pt modelId="{84F24FF7-B6A5-4631-ABAD-48E9C63148A8}">
      <dgm:prSet phldrT="[Текст]" custT="1"/>
      <dgm:spPr/>
      <dgm:t>
        <a:bodyPr/>
        <a:lstStyle/>
        <a:p>
          <a:r>
            <a:rPr lang="ru-RU" sz="2400" kern="1200" dirty="0">
              <a:solidFill>
                <a:srgbClr val="102D69"/>
              </a:solidFill>
              <a:latin typeface="HSE Sans" panose="02000000000000000000" pitchFamily="2" charset="0"/>
            </a:rPr>
            <a:t>2 курс</a:t>
          </a:r>
          <a:endParaRPr lang="ru-RU" sz="2400" kern="1200" dirty="0"/>
        </a:p>
      </dgm:t>
    </dgm:pt>
    <dgm:pt modelId="{27225305-A3EF-4480-892A-3AE0D00691FD}" type="parTrans" cxnId="{B9FC7432-6A6F-4DB2-A827-AE7889D9DA20}">
      <dgm:prSet/>
      <dgm:spPr/>
      <dgm:t>
        <a:bodyPr/>
        <a:lstStyle/>
        <a:p>
          <a:endParaRPr lang="ru-RU" sz="1200"/>
        </a:p>
      </dgm:t>
    </dgm:pt>
    <dgm:pt modelId="{925109FD-3E19-4682-815A-965B49DB4968}" type="sibTrans" cxnId="{B9FC7432-6A6F-4DB2-A827-AE7889D9DA20}">
      <dgm:prSet/>
      <dgm:spPr/>
      <dgm:t>
        <a:bodyPr/>
        <a:lstStyle/>
        <a:p>
          <a:endParaRPr lang="ru-RU" sz="1200"/>
        </a:p>
      </dgm:t>
    </dgm:pt>
    <dgm:pt modelId="{5B52C0AA-0178-4022-9F19-5BF89187B187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dirty="0">
              <a:solidFill>
                <a:srgbClr val="102D69"/>
              </a:solidFill>
              <a:latin typeface="Arial Narrow" panose="020B0606020202030204" pitchFamily="34" charset="0"/>
            </a:rPr>
            <a:t>Тюменский государственный университет</a:t>
          </a:r>
          <a:endParaRPr lang="ru-RU" sz="2000" b="1" dirty="0">
            <a:solidFill>
              <a:schemeClr val="accent2"/>
            </a:solidFill>
            <a:latin typeface="Arial Narrow" panose="020B0606020202030204" pitchFamily="34" charset="0"/>
          </a:endParaRPr>
        </a:p>
      </dgm:t>
    </dgm:pt>
    <dgm:pt modelId="{AB78BA70-30CC-4810-982F-406E4F4B8648}" type="parTrans" cxnId="{3CF0E177-42A0-4BB5-98ED-1A495C8D5B0F}">
      <dgm:prSet/>
      <dgm:spPr/>
      <dgm:t>
        <a:bodyPr/>
        <a:lstStyle/>
        <a:p>
          <a:endParaRPr lang="ru-RU" sz="1200"/>
        </a:p>
      </dgm:t>
    </dgm:pt>
    <dgm:pt modelId="{535D23E2-AD52-4B68-B4F5-DB5E4E7C953A}" type="sibTrans" cxnId="{3CF0E177-42A0-4BB5-98ED-1A495C8D5B0F}">
      <dgm:prSet/>
      <dgm:spPr/>
      <dgm:t>
        <a:bodyPr/>
        <a:lstStyle/>
        <a:p>
          <a:endParaRPr lang="ru-RU" sz="1200"/>
        </a:p>
      </dgm:t>
    </dgm:pt>
    <dgm:pt modelId="{87768B14-CA6B-4B18-8054-E6173F3653B3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Псковский государственный университет</a:t>
          </a:r>
          <a:endParaRPr lang="ru-RU" sz="2000" b="1" dirty="0">
            <a:solidFill>
              <a:schemeClr val="accent2"/>
            </a:solidFill>
            <a:latin typeface="Arial Narrow" panose="020B0606020202030204" pitchFamily="34" charset="0"/>
          </a:endParaRPr>
        </a:p>
      </dgm:t>
    </dgm:pt>
    <dgm:pt modelId="{19948B94-5327-4D64-93F1-8D02D8C55C72}" type="parTrans" cxnId="{BF5F60F3-DD84-45B0-A4CF-1678D2831432}">
      <dgm:prSet/>
      <dgm:spPr/>
      <dgm:t>
        <a:bodyPr/>
        <a:lstStyle/>
        <a:p>
          <a:endParaRPr lang="ru-RU" sz="1200"/>
        </a:p>
      </dgm:t>
    </dgm:pt>
    <dgm:pt modelId="{E259336E-5919-415B-B06A-D0E02FFBCB63}" type="sibTrans" cxnId="{BF5F60F3-DD84-45B0-A4CF-1678D2831432}">
      <dgm:prSet/>
      <dgm:spPr/>
      <dgm:t>
        <a:bodyPr/>
        <a:lstStyle/>
        <a:p>
          <a:endParaRPr lang="ru-RU" sz="1200"/>
        </a:p>
      </dgm:t>
    </dgm:pt>
    <dgm:pt modelId="{15FEAF98-1458-4B38-A2DB-74F348EF3CE7}">
      <dgm:prSet phldrT="[Текст]" custT="1"/>
      <dgm:spPr>
        <a:solidFill>
          <a:prstClr val="white">
            <a:alpha val="90000"/>
            <a:tint val="4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42240" bIns="160020" numCol="1" spcCol="1270" anchor="t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2 курс</a:t>
          </a:r>
        </a:p>
      </dgm:t>
    </dgm:pt>
    <dgm:pt modelId="{FC39D158-2F74-49C0-8DA2-F9F627AD062C}" type="parTrans" cxnId="{75E3C1E1-402D-44F9-A1A6-449C7931C2CB}">
      <dgm:prSet/>
      <dgm:spPr/>
      <dgm:t>
        <a:bodyPr/>
        <a:lstStyle/>
        <a:p>
          <a:endParaRPr lang="ru-RU" sz="1200"/>
        </a:p>
      </dgm:t>
    </dgm:pt>
    <dgm:pt modelId="{2FAA929A-AA43-4421-B05A-DAAA9A498BA2}" type="sibTrans" cxnId="{75E3C1E1-402D-44F9-A1A6-449C7931C2CB}">
      <dgm:prSet/>
      <dgm:spPr/>
      <dgm:t>
        <a:bodyPr/>
        <a:lstStyle/>
        <a:p>
          <a:endParaRPr lang="ru-RU" sz="1200"/>
        </a:p>
      </dgm:t>
    </dgm:pt>
    <dgm:pt modelId="{D5C144E9-40A0-4E1D-9D12-9DDAD54094E7}">
      <dgm:prSet phldrT="[Текст]" custT="1"/>
      <dgm:spPr>
        <a:solidFill>
          <a:prstClr val="white">
            <a:alpha val="90000"/>
            <a:tint val="4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42240" bIns="160020" numCol="1" spcCol="1270" anchor="t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1 курс</a:t>
          </a:r>
        </a:p>
      </dgm:t>
    </dgm:pt>
    <dgm:pt modelId="{F227D368-19AB-4775-90D8-C10800CA4236}" type="parTrans" cxnId="{F9D4821D-E6EC-4667-BC7C-94A18B05DE96}">
      <dgm:prSet/>
      <dgm:spPr/>
      <dgm:t>
        <a:bodyPr/>
        <a:lstStyle/>
        <a:p>
          <a:endParaRPr lang="ru-RU" sz="1200"/>
        </a:p>
      </dgm:t>
    </dgm:pt>
    <dgm:pt modelId="{71229AD3-5855-424A-8CBD-1B7D0F0C0E84}" type="sibTrans" cxnId="{F9D4821D-E6EC-4667-BC7C-94A18B05DE96}">
      <dgm:prSet/>
      <dgm:spPr/>
      <dgm:t>
        <a:bodyPr/>
        <a:lstStyle/>
        <a:p>
          <a:endParaRPr lang="ru-RU" sz="1200"/>
        </a:p>
      </dgm:t>
    </dgm:pt>
    <dgm:pt modelId="{A28D2EDC-0432-4498-8615-604A6DF1ED0B}">
      <dgm:prSet custT="1"/>
      <dgm:spPr/>
      <dgm:t>
        <a:bodyPr/>
        <a:lstStyle/>
        <a:p>
          <a:r>
            <a:rPr lang="ru-RU" sz="2400" kern="1200" dirty="0">
              <a:solidFill>
                <a:srgbClr val="102D69"/>
              </a:solidFill>
              <a:latin typeface="HSE Sans" panose="02000000000000000000" pitchFamily="2" charset="0"/>
            </a:rPr>
            <a:t>1 курс</a:t>
          </a:r>
        </a:p>
      </dgm:t>
    </dgm:pt>
    <dgm:pt modelId="{B75C1874-2DFF-4BE9-927F-8C436AC46888}" type="parTrans" cxnId="{93DE753E-C8C5-449E-9512-369F549DE7E1}">
      <dgm:prSet/>
      <dgm:spPr/>
      <dgm:t>
        <a:bodyPr/>
        <a:lstStyle/>
        <a:p>
          <a:endParaRPr lang="ru-RU"/>
        </a:p>
      </dgm:t>
    </dgm:pt>
    <dgm:pt modelId="{095039A9-EFAD-4E2B-8877-893A52DBF593}" type="sibTrans" cxnId="{93DE753E-C8C5-449E-9512-369F549DE7E1}">
      <dgm:prSet/>
      <dgm:spPr/>
      <dgm:t>
        <a:bodyPr/>
        <a:lstStyle/>
        <a:p>
          <a:endParaRPr lang="ru-RU"/>
        </a:p>
      </dgm:t>
    </dgm:pt>
    <dgm:pt modelId="{FEA81035-8D1B-416F-B9C1-DF6EA7DE98DF}">
      <dgm:prSet custT="1"/>
      <dgm:spPr/>
      <dgm:t>
        <a:bodyPr/>
        <a:lstStyle/>
        <a:p>
          <a:r>
            <a:rPr lang="ru-RU" sz="2400" kern="1200" dirty="0">
              <a:solidFill>
                <a:schemeClr val="accent1">
                  <a:lumMod val="50000"/>
                </a:schemeClr>
              </a:solidFill>
            </a:rPr>
            <a:t>2 курс</a:t>
          </a:r>
        </a:p>
      </dgm:t>
    </dgm:pt>
    <dgm:pt modelId="{8410345E-C485-496B-9147-587D1EF269B3}" type="parTrans" cxnId="{C67CE98E-3279-4F9A-AF97-C8797DC4E350}">
      <dgm:prSet/>
      <dgm:spPr/>
      <dgm:t>
        <a:bodyPr/>
        <a:lstStyle/>
        <a:p>
          <a:endParaRPr lang="ru-RU"/>
        </a:p>
      </dgm:t>
    </dgm:pt>
    <dgm:pt modelId="{79C7256B-CAA1-4028-8DC8-600B1D4AD351}" type="sibTrans" cxnId="{C67CE98E-3279-4F9A-AF97-C8797DC4E350}">
      <dgm:prSet/>
      <dgm:spPr/>
      <dgm:t>
        <a:bodyPr/>
        <a:lstStyle/>
        <a:p>
          <a:endParaRPr lang="ru-RU"/>
        </a:p>
      </dgm:t>
    </dgm:pt>
    <dgm:pt modelId="{35EA4DD5-0758-4674-BE79-680588E486D1}">
      <dgm:prSet phldrT="[Текст]" custT="1"/>
      <dgm:spPr>
        <a:solidFill>
          <a:prstClr val="white">
            <a:alpha val="90000"/>
            <a:tint val="4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6680" tIns="106680" rIns="142240" bIns="160020" numCol="1" spcCol="1270" anchor="t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23 студента </a:t>
          </a:r>
        </a:p>
      </dgm:t>
    </dgm:pt>
    <dgm:pt modelId="{5DE5BEEE-2049-418F-841E-9023D7ECF7A9}" type="parTrans" cxnId="{70742B99-F763-4364-9CC0-486594ECBAE3}">
      <dgm:prSet/>
      <dgm:spPr/>
      <dgm:t>
        <a:bodyPr/>
        <a:lstStyle/>
        <a:p>
          <a:endParaRPr lang="ru-RU"/>
        </a:p>
      </dgm:t>
    </dgm:pt>
    <dgm:pt modelId="{8E8141EE-6B1B-4042-87D7-F9EE179CCA66}" type="sibTrans" cxnId="{70742B99-F763-4364-9CC0-486594ECBAE3}">
      <dgm:prSet/>
      <dgm:spPr/>
      <dgm:t>
        <a:bodyPr/>
        <a:lstStyle/>
        <a:p>
          <a:endParaRPr lang="ru-RU"/>
        </a:p>
      </dgm:t>
    </dgm:pt>
    <dgm:pt modelId="{800CAA69-B6A9-4D02-B6B3-23E29F2B53B0}">
      <dgm:prSet custT="1"/>
      <dgm:spPr/>
      <dgm:t>
        <a:bodyPr/>
        <a:lstStyle/>
        <a:p>
          <a:r>
            <a:rPr lang="ru-RU" sz="24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ru-RU" sz="2400" b="1" kern="1200" dirty="0">
              <a:solidFill>
                <a:srgbClr val="4472C4">
                  <a:lumMod val="50000"/>
                </a:srgbClr>
              </a:solidFill>
              <a:latin typeface="+mn-lt"/>
              <a:ea typeface="+mn-ea"/>
              <a:cs typeface="+mn-cs"/>
            </a:rPr>
            <a:t>3 </a:t>
          </a:r>
          <a:r>
            <a:rPr lang="ru-RU" sz="24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студента</a:t>
          </a:r>
        </a:p>
      </dgm:t>
    </dgm:pt>
    <dgm:pt modelId="{5AA8AFB3-F5C4-434E-ABE1-E52B4ACC2B1E}" type="parTrans" cxnId="{1A51905D-2684-420F-BF62-6841F848E9F3}">
      <dgm:prSet/>
      <dgm:spPr/>
      <dgm:t>
        <a:bodyPr/>
        <a:lstStyle/>
        <a:p>
          <a:endParaRPr lang="ru-RU"/>
        </a:p>
      </dgm:t>
    </dgm:pt>
    <dgm:pt modelId="{2B20FA1E-8F79-4CE7-B374-046AD9A3CF6B}" type="sibTrans" cxnId="{1A51905D-2684-420F-BF62-6841F848E9F3}">
      <dgm:prSet/>
      <dgm:spPr/>
      <dgm:t>
        <a:bodyPr/>
        <a:lstStyle/>
        <a:p>
          <a:endParaRPr lang="ru-RU"/>
        </a:p>
      </dgm:t>
    </dgm:pt>
    <dgm:pt modelId="{30173A6D-CA39-4423-93C8-A2001AE9304E}">
      <dgm:prSet custT="1"/>
      <dgm:spPr/>
      <dgm:t>
        <a:bodyPr/>
        <a:lstStyle/>
        <a:p>
          <a:r>
            <a:rPr lang="ru-RU" sz="24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30 студентов</a:t>
          </a:r>
        </a:p>
      </dgm:t>
    </dgm:pt>
    <dgm:pt modelId="{60EAB2A8-535A-4594-9B25-EC322DB7768C}" type="parTrans" cxnId="{AD13742E-3317-4028-90B4-15EBD30863BB}">
      <dgm:prSet/>
      <dgm:spPr/>
      <dgm:t>
        <a:bodyPr/>
        <a:lstStyle/>
        <a:p>
          <a:endParaRPr lang="ru-RU"/>
        </a:p>
      </dgm:t>
    </dgm:pt>
    <dgm:pt modelId="{60B07B38-8D13-4F29-A676-7C181DACC975}" type="sibTrans" cxnId="{AD13742E-3317-4028-90B4-15EBD30863BB}">
      <dgm:prSet/>
      <dgm:spPr/>
      <dgm:t>
        <a:bodyPr/>
        <a:lstStyle/>
        <a:p>
          <a:endParaRPr lang="ru-RU"/>
        </a:p>
      </dgm:t>
    </dgm:pt>
    <dgm:pt modelId="{B72CE7D7-6405-4E55-9018-04C557087436}">
      <dgm:prSet custT="1"/>
      <dgm:spPr/>
      <dgm:t>
        <a:bodyPr/>
        <a:lstStyle/>
        <a:p>
          <a:r>
            <a:rPr lang="ru-RU" sz="2400" kern="1200" dirty="0">
              <a:solidFill>
                <a:schemeClr val="accent1">
                  <a:lumMod val="50000"/>
                </a:schemeClr>
              </a:solidFill>
            </a:rPr>
            <a:t>1 курс</a:t>
          </a:r>
        </a:p>
      </dgm:t>
    </dgm:pt>
    <dgm:pt modelId="{C7CBFB96-5343-4054-A507-F13F34A4D458}" type="parTrans" cxnId="{B9343A56-82D4-4A01-B768-43945A3A66BA}">
      <dgm:prSet/>
      <dgm:spPr/>
      <dgm:t>
        <a:bodyPr/>
        <a:lstStyle/>
        <a:p>
          <a:endParaRPr lang="ru-RU"/>
        </a:p>
      </dgm:t>
    </dgm:pt>
    <dgm:pt modelId="{697AB235-E934-4BCE-B353-250177B4160C}" type="sibTrans" cxnId="{B9343A56-82D4-4A01-B768-43945A3A66BA}">
      <dgm:prSet/>
      <dgm:spPr/>
      <dgm:t>
        <a:bodyPr/>
        <a:lstStyle/>
        <a:p>
          <a:endParaRPr lang="ru-RU"/>
        </a:p>
      </dgm:t>
    </dgm:pt>
    <dgm:pt modelId="{434BB90E-2E02-449F-AC87-8366F0650083}" type="pres">
      <dgm:prSet presAssocID="{99B0ACF4-3B8E-4793-90E7-A85743E84025}" presName="Name0" presStyleCnt="0">
        <dgm:presLayoutVars>
          <dgm:dir/>
          <dgm:animLvl val="lvl"/>
          <dgm:resizeHandles val="exact"/>
        </dgm:presLayoutVars>
      </dgm:prSet>
      <dgm:spPr/>
    </dgm:pt>
    <dgm:pt modelId="{CCB30F5F-A8F8-4858-97B1-BF334A8468A4}" type="pres">
      <dgm:prSet presAssocID="{F7937207-A770-4C10-B931-02DE19BC62B3}" presName="composite" presStyleCnt="0"/>
      <dgm:spPr/>
    </dgm:pt>
    <dgm:pt modelId="{54E9C720-B82E-49EA-84A9-A6018BFCE924}" type="pres">
      <dgm:prSet presAssocID="{F7937207-A770-4C10-B931-02DE19BC62B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DDE4721-7BA1-4F7E-B72A-FDF8411E276F}" type="pres">
      <dgm:prSet presAssocID="{F7937207-A770-4C10-B931-02DE19BC62B3}" presName="desTx" presStyleLbl="alignAccFollowNode1" presStyleIdx="0" presStyleCnt="3">
        <dgm:presLayoutVars>
          <dgm:bulletEnabled val="1"/>
        </dgm:presLayoutVars>
      </dgm:prSet>
      <dgm:spPr/>
    </dgm:pt>
    <dgm:pt modelId="{D6B58DB0-4C24-4A71-8530-1A123879F634}" type="pres">
      <dgm:prSet presAssocID="{BEB7BCFD-F558-416C-B409-34C355303FEC}" presName="space" presStyleCnt="0"/>
      <dgm:spPr/>
    </dgm:pt>
    <dgm:pt modelId="{69891B72-841F-4391-BD9B-96794C207F99}" type="pres">
      <dgm:prSet presAssocID="{5B52C0AA-0178-4022-9F19-5BF89187B187}" presName="composite" presStyleCnt="0"/>
      <dgm:spPr/>
    </dgm:pt>
    <dgm:pt modelId="{1C1EA42D-C8D7-420C-951C-DFB8FE32F55D}" type="pres">
      <dgm:prSet presAssocID="{5B52C0AA-0178-4022-9F19-5BF89187B18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5B02068-EAF4-41D3-96DE-AF663F036D15}" type="pres">
      <dgm:prSet presAssocID="{5B52C0AA-0178-4022-9F19-5BF89187B187}" presName="desTx" presStyleLbl="alignAccFollowNode1" presStyleIdx="1" presStyleCnt="3">
        <dgm:presLayoutVars>
          <dgm:bulletEnabled val="1"/>
        </dgm:presLayoutVars>
      </dgm:prSet>
      <dgm:spPr/>
    </dgm:pt>
    <dgm:pt modelId="{F15C55B0-2C0E-4CE9-B356-CAE28423B0B9}" type="pres">
      <dgm:prSet presAssocID="{535D23E2-AD52-4B68-B4F5-DB5E4E7C953A}" presName="space" presStyleCnt="0"/>
      <dgm:spPr/>
    </dgm:pt>
    <dgm:pt modelId="{5707AB9A-9CBF-4412-AA61-F82B18FFF9DA}" type="pres">
      <dgm:prSet presAssocID="{87768B14-CA6B-4B18-8054-E6173F3653B3}" presName="composite" presStyleCnt="0"/>
      <dgm:spPr/>
    </dgm:pt>
    <dgm:pt modelId="{9118BEA1-2FE8-4A38-876C-9E4B460CAD83}" type="pres">
      <dgm:prSet presAssocID="{87768B14-CA6B-4B18-8054-E6173F3653B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A8CC2E-194B-4B96-A809-E45D65E540F3}" type="pres">
      <dgm:prSet presAssocID="{87768B14-CA6B-4B18-8054-E6173F3653B3}" presName="desTx" presStyleLbl="alignAccFollowNode1" presStyleIdx="2" presStyleCnt="3">
        <dgm:presLayoutVars>
          <dgm:bulletEnabled val="1"/>
        </dgm:presLayoutVars>
      </dgm:prSet>
      <dgm:spPr>
        <a:xfrm>
          <a:off x="7477810" y="1329168"/>
          <a:ext cx="3278266" cy="2679120"/>
        </a:xfrm>
        <a:prstGeom prst="rect">
          <a:avLst/>
        </a:prstGeom>
      </dgm:spPr>
    </dgm:pt>
  </dgm:ptLst>
  <dgm:cxnLst>
    <dgm:cxn modelId="{6AB71004-3F14-4037-8624-9FA62CCCFDED}" type="presOf" srcId="{F7937207-A770-4C10-B931-02DE19BC62B3}" destId="{54E9C720-B82E-49EA-84A9-A6018BFCE924}" srcOrd="0" destOrd="0" presId="urn:microsoft.com/office/officeart/2005/8/layout/hList1"/>
    <dgm:cxn modelId="{922F3605-E733-4E35-98CB-D445EA30A403}" type="presOf" srcId="{35EA4DD5-0758-4674-BE79-680588E486D1}" destId="{34A8CC2E-194B-4B96-A809-E45D65E540F3}" srcOrd="0" destOrd="2" presId="urn:microsoft.com/office/officeart/2005/8/layout/hList1"/>
    <dgm:cxn modelId="{8FD0690A-C431-4FA6-8B6E-BB7F12F2939E}" type="presOf" srcId="{5B52C0AA-0178-4022-9F19-5BF89187B187}" destId="{1C1EA42D-C8D7-420C-951C-DFB8FE32F55D}" srcOrd="0" destOrd="0" presId="urn:microsoft.com/office/officeart/2005/8/layout/hList1"/>
    <dgm:cxn modelId="{C4053713-1850-494E-9F3A-E1BE6971E15B}" type="presOf" srcId="{D5C144E9-40A0-4E1D-9D12-9DDAD54094E7}" destId="{34A8CC2E-194B-4B96-A809-E45D65E540F3}" srcOrd="0" destOrd="1" presId="urn:microsoft.com/office/officeart/2005/8/layout/hList1"/>
    <dgm:cxn modelId="{FE73CA1A-8740-4442-8DBA-3872AEE8901E}" type="presOf" srcId="{FEA81035-8D1B-416F-B9C1-DF6EA7DE98DF}" destId="{C5B02068-EAF4-41D3-96DE-AF663F036D15}" srcOrd="0" destOrd="0" presId="urn:microsoft.com/office/officeart/2005/8/layout/hList1"/>
    <dgm:cxn modelId="{F9D4821D-E6EC-4667-BC7C-94A18B05DE96}" srcId="{87768B14-CA6B-4B18-8054-E6173F3653B3}" destId="{D5C144E9-40A0-4E1D-9D12-9DDAD54094E7}" srcOrd="1" destOrd="0" parTransId="{F227D368-19AB-4775-90D8-C10800CA4236}" sibTransId="{71229AD3-5855-424A-8CBD-1B7D0F0C0E84}"/>
    <dgm:cxn modelId="{B75A891F-6C5C-4661-BB43-01A136767AEE}" type="presOf" srcId="{99B0ACF4-3B8E-4793-90E7-A85743E84025}" destId="{434BB90E-2E02-449F-AC87-8366F0650083}" srcOrd="0" destOrd="0" presId="urn:microsoft.com/office/officeart/2005/8/layout/hList1"/>
    <dgm:cxn modelId="{8E978E21-5A84-4850-9564-3CD8C2F94BD4}" type="presOf" srcId="{84F24FF7-B6A5-4631-ABAD-48E9C63148A8}" destId="{9DDE4721-7BA1-4F7E-B72A-FDF8411E276F}" srcOrd="0" destOrd="0" presId="urn:microsoft.com/office/officeart/2005/8/layout/hList1"/>
    <dgm:cxn modelId="{2E35AA21-C3A9-4FB2-A3E5-6ED544CFF6CF}" type="presOf" srcId="{B72CE7D7-6405-4E55-9018-04C557087436}" destId="{C5B02068-EAF4-41D3-96DE-AF663F036D15}" srcOrd="0" destOrd="1" presId="urn:microsoft.com/office/officeart/2005/8/layout/hList1"/>
    <dgm:cxn modelId="{57C59524-770B-45B6-8D74-363C35729B3B}" type="presOf" srcId="{A28D2EDC-0432-4498-8615-604A6DF1ED0B}" destId="{9DDE4721-7BA1-4F7E-B72A-FDF8411E276F}" srcOrd="0" destOrd="1" presId="urn:microsoft.com/office/officeart/2005/8/layout/hList1"/>
    <dgm:cxn modelId="{D1E03825-23EF-403E-A792-2F01FE6F7945}" type="presOf" srcId="{87768B14-CA6B-4B18-8054-E6173F3653B3}" destId="{9118BEA1-2FE8-4A38-876C-9E4B460CAD83}" srcOrd="0" destOrd="0" presId="urn:microsoft.com/office/officeart/2005/8/layout/hList1"/>
    <dgm:cxn modelId="{AD13742E-3317-4028-90B4-15EBD30863BB}" srcId="{5B52C0AA-0178-4022-9F19-5BF89187B187}" destId="{30173A6D-CA39-4423-93C8-A2001AE9304E}" srcOrd="2" destOrd="0" parTransId="{60EAB2A8-535A-4594-9B25-EC322DB7768C}" sibTransId="{60B07B38-8D13-4F29-A676-7C181DACC975}"/>
    <dgm:cxn modelId="{B9FC7432-6A6F-4DB2-A827-AE7889D9DA20}" srcId="{F7937207-A770-4C10-B931-02DE19BC62B3}" destId="{84F24FF7-B6A5-4631-ABAD-48E9C63148A8}" srcOrd="0" destOrd="0" parTransId="{27225305-A3EF-4480-892A-3AE0D00691FD}" sibTransId="{925109FD-3E19-4682-815A-965B49DB4968}"/>
    <dgm:cxn modelId="{93DE753E-C8C5-449E-9512-369F549DE7E1}" srcId="{F7937207-A770-4C10-B931-02DE19BC62B3}" destId="{A28D2EDC-0432-4498-8615-604A6DF1ED0B}" srcOrd="1" destOrd="0" parTransId="{B75C1874-2DFF-4BE9-927F-8C436AC46888}" sibTransId="{095039A9-EFAD-4E2B-8877-893A52DBF593}"/>
    <dgm:cxn modelId="{1A51905D-2684-420F-BF62-6841F848E9F3}" srcId="{F7937207-A770-4C10-B931-02DE19BC62B3}" destId="{800CAA69-B6A9-4D02-B6B3-23E29F2B53B0}" srcOrd="2" destOrd="0" parTransId="{5AA8AFB3-F5C4-434E-ABE1-E52B4ACC2B1E}" sibTransId="{2B20FA1E-8F79-4CE7-B374-046AD9A3CF6B}"/>
    <dgm:cxn modelId="{AC329853-3DB3-4AC7-AE02-B52158599189}" srcId="{99B0ACF4-3B8E-4793-90E7-A85743E84025}" destId="{F7937207-A770-4C10-B931-02DE19BC62B3}" srcOrd="0" destOrd="0" parTransId="{B22283AA-AD08-4D43-AC84-E448510C54A5}" sibTransId="{BEB7BCFD-F558-416C-B409-34C355303FEC}"/>
    <dgm:cxn modelId="{B9343A56-82D4-4A01-B768-43945A3A66BA}" srcId="{5B52C0AA-0178-4022-9F19-5BF89187B187}" destId="{B72CE7D7-6405-4E55-9018-04C557087436}" srcOrd="1" destOrd="0" parTransId="{C7CBFB96-5343-4054-A507-F13F34A4D458}" sibTransId="{697AB235-E934-4BCE-B353-250177B4160C}"/>
    <dgm:cxn modelId="{3CF0E177-42A0-4BB5-98ED-1A495C8D5B0F}" srcId="{99B0ACF4-3B8E-4793-90E7-A85743E84025}" destId="{5B52C0AA-0178-4022-9F19-5BF89187B187}" srcOrd="1" destOrd="0" parTransId="{AB78BA70-30CC-4810-982F-406E4F4B8648}" sibTransId="{535D23E2-AD52-4B68-B4F5-DB5E4E7C953A}"/>
    <dgm:cxn modelId="{C67CE98E-3279-4F9A-AF97-C8797DC4E350}" srcId="{5B52C0AA-0178-4022-9F19-5BF89187B187}" destId="{FEA81035-8D1B-416F-B9C1-DF6EA7DE98DF}" srcOrd="0" destOrd="0" parTransId="{8410345E-C485-496B-9147-587D1EF269B3}" sibTransId="{79C7256B-CAA1-4028-8DC8-600B1D4AD351}"/>
    <dgm:cxn modelId="{70742B99-F763-4364-9CC0-486594ECBAE3}" srcId="{87768B14-CA6B-4B18-8054-E6173F3653B3}" destId="{35EA4DD5-0758-4674-BE79-680588E486D1}" srcOrd="2" destOrd="0" parTransId="{5DE5BEEE-2049-418F-841E-9023D7ECF7A9}" sibTransId="{8E8141EE-6B1B-4042-87D7-F9EE179CCA66}"/>
    <dgm:cxn modelId="{885C759D-5FEB-4BD2-AC93-93F8F6177ED9}" type="presOf" srcId="{30173A6D-CA39-4423-93C8-A2001AE9304E}" destId="{C5B02068-EAF4-41D3-96DE-AF663F036D15}" srcOrd="0" destOrd="2" presId="urn:microsoft.com/office/officeart/2005/8/layout/hList1"/>
    <dgm:cxn modelId="{85AE40C6-11B4-4542-86AB-865C508FA41D}" type="presOf" srcId="{15FEAF98-1458-4B38-A2DB-74F348EF3CE7}" destId="{34A8CC2E-194B-4B96-A809-E45D65E540F3}" srcOrd="0" destOrd="0" presId="urn:microsoft.com/office/officeart/2005/8/layout/hList1"/>
    <dgm:cxn modelId="{75E3C1E1-402D-44F9-A1A6-449C7931C2CB}" srcId="{87768B14-CA6B-4B18-8054-E6173F3653B3}" destId="{15FEAF98-1458-4B38-A2DB-74F348EF3CE7}" srcOrd="0" destOrd="0" parTransId="{FC39D158-2F74-49C0-8DA2-F9F627AD062C}" sibTransId="{2FAA929A-AA43-4421-B05A-DAAA9A498BA2}"/>
    <dgm:cxn modelId="{BF5F60F3-DD84-45B0-A4CF-1678D2831432}" srcId="{99B0ACF4-3B8E-4793-90E7-A85743E84025}" destId="{87768B14-CA6B-4B18-8054-E6173F3653B3}" srcOrd="2" destOrd="0" parTransId="{19948B94-5327-4D64-93F1-8D02D8C55C72}" sibTransId="{E259336E-5919-415B-B06A-D0E02FFBCB63}"/>
    <dgm:cxn modelId="{831CE7FE-E2E3-4E5C-AE29-F03258306665}" type="presOf" srcId="{800CAA69-B6A9-4D02-B6B3-23E29F2B53B0}" destId="{9DDE4721-7BA1-4F7E-B72A-FDF8411E276F}" srcOrd="0" destOrd="2" presId="urn:microsoft.com/office/officeart/2005/8/layout/hList1"/>
    <dgm:cxn modelId="{E7321302-63D1-4D5A-845F-E14FEBEA54DA}" type="presParOf" srcId="{434BB90E-2E02-449F-AC87-8366F0650083}" destId="{CCB30F5F-A8F8-4858-97B1-BF334A8468A4}" srcOrd="0" destOrd="0" presId="urn:microsoft.com/office/officeart/2005/8/layout/hList1"/>
    <dgm:cxn modelId="{741749B9-B17D-4ABD-AE77-AAC96C95EC2A}" type="presParOf" srcId="{CCB30F5F-A8F8-4858-97B1-BF334A8468A4}" destId="{54E9C720-B82E-49EA-84A9-A6018BFCE924}" srcOrd="0" destOrd="0" presId="urn:microsoft.com/office/officeart/2005/8/layout/hList1"/>
    <dgm:cxn modelId="{0D6F3A2F-56DE-462F-9405-D821CE7E7D97}" type="presParOf" srcId="{CCB30F5F-A8F8-4858-97B1-BF334A8468A4}" destId="{9DDE4721-7BA1-4F7E-B72A-FDF8411E276F}" srcOrd="1" destOrd="0" presId="urn:microsoft.com/office/officeart/2005/8/layout/hList1"/>
    <dgm:cxn modelId="{93A75261-EE4B-48F1-81A2-E27823D491F4}" type="presParOf" srcId="{434BB90E-2E02-449F-AC87-8366F0650083}" destId="{D6B58DB0-4C24-4A71-8530-1A123879F634}" srcOrd="1" destOrd="0" presId="urn:microsoft.com/office/officeart/2005/8/layout/hList1"/>
    <dgm:cxn modelId="{7836CEC8-4A9A-48EB-A543-AD16493A83CF}" type="presParOf" srcId="{434BB90E-2E02-449F-AC87-8366F0650083}" destId="{69891B72-841F-4391-BD9B-96794C207F99}" srcOrd="2" destOrd="0" presId="urn:microsoft.com/office/officeart/2005/8/layout/hList1"/>
    <dgm:cxn modelId="{D7884027-521B-41DF-9B54-A508BF8F5635}" type="presParOf" srcId="{69891B72-841F-4391-BD9B-96794C207F99}" destId="{1C1EA42D-C8D7-420C-951C-DFB8FE32F55D}" srcOrd="0" destOrd="0" presId="urn:microsoft.com/office/officeart/2005/8/layout/hList1"/>
    <dgm:cxn modelId="{05C2AA93-BAB2-4ED6-B499-2B532445A8B9}" type="presParOf" srcId="{69891B72-841F-4391-BD9B-96794C207F99}" destId="{C5B02068-EAF4-41D3-96DE-AF663F036D15}" srcOrd="1" destOrd="0" presId="urn:microsoft.com/office/officeart/2005/8/layout/hList1"/>
    <dgm:cxn modelId="{D21D7CB6-5A11-4659-9655-E3BCC7A53AC3}" type="presParOf" srcId="{434BB90E-2E02-449F-AC87-8366F0650083}" destId="{F15C55B0-2C0E-4CE9-B356-CAE28423B0B9}" srcOrd="3" destOrd="0" presId="urn:microsoft.com/office/officeart/2005/8/layout/hList1"/>
    <dgm:cxn modelId="{C69F91CC-E565-4762-B999-D7A71823FDE3}" type="presParOf" srcId="{434BB90E-2E02-449F-AC87-8366F0650083}" destId="{5707AB9A-9CBF-4412-AA61-F82B18FFF9DA}" srcOrd="4" destOrd="0" presId="urn:microsoft.com/office/officeart/2005/8/layout/hList1"/>
    <dgm:cxn modelId="{F1BE620E-3CF9-4132-93AC-ED0A4EA0BF80}" type="presParOf" srcId="{5707AB9A-9CBF-4412-AA61-F82B18FFF9DA}" destId="{9118BEA1-2FE8-4A38-876C-9E4B460CAD83}" srcOrd="0" destOrd="0" presId="urn:microsoft.com/office/officeart/2005/8/layout/hList1"/>
    <dgm:cxn modelId="{9E1DB336-C375-4FF8-A122-85CD5E4D8EB9}" type="presParOf" srcId="{5707AB9A-9CBF-4412-AA61-F82B18FFF9DA}" destId="{34A8CC2E-194B-4B96-A809-E45D65E540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7FF2D-0750-4173-B1A0-91FD88F1D49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</dgm:pt>
    <dgm:pt modelId="{1C252718-67C8-4198-9EE8-F2C187981C41}">
      <dgm:prSet phldrT="[Текст]"/>
      <dgm:spPr/>
      <dgm:t>
        <a:bodyPr/>
        <a:lstStyle/>
        <a:p>
          <a:r>
            <a:rPr lang="ru-RU" dirty="0"/>
            <a:t>Обучение команды вуза-партнера</a:t>
          </a:r>
        </a:p>
      </dgm:t>
    </dgm:pt>
    <dgm:pt modelId="{69B0458B-AB71-4802-9205-2E93F0B10A65}" type="parTrans" cxnId="{F5317458-425D-4A06-93F5-AE273B9FED64}">
      <dgm:prSet/>
      <dgm:spPr/>
      <dgm:t>
        <a:bodyPr/>
        <a:lstStyle/>
        <a:p>
          <a:endParaRPr lang="ru-RU"/>
        </a:p>
      </dgm:t>
    </dgm:pt>
    <dgm:pt modelId="{C4191B61-8847-4AF3-BF4E-AF73061AFD87}" type="sibTrans" cxnId="{F5317458-425D-4A06-93F5-AE273B9FED64}">
      <dgm:prSet/>
      <dgm:spPr/>
      <dgm:t>
        <a:bodyPr/>
        <a:lstStyle/>
        <a:p>
          <a:endParaRPr lang="ru-RU"/>
        </a:p>
      </dgm:t>
    </dgm:pt>
    <dgm:pt modelId="{21C88FF8-ECE8-4AF9-9DF8-C8B5ED934CCD}">
      <dgm:prSet phldrT="[Текст]"/>
      <dgm:spPr/>
      <dgm:t>
        <a:bodyPr/>
        <a:lstStyle/>
        <a:p>
          <a:r>
            <a:rPr lang="ru-RU" dirty="0"/>
            <a:t>Проектирование программы и подготовка пакета документов по стандартам НИУ ВШЭ</a:t>
          </a:r>
        </a:p>
      </dgm:t>
    </dgm:pt>
    <dgm:pt modelId="{777575ED-270F-452D-80A7-9C111A7405F0}" type="parTrans" cxnId="{21CC658C-5366-488E-8844-4C632C4B72DB}">
      <dgm:prSet/>
      <dgm:spPr/>
      <dgm:t>
        <a:bodyPr/>
        <a:lstStyle/>
        <a:p>
          <a:endParaRPr lang="ru-RU"/>
        </a:p>
      </dgm:t>
    </dgm:pt>
    <dgm:pt modelId="{63E92764-5ADF-4732-BD26-96C95F815049}" type="sibTrans" cxnId="{21CC658C-5366-488E-8844-4C632C4B72DB}">
      <dgm:prSet/>
      <dgm:spPr/>
      <dgm:t>
        <a:bodyPr/>
        <a:lstStyle/>
        <a:p>
          <a:endParaRPr lang="ru-RU"/>
        </a:p>
      </dgm:t>
    </dgm:pt>
    <dgm:pt modelId="{E2F20DD8-6639-4813-AE4F-1664D245D94E}">
      <dgm:prSet phldrT="[Текст]"/>
      <dgm:spPr/>
      <dgm:t>
        <a:bodyPr/>
        <a:lstStyle/>
        <a:p>
          <a:r>
            <a:rPr lang="ru-RU" dirty="0"/>
            <a:t>Защита Концепции каждой дисциплины преподавателями программы</a:t>
          </a:r>
        </a:p>
      </dgm:t>
    </dgm:pt>
    <dgm:pt modelId="{D6FD2D0C-CC3B-4A60-9F4A-5934A41A1401}" type="parTrans" cxnId="{727DDA78-A610-4D3C-9A19-112086FA02CE}">
      <dgm:prSet/>
      <dgm:spPr/>
      <dgm:t>
        <a:bodyPr/>
        <a:lstStyle/>
        <a:p>
          <a:endParaRPr lang="ru-RU"/>
        </a:p>
      </dgm:t>
    </dgm:pt>
    <dgm:pt modelId="{5BB0E98B-C492-4A20-B9B2-A9FCF9FEB201}" type="sibTrans" cxnId="{727DDA78-A610-4D3C-9A19-112086FA02CE}">
      <dgm:prSet/>
      <dgm:spPr/>
      <dgm:t>
        <a:bodyPr/>
        <a:lstStyle/>
        <a:p>
          <a:endParaRPr lang="ru-RU"/>
        </a:p>
      </dgm:t>
    </dgm:pt>
    <dgm:pt modelId="{400B1F8A-33D3-4BE1-B464-FB7231BC7D82}">
      <dgm:prSet phldrT="[Текст]"/>
      <dgm:spPr/>
      <dgm:t>
        <a:bodyPr/>
        <a:lstStyle/>
        <a:p>
          <a:r>
            <a:rPr lang="ru-RU" dirty="0"/>
            <a:t>Участие в работе с абитуриентами: гибкие форматы</a:t>
          </a:r>
        </a:p>
      </dgm:t>
    </dgm:pt>
    <dgm:pt modelId="{D4C4FB35-C41A-4B57-A048-54E3F375EBF5}" type="parTrans" cxnId="{5DB526B2-31CC-4C2F-A5BA-E12216619236}">
      <dgm:prSet/>
      <dgm:spPr/>
      <dgm:t>
        <a:bodyPr/>
        <a:lstStyle/>
        <a:p>
          <a:endParaRPr lang="ru-RU"/>
        </a:p>
      </dgm:t>
    </dgm:pt>
    <dgm:pt modelId="{FD04072B-9DCE-44C5-BD8E-0DAE14E8B98A}" type="sibTrans" cxnId="{5DB526B2-31CC-4C2F-A5BA-E12216619236}">
      <dgm:prSet/>
      <dgm:spPr/>
      <dgm:t>
        <a:bodyPr/>
        <a:lstStyle/>
        <a:p>
          <a:endParaRPr lang="ru-RU"/>
        </a:p>
      </dgm:t>
    </dgm:pt>
    <dgm:pt modelId="{13D30492-B1FA-4BC8-B8B8-89C1011A4FAD}">
      <dgm:prSet phldrT="[Текст]"/>
      <dgm:spPr/>
      <dgm:t>
        <a:bodyPr/>
        <a:lstStyle/>
        <a:p>
          <a:r>
            <a:rPr lang="ru-RU" dirty="0"/>
            <a:t>Стартовая сессия – очно на площадке университета-партнера</a:t>
          </a:r>
        </a:p>
      </dgm:t>
    </dgm:pt>
    <dgm:pt modelId="{BE8FB124-5F89-4896-9D01-322A4E0AB60A}" type="parTrans" cxnId="{E8EB6A96-187F-4CA4-A7AE-EF98FB9A36C4}">
      <dgm:prSet/>
      <dgm:spPr/>
      <dgm:t>
        <a:bodyPr/>
        <a:lstStyle/>
        <a:p>
          <a:endParaRPr lang="ru-RU"/>
        </a:p>
      </dgm:t>
    </dgm:pt>
    <dgm:pt modelId="{523DF340-984B-4ADA-9053-900050A51C21}" type="sibTrans" cxnId="{E8EB6A96-187F-4CA4-A7AE-EF98FB9A36C4}">
      <dgm:prSet/>
      <dgm:spPr/>
      <dgm:t>
        <a:bodyPr/>
        <a:lstStyle/>
        <a:p>
          <a:endParaRPr lang="ru-RU"/>
        </a:p>
      </dgm:t>
    </dgm:pt>
    <dgm:pt modelId="{B4D5A0D1-E675-4B4F-8E82-983789813310}" type="pres">
      <dgm:prSet presAssocID="{8E27FF2D-0750-4173-B1A0-91FD88F1D49A}" presName="rootnode" presStyleCnt="0">
        <dgm:presLayoutVars>
          <dgm:chMax/>
          <dgm:chPref/>
          <dgm:dir/>
          <dgm:animLvl val="lvl"/>
        </dgm:presLayoutVars>
      </dgm:prSet>
      <dgm:spPr/>
    </dgm:pt>
    <dgm:pt modelId="{3170EAFE-3222-47C1-AB7E-64FC2E62B103}" type="pres">
      <dgm:prSet presAssocID="{1C252718-67C8-4198-9EE8-F2C187981C41}" presName="composite" presStyleCnt="0"/>
      <dgm:spPr/>
    </dgm:pt>
    <dgm:pt modelId="{F8817756-AC35-4001-951C-FD3B81011938}" type="pres">
      <dgm:prSet presAssocID="{1C252718-67C8-4198-9EE8-F2C187981C41}" presName="LShape" presStyleLbl="alignNode1" presStyleIdx="0" presStyleCnt="9"/>
      <dgm:spPr/>
    </dgm:pt>
    <dgm:pt modelId="{772A1A70-2288-4627-BDC9-18CCB3E06069}" type="pres">
      <dgm:prSet presAssocID="{1C252718-67C8-4198-9EE8-F2C187981C4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CE1E949-3002-4567-92DF-744AB158247F}" type="pres">
      <dgm:prSet presAssocID="{1C252718-67C8-4198-9EE8-F2C187981C41}" presName="Triangle" presStyleLbl="alignNode1" presStyleIdx="1" presStyleCnt="9"/>
      <dgm:spPr/>
    </dgm:pt>
    <dgm:pt modelId="{156B9A2D-B203-4C09-A11C-CAC4DD69B633}" type="pres">
      <dgm:prSet presAssocID="{C4191B61-8847-4AF3-BF4E-AF73061AFD87}" presName="sibTrans" presStyleCnt="0"/>
      <dgm:spPr/>
    </dgm:pt>
    <dgm:pt modelId="{C51F01B2-9B7D-4360-994D-3F55F5935603}" type="pres">
      <dgm:prSet presAssocID="{C4191B61-8847-4AF3-BF4E-AF73061AFD87}" presName="space" presStyleCnt="0"/>
      <dgm:spPr/>
    </dgm:pt>
    <dgm:pt modelId="{C461B4F5-A5DF-4F68-B419-780771412951}" type="pres">
      <dgm:prSet presAssocID="{21C88FF8-ECE8-4AF9-9DF8-C8B5ED934CCD}" presName="composite" presStyleCnt="0"/>
      <dgm:spPr/>
    </dgm:pt>
    <dgm:pt modelId="{239F5150-8AEE-4CC8-91FE-FDF6E621099E}" type="pres">
      <dgm:prSet presAssocID="{21C88FF8-ECE8-4AF9-9DF8-C8B5ED934CCD}" presName="LShape" presStyleLbl="alignNode1" presStyleIdx="2" presStyleCnt="9"/>
      <dgm:spPr/>
    </dgm:pt>
    <dgm:pt modelId="{2F5E3DE5-47EE-4ABE-B8FF-20D20CF87F3F}" type="pres">
      <dgm:prSet presAssocID="{21C88FF8-ECE8-4AF9-9DF8-C8B5ED934CC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107BFBA-856D-4531-B2C6-0DCD67FEDE7B}" type="pres">
      <dgm:prSet presAssocID="{21C88FF8-ECE8-4AF9-9DF8-C8B5ED934CCD}" presName="Triangle" presStyleLbl="alignNode1" presStyleIdx="3" presStyleCnt="9"/>
      <dgm:spPr/>
    </dgm:pt>
    <dgm:pt modelId="{454B3504-4064-4B62-A295-602AA379A1B7}" type="pres">
      <dgm:prSet presAssocID="{63E92764-5ADF-4732-BD26-96C95F815049}" presName="sibTrans" presStyleCnt="0"/>
      <dgm:spPr/>
    </dgm:pt>
    <dgm:pt modelId="{2D9B1187-2712-4519-9728-7290C0243EBA}" type="pres">
      <dgm:prSet presAssocID="{63E92764-5ADF-4732-BD26-96C95F815049}" presName="space" presStyleCnt="0"/>
      <dgm:spPr/>
    </dgm:pt>
    <dgm:pt modelId="{7960FF1E-02C5-41A0-BB43-57D709AE4534}" type="pres">
      <dgm:prSet presAssocID="{E2F20DD8-6639-4813-AE4F-1664D245D94E}" presName="composite" presStyleCnt="0"/>
      <dgm:spPr/>
    </dgm:pt>
    <dgm:pt modelId="{FBAEEFA1-A1A6-4420-880B-4F46F202FCF4}" type="pres">
      <dgm:prSet presAssocID="{E2F20DD8-6639-4813-AE4F-1664D245D94E}" presName="LShape" presStyleLbl="alignNode1" presStyleIdx="4" presStyleCnt="9"/>
      <dgm:spPr/>
    </dgm:pt>
    <dgm:pt modelId="{1B2934E5-9800-49F8-A8A8-CB8FB2FF7A6F}" type="pres">
      <dgm:prSet presAssocID="{E2F20DD8-6639-4813-AE4F-1664D245D94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481DE80-DCFE-42EA-82C0-A9257320C4D8}" type="pres">
      <dgm:prSet presAssocID="{E2F20DD8-6639-4813-AE4F-1664D245D94E}" presName="Triangle" presStyleLbl="alignNode1" presStyleIdx="5" presStyleCnt="9"/>
      <dgm:spPr/>
    </dgm:pt>
    <dgm:pt modelId="{0E436FB9-40E1-401D-8848-1C41BE524906}" type="pres">
      <dgm:prSet presAssocID="{5BB0E98B-C492-4A20-B9B2-A9FCF9FEB201}" presName="sibTrans" presStyleCnt="0"/>
      <dgm:spPr/>
    </dgm:pt>
    <dgm:pt modelId="{1888DFC2-D6BB-4FFB-9CDD-F0758A1548A0}" type="pres">
      <dgm:prSet presAssocID="{5BB0E98B-C492-4A20-B9B2-A9FCF9FEB201}" presName="space" presStyleCnt="0"/>
      <dgm:spPr/>
    </dgm:pt>
    <dgm:pt modelId="{AA69BDEE-55F7-457B-A487-FB3891263FC7}" type="pres">
      <dgm:prSet presAssocID="{400B1F8A-33D3-4BE1-B464-FB7231BC7D82}" presName="composite" presStyleCnt="0"/>
      <dgm:spPr/>
    </dgm:pt>
    <dgm:pt modelId="{C1C5941C-BEEC-40C2-8B42-9CC595E8B52D}" type="pres">
      <dgm:prSet presAssocID="{400B1F8A-33D3-4BE1-B464-FB7231BC7D82}" presName="LShape" presStyleLbl="alignNode1" presStyleIdx="6" presStyleCnt="9"/>
      <dgm:spPr/>
    </dgm:pt>
    <dgm:pt modelId="{94370E01-0728-4C57-B5EC-EEF5002E8C1F}" type="pres">
      <dgm:prSet presAssocID="{400B1F8A-33D3-4BE1-B464-FB7231BC7D8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8252B57-C503-4A37-B121-7133673D79EC}" type="pres">
      <dgm:prSet presAssocID="{400B1F8A-33D3-4BE1-B464-FB7231BC7D82}" presName="Triangle" presStyleLbl="alignNode1" presStyleIdx="7" presStyleCnt="9"/>
      <dgm:spPr/>
    </dgm:pt>
    <dgm:pt modelId="{0B43E1B1-321F-4D7A-AA91-39298E7BAC01}" type="pres">
      <dgm:prSet presAssocID="{FD04072B-9DCE-44C5-BD8E-0DAE14E8B98A}" presName="sibTrans" presStyleCnt="0"/>
      <dgm:spPr/>
    </dgm:pt>
    <dgm:pt modelId="{F190D9A1-B054-4A61-A3DC-39C5FA5B2CCF}" type="pres">
      <dgm:prSet presAssocID="{FD04072B-9DCE-44C5-BD8E-0DAE14E8B98A}" presName="space" presStyleCnt="0"/>
      <dgm:spPr/>
    </dgm:pt>
    <dgm:pt modelId="{2D49DFF1-285E-4B56-A693-940B4AC45CAF}" type="pres">
      <dgm:prSet presAssocID="{13D30492-B1FA-4BC8-B8B8-89C1011A4FAD}" presName="composite" presStyleCnt="0"/>
      <dgm:spPr/>
    </dgm:pt>
    <dgm:pt modelId="{1931DA7E-3D65-41AE-89BD-4A5660D383B4}" type="pres">
      <dgm:prSet presAssocID="{13D30492-B1FA-4BC8-B8B8-89C1011A4FAD}" presName="LShape" presStyleLbl="alignNode1" presStyleIdx="8" presStyleCnt="9"/>
      <dgm:spPr/>
    </dgm:pt>
    <dgm:pt modelId="{B18C5580-F9C5-44F5-827C-D77CA0025AD9}" type="pres">
      <dgm:prSet presAssocID="{13D30492-B1FA-4BC8-B8B8-89C1011A4FA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C5D566E-AD1D-4718-9C52-61AF43506936}" type="presOf" srcId="{21C88FF8-ECE8-4AF9-9DF8-C8B5ED934CCD}" destId="{2F5E3DE5-47EE-4ABE-B8FF-20D20CF87F3F}" srcOrd="0" destOrd="0" presId="urn:microsoft.com/office/officeart/2009/3/layout/StepUpProcess"/>
    <dgm:cxn modelId="{F5317458-425D-4A06-93F5-AE273B9FED64}" srcId="{8E27FF2D-0750-4173-B1A0-91FD88F1D49A}" destId="{1C252718-67C8-4198-9EE8-F2C187981C41}" srcOrd="0" destOrd="0" parTransId="{69B0458B-AB71-4802-9205-2E93F0B10A65}" sibTransId="{C4191B61-8847-4AF3-BF4E-AF73061AFD87}"/>
    <dgm:cxn modelId="{727DDA78-A610-4D3C-9A19-112086FA02CE}" srcId="{8E27FF2D-0750-4173-B1A0-91FD88F1D49A}" destId="{E2F20DD8-6639-4813-AE4F-1664D245D94E}" srcOrd="2" destOrd="0" parTransId="{D6FD2D0C-CC3B-4A60-9F4A-5934A41A1401}" sibTransId="{5BB0E98B-C492-4A20-B9B2-A9FCF9FEB201}"/>
    <dgm:cxn modelId="{9A8AB679-B26D-467A-A755-8907181A4188}" type="presOf" srcId="{1C252718-67C8-4198-9EE8-F2C187981C41}" destId="{772A1A70-2288-4627-BDC9-18CCB3E06069}" srcOrd="0" destOrd="0" presId="urn:microsoft.com/office/officeart/2009/3/layout/StepUpProcess"/>
    <dgm:cxn modelId="{21CC658C-5366-488E-8844-4C632C4B72DB}" srcId="{8E27FF2D-0750-4173-B1A0-91FD88F1D49A}" destId="{21C88FF8-ECE8-4AF9-9DF8-C8B5ED934CCD}" srcOrd="1" destOrd="0" parTransId="{777575ED-270F-452D-80A7-9C111A7405F0}" sibTransId="{63E92764-5ADF-4732-BD26-96C95F815049}"/>
    <dgm:cxn modelId="{F559A88C-2777-4B2D-8CCC-4AA4E749B5F9}" type="presOf" srcId="{400B1F8A-33D3-4BE1-B464-FB7231BC7D82}" destId="{94370E01-0728-4C57-B5EC-EEF5002E8C1F}" srcOrd="0" destOrd="0" presId="urn:microsoft.com/office/officeart/2009/3/layout/StepUpProcess"/>
    <dgm:cxn modelId="{E8EB6A96-187F-4CA4-A7AE-EF98FB9A36C4}" srcId="{8E27FF2D-0750-4173-B1A0-91FD88F1D49A}" destId="{13D30492-B1FA-4BC8-B8B8-89C1011A4FAD}" srcOrd="4" destOrd="0" parTransId="{BE8FB124-5F89-4896-9D01-322A4E0AB60A}" sibTransId="{523DF340-984B-4ADA-9053-900050A51C21}"/>
    <dgm:cxn modelId="{5DB526B2-31CC-4C2F-A5BA-E12216619236}" srcId="{8E27FF2D-0750-4173-B1A0-91FD88F1D49A}" destId="{400B1F8A-33D3-4BE1-B464-FB7231BC7D82}" srcOrd="3" destOrd="0" parTransId="{D4C4FB35-C41A-4B57-A048-54E3F375EBF5}" sibTransId="{FD04072B-9DCE-44C5-BD8E-0DAE14E8B98A}"/>
    <dgm:cxn modelId="{1684BDB6-2327-4307-99E9-62072732FB9D}" type="presOf" srcId="{13D30492-B1FA-4BC8-B8B8-89C1011A4FAD}" destId="{B18C5580-F9C5-44F5-827C-D77CA0025AD9}" srcOrd="0" destOrd="0" presId="urn:microsoft.com/office/officeart/2009/3/layout/StepUpProcess"/>
    <dgm:cxn modelId="{A6E1FBD2-27E2-43E1-932E-EB2A7F279BC8}" type="presOf" srcId="{8E27FF2D-0750-4173-B1A0-91FD88F1D49A}" destId="{B4D5A0D1-E675-4B4F-8E82-983789813310}" srcOrd="0" destOrd="0" presId="urn:microsoft.com/office/officeart/2009/3/layout/StepUpProcess"/>
    <dgm:cxn modelId="{06C229EE-652E-4EC9-9525-9DDEF20F7C26}" type="presOf" srcId="{E2F20DD8-6639-4813-AE4F-1664D245D94E}" destId="{1B2934E5-9800-49F8-A8A8-CB8FB2FF7A6F}" srcOrd="0" destOrd="0" presId="urn:microsoft.com/office/officeart/2009/3/layout/StepUpProcess"/>
    <dgm:cxn modelId="{4ACCC07B-CCE2-4215-BC8A-55E0DE0F8BB9}" type="presParOf" srcId="{B4D5A0D1-E675-4B4F-8E82-983789813310}" destId="{3170EAFE-3222-47C1-AB7E-64FC2E62B103}" srcOrd="0" destOrd="0" presId="urn:microsoft.com/office/officeart/2009/3/layout/StepUpProcess"/>
    <dgm:cxn modelId="{0C76D332-7FC2-4526-8AB3-CB4117175721}" type="presParOf" srcId="{3170EAFE-3222-47C1-AB7E-64FC2E62B103}" destId="{F8817756-AC35-4001-951C-FD3B81011938}" srcOrd="0" destOrd="0" presId="urn:microsoft.com/office/officeart/2009/3/layout/StepUpProcess"/>
    <dgm:cxn modelId="{772BEAE2-32B5-4704-B100-01FBF54CFF6B}" type="presParOf" srcId="{3170EAFE-3222-47C1-AB7E-64FC2E62B103}" destId="{772A1A70-2288-4627-BDC9-18CCB3E06069}" srcOrd="1" destOrd="0" presId="urn:microsoft.com/office/officeart/2009/3/layout/StepUpProcess"/>
    <dgm:cxn modelId="{A2E93192-406F-4B9F-9A74-FF874D52A4AF}" type="presParOf" srcId="{3170EAFE-3222-47C1-AB7E-64FC2E62B103}" destId="{7CE1E949-3002-4567-92DF-744AB158247F}" srcOrd="2" destOrd="0" presId="urn:microsoft.com/office/officeart/2009/3/layout/StepUpProcess"/>
    <dgm:cxn modelId="{0C32587A-4AF9-47B1-B5D2-F283660F1B35}" type="presParOf" srcId="{B4D5A0D1-E675-4B4F-8E82-983789813310}" destId="{156B9A2D-B203-4C09-A11C-CAC4DD69B633}" srcOrd="1" destOrd="0" presId="urn:microsoft.com/office/officeart/2009/3/layout/StepUpProcess"/>
    <dgm:cxn modelId="{73614C9A-84FE-45F2-9533-125A51427262}" type="presParOf" srcId="{156B9A2D-B203-4C09-A11C-CAC4DD69B633}" destId="{C51F01B2-9B7D-4360-994D-3F55F5935603}" srcOrd="0" destOrd="0" presId="urn:microsoft.com/office/officeart/2009/3/layout/StepUpProcess"/>
    <dgm:cxn modelId="{D0304D15-0519-4EA2-AD9A-40DFD84C3235}" type="presParOf" srcId="{B4D5A0D1-E675-4B4F-8E82-983789813310}" destId="{C461B4F5-A5DF-4F68-B419-780771412951}" srcOrd="2" destOrd="0" presId="urn:microsoft.com/office/officeart/2009/3/layout/StepUpProcess"/>
    <dgm:cxn modelId="{8029DEEE-758B-4D3C-B5AB-23FEE07B8634}" type="presParOf" srcId="{C461B4F5-A5DF-4F68-B419-780771412951}" destId="{239F5150-8AEE-4CC8-91FE-FDF6E621099E}" srcOrd="0" destOrd="0" presId="urn:microsoft.com/office/officeart/2009/3/layout/StepUpProcess"/>
    <dgm:cxn modelId="{5D8FD738-13E6-4D3A-81DB-0E7D710E2771}" type="presParOf" srcId="{C461B4F5-A5DF-4F68-B419-780771412951}" destId="{2F5E3DE5-47EE-4ABE-B8FF-20D20CF87F3F}" srcOrd="1" destOrd="0" presId="urn:microsoft.com/office/officeart/2009/3/layout/StepUpProcess"/>
    <dgm:cxn modelId="{8958CD91-FCF1-4932-B1E7-33A5923D648D}" type="presParOf" srcId="{C461B4F5-A5DF-4F68-B419-780771412951}" destId="{A107BFBA-856D-4531-B2C6-0DCD67FEDE7B}" srcOrd="2" destOrd="0" presId="urn:microsoft.com/office/officeart/2009/3/layout/StepUpProcess"/>
    <dgm:cxn modelId="{04F16978-E5EE-4BD7-AB9B-BAEA440B8C99}" type="presParOf" srcId="{B4D5A0D1-E675-4B4F-8E82-983789813310}" destId="{454B3504-4064-4B62-A295-602AA379A1B7}" srcOrd="3" destOrd="0" presId="urn:microsoft.com/office/officeart/2009/3/layout/StepUpProcess"/>
    <dgm:cxn modelId="{C04064CF-5023-4950-8FD9-C78D60DE3D5B}" type="presParOf" srcId="{454B3504-4064-4B62-A295-602AA379A1B7}" destId="{2D9B1187-2712-4519-9728-7290C0243EBA}" srcOrd="0" destOrd="0" presId="urn:microsoft.com/office/officeart/2009/3/layout/StepUpProcess"/>
    <dgm:cxn modelId="{6D276E1A-5A87-49E2-BA2B-8AF018079F63}" type="presParOf" srcId="{B4D5A0D1-E675-4B4F-8E82-983789813310}" destId="{7960FF1E-02C5-41A0-BB43-57D709AE4534}" srcOrd="4" destOrd="0" presId="urn:microsoft.com/office/officeart/2009/3/layout/StepUpProcess"/>
    <dgm:cxn modelId="{BCDD294A-C8B2-460C-8532-C9B9CAAC779A}" type="presParOf" srcId="{7960FF1E-02C5-41A0-BB43-57D709AE4534}" destId="{FBAEEFA1-A1A6-4420-880B-4F46F202FCF4}" srcOrd="0" destOrd="0" presId="urn:microsoft.com/office/officeart/2009/3/layout/StepUpProcess"/>
    <dgm:cxn modelId="{50CF3E35-231C-4F8D-B1A3-FEB84A03B32D}" type="presParOf" srcId="{7960FF1E-02C5-41A0-BB43-57D709AE4534}" destId="{1B2934E5-9800-49F8-A8A8-CB8FB2FF7A6F}" srcOrd="1" destOrd="0" presId="urn:microsoft.com/office/officeart/2009/3/layout/StepUpProcess"/>
    <dgm:cxn modelId="{8F240131-7F70-479F-9AB4-6A8ADA78C9E3}" type="presParOf" srcId="{7960FF1E-02C5-41A0-BB43-57D709AE4534}" destId="{1481DE80-DCFE-42EA-82C0-A9257320C4D8}" srcOrd="2" destOrd="0" presId="urn:microsoft.com/office/officeart/2009/3/layout/StepUpProcess"/>
    <dgm:cxn modelId="{52D24664-345C-4088-B0E8-7998BBB71767}" type="presParOf" srcId="{B4D5A0D1-E675-4B4F-8E82-983789813310}" destId="{0E436FB9-40E1-401D-8848-1C41BE524906}" srcOrd="5" destOrd="0" presId="urn:microsoft.com/office/officeart/2009/3/layout/StepUpProcess"/>
    <dgm:cxn modelId="{B9FBBE3C-762C-4C01-85BC-D3D0DD86122D}" type="presParOf" srcId="{0E436FB9-40E1-401D-8848-1C41BE524906}" destId="{1888DFC2-D6BB-4FFB-9CDD-F0758A1548A0}" srcOrd="0" destOrd="0" presId="urn:microsoft.com/office/officeart/2009/3/layout/StepUpProcess"/>
    <dgm:cxn modelId="{E4624542-9EBD-45F3-9071-1179CD4DCC9D}" type="presParOf" srcId="{B4D5A0D1-E675-4B4F-8E82-983789813310}" destId="{AA69BDEE-55F7-457B-A487-FB3891263FC7}" srcOrd="6" destOrd="0" presId="urn:microsoft.com/office/officeart/2009/3/layout/StepUpProcess"/>
    <dgm:cxn modelId="{3C93DDC2-5C0C-4BF6-A8F9-73CFA2BFB92A}" type="presParOf" srcId="{AA69BDEE-55F7-457B-A487-FB3891263FC7}" destId="{C1C5941C-BEEC-40C2-8B42-9CC595E8B52D}" srcOrd="0" destOrd="0" presId="urn:microsoft.com/office/officeart/2009/3/layout/StepUpProcess"/>
    <dgm:cxn modelId="{B05EBCF0-FE3D-4A7E-AA7E-4E4A7EE67AB4}" type="presParOf" srcId="{AA69BDEE-55F7-457B-A487-FB3891263FC7}" destId="{94370E01-0728-4C57-B5EC-EEF5002E8C1F}" srcOrd="1" destOrd="0" presId="urn:microsoft.com/office/officeart/2009/3/layout/StepUpProcess"/>
    <dgm:cxn modelId="{A70F03BA-56E4-4845-8A1C-481192715974}" type="presParOf" srcId="{AA69BDEE-55F7-457B-A487-FB3891263FC7}" destId="{28252B57-C503-4A37-B121-7133673D79EC}" srcOrd="2" destOrd="0" presId="urn:microsoft.com/office/officeart/2009/3/layout/StepUpProcess"/>
    <dgm:cxn modelId="{33205ABE-A458-485F-82EC-EA763134F79A}" type="presParOf" srcId="{B4D5A0D1-E675-4B4F-8E82-983789813310}" destId="{0B43E1B1-321F-4D7A-AA91-39298E7BAC01}" srcOrd="7" destOrd="0" presId="urn:microsoft.com/office/officeart/2009/3/layout/StepUpProcess"/>
    <dgm:cxn modelId="{D874780B-9A42-4F5E-B248-2721E2727629}" type="presParOf" srcId="{0B43E1B1-321F-4D7A-AA91-39298E7BAC01}" destId="{F190D9A1-B054-4A61-A3DC-39C5FA5B2CCF}" srcOrd="0" destOrd="0" presId="urn:microsoft.com/office/officeart/2009/3/layout/StepUpProcess"/>
    <dgm:cxn modelId="{8D15E007-FCF3-404F-B7C9-C354ECF0B6C7}" type="presParOf" srcId="{B4D5A0D1-E675-4B4F-8E82-983789813310}" destId="{2D49DFF1-285E-4B56-A693-940B4AC45CAF}" srcOrd="8" destOrd="0" presId="urn:microsoft.com/office/officeart/2009/3/layout/StepUpProcess"/>
    <dgm:cxn modelId="{6BF772C7-33CA-40A7-9699-0999D2CACFC7}" type="presParOf" srcId="{2D49DFF1-285E-4B56-A693-940B4AC45CAF}" destId="{1931DA7E-3D65-41AE-89BD-4A5660D383B4}" srcOrd="0" destOrd="0" presId="urn:microsoft.com/office/officeart/2009/3/layout/StepUpProcess"/>
    <dgm:cxn modelId="{2E4F0A80-4F28-405F-9C5E-06E88E593802}" type="presParOf" srcId="{2D49DFF1-285E-4B56-A693-940B4AC45CAF}" destId="{B18C5580-F9C5-44F5-827C-D77CA0025A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350513-FB70-43FA-BE88-9729C982002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E641167-FF44-4F2A-A718-DBAC1D58E653}">
      <dgm:prSet phldrT="[Текст]" custT="1"/>
      <dgm:spPr/>
      <dgm:t>
        <a:bodyPr/>
        <a:lstStyle/>
        <a:p>
          <a:r>
            <a:rPr lang="ru-RU" sz="2000" b="1" dirty="0"/>
            <a:t>Дополнительные ресурсы</a:t>
          </a:r>
        </a:p>
      </dgm:t>
    </dgm:pt>
    <dgm:pt modelId="{E6E6DE61-68DF-4931-9C53-79613BA9D3BD}" type="parTrans" cxnId="{FAFB98B0-15A1-46AF-A3E2-9FC550AB3872}">
      <dgm:prSet/>
      <dgm:spPr/>
      <dgm:t>
        <a:bodyPr/>
        <a:lstStyle/>
        <a:p>
          <a:endParaRPr lang="ru-RU" sz="3200" b="1"/>
        </a:p>
      </dgm:t>
    </dgm:pt>
    <dgm:pt modelId="{5BF51DC2-1974-4268-8D8F-A996A3BB4401}" type="sibTrans" cxnId="{FAFB98B0-15A1-46AF-A3E2-9FC550AB3872}">
      <dgm:prSet/>
      <dgm:spPr/>
      <dgm:t>
        <a:bodyPr/>
        <a:lstStyle/>
        <a:p>
          <a:endParaRPr lang="ru-RU" sz="3200" b="1"/>
        </a:p>
      </dgm:t>
    </dgm:pt>
    <dgm:pt modelId="{4543A436-8C38-4AE1-86CC-479750CA47F9}">
      <dgm:prSet phldrT="[Текст]" custT="1"/>
      <dgm:spPr/>
      <dgm:t>
        <a:bodyPr/>
        <a:lstStyle/>
        <a:p>
          <a:r>
            <a:rPr lang="ru-RU" sz="2000" b="1" dirty="0"/>
            <a:t>Потеря качества</a:t>
          </a:r>
        </a:p>
      </dgm:t>
    </dgm:pt>
    <dgm:pt modelId="{1250AFE3-567D-4416-B789-01E9AE1816E5}" type="parTrans" cxnId="{8CDAF796-5B2F-4703-9B2D-C3788FAAF8E0}">
      <dgm:prSet/>
      <dgm:spPr/>
      <dgm:t>
        <a:bodyPr/>
        <a:lstStyle/>
        <a:p>
          <a:endParaRPr lang="ru-RU" sz="3200" b="1"/>
        </a:p>
      </dgm:t>
    </dgm:pt>
    <dgm:pt modelId="{52AB349B-BD1D-4169-A7FC-364366AA4025}" type="sibTrans" cxnId="{8CDAF796-5B2F-4703-9B2D-C3788FAAF8E0}">
      <dgm:prSet/>
      <dgm:spPr/>
      <dgm:t>
        <a:bodyPr/>
        <a:lstStyle/>
        <a:p>
          <a:endParaRPr lang="ru-RU" sz="3200" b="1"/>
        </a:p>
      </dgm:t>
    </dgm:pt>
    <dgm:pt modelId="{49FAB24A-F3E0-4BDF-811D-DED808ABB2A1}">
      <dgm:prSet phldrT="[Текст]" custT="1"/>
      <dgm:spPr/>
      <dgm:t>
        <a:bodyPr/>
        <a:lstStyle/>
        <a:p>
          <a:r>
            <a:rPr lang="ru-RU" sz="2000" b="1" dirty="0"/>
            <a:t>Конкуренция</a:t>
          </a:r>
        </a:p>
      </dgm:t>
    </dgm:pt>
    <dgm:pt modelId="{22485F7A-44EF-48E9-AC59-62E4452EA3E8}" type="parTrans" cxnId="{4ED77425-1580-4D1A-92F8-D0C1C7F35426}">
      <dgm:prSet/>
      <dgm:spPr/>
      <dgm:t>
        <a:bodyPr/>
        <a:lstStyle/>
        <a:p>
          <a:endParaRPr lang="ru-RU" sz="3200" b="1"/>
        </a:p>
      </dgm:t>
    </dgm:pt>
    <dgm:pt modelId="{657EA3C3-53B8-4113-BAC6-248CCE6CFCC4}" type="sibTrans" cxnId="{4ED77425-1580-4D1A-92F8-D0C1C7F35426}">
      <dgm:prSet/>
      <dgm:spPr/>
      <dgm:t>
        <a:bodyPr/>
        <a:lstStyle/>
        <a:p>
          <a:endParaRPr lang="ru-RU" sz="3200" b="1"/>
        </a:p>
      </dgm:t>
    </dgm:pt>
    <dgm:pt modelId="{DE5C0664-0AE7-427F-ADA8-8A67DF50C6BE}">
      <dgm:prSet phldrT="[Текст]" custT="1"/>
      <dgm:spPr/>
      <dgm:t>
        <a:bodyPr/>
        <a:lstStyle/>
        <a:p>
          <a:r>
            <a:rPr lang="ru-RU" sz="2000" b="1" dirty="0"/>
            <a:t>Сложности координации и управления</a:t>
          </a:r>
        </a:p>
      </dgm:t>
    </dgm:pt>
    <dgm:pt modelId="{B3D5F0C8-2E8F-49AA-9595-5A68B22CD496}" type="parTrans" cxnId="{F53AD8B7-BDC1-459D-BC5D-ED3BF0C7C07D}">
      <dgm:prSet/>
      <dgm:spPr/>
      <dgm:t>
        <a:bodyPr/>
        <a:lstStyle/>
        <a:p>
          <a:endParaRPr lang="ru-RU" sz="3200" b="1"/>
        </a:p>
      </dgm:t>
    </dgm:pt>
    <dgm:pt modelId="{705DD728-BB45-45ED-8551-6069C3A3D9E1}" type="sibTrans" cxnId="{F53AD8B7-BDC1-459D-BC5D-ED3BF0C7C07D}">
      <dgm:prSet/>
      <dgm:spPr/>
      <dgm:t>
        <a:bodyPr/>
        <a:lstStyle/>
        <a:p>
          <a:endParaRPr lang="ru-RU" sz="3200" b="1"/>
        </a:p>
      </dgm:t>
    </dgm:pt>
    <dgm:pt modelId="{00E48467-00C1-493E-BD10-E399A8F06E84}">
      <dgm:prSet phldrT="[Текст]" custT="1"/>
      <dgm:spPr/>
      <dgm:t>
        <a:bodyPr/>
        <a:lstStyle/>
        <a:p>
          <a:r>
            <a:rPr lang="ru-RU" sz="2000" b="1" dirty="0"/>
            <a:t>Культура ошибок</a:t>
          </a:r>
        </a:p>
      </dgm:t>
    </dgm:pt>
    <dgm:pt modelId="{A3808FF6-1EC7-4346-865A-B12BDCB31652}" type="parTrans" cxnId="{F6911BD0-E098-4EF9-B5AC-077F549A2A2F}">
      <dgm:prSet/>
      <dgm:spPr/>
      <dgm:t>
        <a:bodyPr/>
        <a:lstStyle/>
        <a:p>
          <a:endParaRPr lang="ru-RU" sz="3200" b="1"/>
        </a:p>
      </dgm:t>
    </dgm:pt>
    <dgm:pt modelId="{29750ED1-02F1-42B5-A4AE-AF5EC9092DAE}" type="sibTrans" cxnId="{F6911BD0-E098-4EF9-B5AC-077F549A2A2F}">
      <dgm:prSet/>
      <dgm:spPr/>
      <dgm:t>
        <a:bodyPr/>
        <a:lstStyle/>
        <a:p>
          <a:endParaRPr lang="ru-RU" sz="3200" b="1"/>
        </a:p>
      </dgm:t>
    </dgm:pt>
    <dgm:pt modelId="{040125E4-A83F-4C8B-919E-1FE552D8FB97}">
      <dgm:prSet phldrT="[Текст]" custT="1"/>
      <dgm:spPr/>
      <dgm:t>
        <a:bodyPr/>
        <a:lstStyle/>
        <a:p>
          <a:r>
            <a:rPr lang="ru-RU" sz="2000" b="1" dirty="0"/>
            <a:t>Трансформационные лидеры</a:t>
          </a:r>
        </a:p>
      </dgm:t>
    </dgm:pt>
    <dgm:pt modelId="{DC1E861E-E416-43AD-8A3A-3FA54D47556B}" type="parTrans" cxnId="{BCBF685A-30DB-47A9-8154-D371387485B7}">
      <dgm:prSet/>
      <dgm:spPr/>
      <dgm:t>
        <a:bodyPr/>
        <a:lstStyle/>
        <a:p>
          <a:endParaRPr lang="ru-RU" sz="3200" b="1"/>
        </a:p>
      </dgm:t>
    </dgm:pt>
    <dgm:pt modelId="{43E0FCDD-D9DF-42BE-AAC1-0154FC33AFE5}" type="sibTrans" cxnId="{BCBF685A-30DB-47A9-8154-D371387485B7}">
      <dgm:prSet/>
      <dgm:spPr/>
      <dgm:t>
        <a:bodyPr/>
        <a:lstStyle/>
        <a:p>
          <a:endParaRPr lang="ru-RU" sz="3200" b="1"/>
        </a:p>
      </dgm:t>
    </dgm:pt>
    <dgm:pt modelId="{0576513D-8B98-4ED3-ADD5-6E409BC0EF69}" type="pres">
      <dgm:prSet presAssocID="{F7350513-FB70-43FA-BE88-9729C982002C}" presName="diagram" presStyleCnt="0">
        <dgm:presLayoutVars>
          <dgm:dir/>
          <dgm:resizeHandles val="exact"/>
        </dgm:presLayoutVars>
      </dgm:prSet>
      <dgm:spPr/>
    </dgm:pt>
    <dgm:pt modelId="{34354497-4411-473A-AE1B-A6CA58A6C320}" type="pres">
      <dgm:prSet presAssocID="{8E641167-FF44-4F2A-A718-DBAC1D58E653}" presName="node" presStyleLbl="node1" presStyleIdx="0" presStyleCnt="6">
        <dgm:presLayoutVars>
          <dgm:bulletEnabled val="1"/>
        </dgm:presLayoutVars>
      </dgm:prSet>
      <dgm:spPr/>
    </dgm:pt>
    <dgm:pt modelId="{12E645BC-C47F-4FA5-A283-C67E7B5666D0}" type="pres">
      <dgm:prSet presAssocID="{5BF51DC2-1974-4268-8D8F-A996A3BB4401}" presName="sibTrans" presStyleCnt="0"/>
      <dgm:spPr/>
    </dgm:pt>
    <dgm:pt modelId="{5D5554A5-6439-4D24-851F-22D9C63FBD61}" type="pres">
      <dgm:prSet presAssocID="{4543A436-8C38-4AE1-86CC-479750CA47F9}" presName="node" presStyleLbl="node1" presStyleIdx="1" presStyleCnt="6">
        <dgm:presLayoutVars>
          <dgm:bulletEnabled val="1"/>
        </dgm:presLayoutVars>
      </dgm:prSet>
      <dgm:spPr/>
    </dgm:pt>
    <dgm:pt modelId="{035C573B-B2D8-4034-A3C8-074AAFC726DB}" type="pres">
      <dgm:prSet presAssocID="{52AB349B-BD1D-4169-A7FC-364366AA4025}" presName="sibTrans" presStyleCnt="0"/>
      <dgm:spPr/>
    </dgm:pt>
    <dgm:pt modelId="{BF4B73A1-A910-44B8-B1F0-59893A04BF32}" type="pres">
      <dgm:prSet presAssocID="{49FAB24A-F3E0-4BDF-811D-DED808ABB2A1}" presName="node" presStyleLbl="node1" presStyleIdx="2" presStyleCnt="6">
        <dgm:presLayoutVars>
          <dgm:bulletEnabled val="1"/>
        </dgm:presLayoutVars>
      </dgm:prSet>
      <dgm:spPr/>
    </dgm:pt>
    <dgm:pt modelId="{114E6C28-80CA-4D80-A75B-CECCC03A1B27}" type="pres">
      <dgm:prSet presAssocID="{657EA3C3-53B8-4113-BAC6-248CCE6CFCC4}" presName="sibTrans" presStyleCnt="0"/>
      <dgm:spPr/>
    </dgm:pt>
    <dgm:pt modelId="{CBC97B8C-56E0-4E67-9370-B4D8E55B99F7}" type="pres">
      <dgm:prSet presAssocID="{DE5C0664-0AE7-427F-ADA8-8A67DF50C6BE}" presName="node" presStyleLbl="node1" presStyleIdx="3" presStyleCnt="6">
        <dgm:presLayoutVars>
          <dgm:bulletEnabled val="1"/>
        </dgm:presLayoutVars>
      </dgm:prSet>
      <dgm:spPr/>
    </dgm:pt>
    <dgm:pt modelId="{88D3ABDD-7A04-4E7B-A629-67E07FD095E6}" type="pres">
      <dgm:prSet presAssocID="{705DD728-BB45-45ED-8551-6069C3A3D9E1}" presName="sibTrans" presStyleCnt="0"/>
      <dgm:spPr/>
    </dgm:pt>
    <dgm:pt modelId="{9E0DC2A6-156D-4370-99DC-0B142BABBDA4}" type="pres">
      <dgm:prSet presAssocID="{00E48467-00C1-493E-BD10-E399A8F06E84}" presName="node" presStyleLbl="node1" presStyleIdx="4" presStyleCnt="6">
        <dgm:presLayoutVars>
          <dgm:bulletEnabled val="1"/>
        </dgm:presLayoutVars>
      </dgm:prSet>
      <dgm:spPr/>
    </dgm:pt>
    <dgm:pt modelId="{25EAE07F-F722-4EA2-A594-29A0E9AC6870}" type="pres">
      <dgm:prSet presAssocID="{29750ED1-02F1-42B5-A4AE-AF5EC9092DAE}" presName="sibTrans" presStyleCnt="0"/>
      <dgm:spPr/>
    </dgm:pt>
    <dgm:pt modelId="{10F36DEC-F224-4944-BB28-8303E1D3D91B}" type="pres">
      <dgm:prSet presAssocID="{040125E4-A83F-4C8B-919E-1FE552D8FB97}" presName="node" presStyleLbl="node1" presStyleIdx="5" presStyleCnt="6">
        <dgm:presLayoutVars>
          <dgm:bulletEnabled val="1"/>
        </dgm:presLayoutVars>
      </dgm:prSet>
      <dgm:spPr/>
    </dgm:pt>
  </dgm:ptLst>
  <dgm:cxnLst>
    <dgm:cxn modelId="{4ED77425-1580-4D1A-92F8-D0C1C7F35426}" srcId="{F7350513-FB70-43FA-BE88-9729C982002C}" destId="{49FAB24A-F3E0-4BDF-811D-DED808ABB2A1}" srcOrd="2" destOrd="0" parTransId="{22485F7A-44EF-48E9-AC59-62E4452EA3E8}" sibTransId="{657EA3C3-53B8-4113-BAC6-248CCE6CFCC4}"/>
    <dgm:cxn modelId="{5B16CC43-38D0-40FC-A00F-FEFA024D3213}" type="presOf" srcId="{49FAB24A-F3E0-4BDF-811D-DED808ABB2A1}" destId="{BF4B73A1-A910-44B8-B1F0-59893A04BF32}" srcOrd="0" destOrd="0" presId="urn:microsoft.com/office/officeart/2005/8/layout/default"/>
    <dgm:cxn modelId="{4B851D73-646E-4E1F-BD20-CDA83AB6267B}" type="presOf" srcId="{00E48467-00C1-493E-BD10-E399A8F06E84}" destId="{9E0DC2A6-156D-4370-99DC-0B142BABBDA4}" srcOrd="0" destOrd="0" presId="urn:microsoft.com/office/officeart/2005/8/layout/default"/>
    <dgm:cxn modelId="{56191D59-5C2F-4A16-9587-242ECF553585}" type="presOf" srcId="{4543A436-8C38-4AE1-86CC-479750CA47F9}" destId="{5D5554A5-6439-4D24-851F-22D9C63FBD61}" srcOrd="0" destOrd="0" presId="urn:microsoft.com/office/officeart/2005/8/layout/default"/>
    <dgm:cxn modelId="{BCBF685A-30DB-47A9-8154-D371387485B7}" srcId="{F7350513-FB70-43FA-BE88-9729C982002C}" destId="{040125E4-A83F-4C8B-919E-1FE552D8FB97}" srcOrd="5" destOrd="0" parTransId="{DC1E861E-E416-43AD-8A3A-3FA54D47556B}" sibTransId="{43E0FCDD-D9DF-42BE-AAC1-0154FC33AFE5}"/>
    <dgm:cxn modelId="{8CDAF796-5B2F-4703-9B2D-C3788FAAF8E0}" srcId="{F7350513-FB70-43FA-BE88-9729C982002C}" destId="{4543A436-8C38-4AE1-86CC-479750CA47F9}" srcOrd="1" destOrd="0" parTransId="{1250AFE3-567D-4416-B789-01E9AE1816E5}" sibTransId="{52AB349B-BD1D-4169-A7FC-364366AA4025}"/>
    <dgm:cxn modelId="{FAFB98B0-15A1-46AF-A3E2-9FC550AB3872}" srcId="{F7350513-FB70-43FA-BE88-9729C982002C}" destId="{8E641167-FF44-4F2A-A718-DBAC1D58E653}" srcOrd="0" destOrd="0" parTransId="{E6E6DE61-68DF-4931-9C53-79613BA9D3BD}" sibTransId="{5BF51DC2-1974-4268-8D8F-A996A3BB4401}"/>
    <dgm:cxn modelId="{F53AD8B7-BDC1-459D-BC5D-ED3BF0C7C07D}" srcId="{F7350513-FB70-43FA-BE88-9729C982002C}" destId="{DE5C0664-0AE7-427F-ADA8-8A67DF50C6BE}" srcOrd="3" destOrd="0" parTransId="{B3D5F0C8-2E8F-49AA-9595-5A68B22CD496}" sibTransId="{705DD728-BB45-45ED-8551-6069C3A3D9E1}"/>
    <dgm:cxn modelId="{5FB39CBD-1F70-45FA-A53C-B0EDE5BAD362}" type="presOf" srcId="{DE5C0664-0AE7-427F-ADA8-8A67DF50C6BE}" destId="{CBC97B8C-56E0-4E67-9370-B4D8E55B99F7}" srcOrd="0" destOrd="0" presId="urn:microsoft.com/office/officeart/2005/8/layout/default"/>
    <dgm:cxn modelId="{319E80CB-3C97-4B40-8864-9D38FC23A084}" type="presOf" srcId="{8E641167-FF44-4F2A-A718-DBAC1D58E653}" destId="{34354497-4411-473A-AE1B-A6CA58A6C320}" srcOrd="0" destOrd="0" presId="urn:microsoft.com/office/officeart/2005/8/layout/default"/>
    <dgm:cxn modelId="{F6911BD0-E098-4EF9-B5AC-077F549A2A2F}" srcId="{F7350513-FB70-43FA-BE88-9729C982002C}" destId="{00E48467-00C1-493E-BD10-E399A8F06E84}" srcOrd="4" destOrd="0" parTransId="{A3808FF6-1EC7-4346-865A-B12BDCB31652}" sibTransId="{29750ED1-02F1-42B5-A4AE-AF5EC9092DAE}"/>
    <dgm:cxn modelId="{88C038F2-9BEF-4508-8B8C-AE3E509AC3C2}" type="presOf" srcId="{040125E4-A83F-4C8B-919E-1FE552D8FB97}" destId="{10F36DEC-F224-4944-BB28-8303E1D3D91B}" srcOrd="0" destOrd="0" presId="urn:microsoft.com/office/officeart/2005/8/layout/default"/>
    <dgm:cxn modelId="{18C1CFF8-6D28-41B9-93E0-9BB56B7612E9}" type="presOf" srcId="{F7350513-FB70-43FA-BE88-9729C982002C}" destId="{0576513D-8B98-4ED3-ADD5-6E409BC0EF69}" srcOrd="0" destOrd="0" presId="urn:microsoft.com/office/officeart/2005/8/layout/default"/>
    <dgm:cxn modelId="{E68883E4-4FFC-489B-9489-4A410BACBEA1}" type="presParOf" srcId="{0576513D-8B98-4ED3-ADD5-6E409BC0EF69}" destId="{34354497-4411-473A-AE1B-A6CA58A6C320}" srcOrd="0" destOrd="0" presId="urn:microsoft.com/office/officeart/2005/8/layout/default"/>
    <dgm:cxn modelId="{FAD565F4-4A97-4C7B-BFFE-577CA70B2748}" type="presParOf" srcId="{0576513D-8B98-4ED3-ADD5-6E409BC0EF69}" destId="{12E645BC-C47F-4FA5-A283-C67E7B5666D0}" srcOrd="1" destOrd="0" presId="urn:microsoft.com/office/officeart/2005/8/layout/default"/>
    <dgm:cxn modelId="{D6B65B1F-E092-4F17-B37B-C594DFF63269}" type="presParOf" srcId="{0576513D-8B98-4ED3-ADD5-6E409BC0EF69}" destId="{5D5554A5-6439-4D24-851F-22D9C63FBD61}" srcOrd="2" destOrd="0" presId="urn:microsoft.com/office/officeart/2005/8/layout/default"/>
    <dgm:cxn modelId="{3EF451F6-3322-4674-8719-BBB5D43B55B1}" type="presParOf" srcId="{0576513D-8B98-4ED3-ADD5-6E409BC0EF69}" destId="{035C573B-B2D8-4034-A3C8-074AAFC726DB}" srcOrd="3" destOrd="0" presId="urn:microsoft.com/office/officeart/2005/8/layout/default"/>
    <dgm:cxn modelId="{672B4AAF-E295-4B62-A6BA-80A76567E79D}" type="presParOf" srcId="{0576513D-8B98-4ED3-ADD5-6E409BC0EF69}" destId="{BF4B73A1-A910-44B8-B1F0-59893A04BF32}" srcOrd="4" destOrd="0" presId="urn:microsoft.com/office/officeart/2005/8/layout/default"/>
    <dgm:cxn modelId="{649E563E-1DD5-49C2-8388-D98724866737}" type="presParOf" srcId="{0576513D-8B98-4ED3-ADD5-6E409BC0EF69}" destId="{114E6C28-80CA-4D80-A75B-CECCC03A1B27}" srcOrd="5" destOrd="0" presId="urn:microsoft.com/office/officeart/2005/8/layout/default"/>
    <dgm:cxn modelId="{E6457C71-B9EC-499A-AA9D-6111B688D5C7}" type="presParOf" srcId="{0576513D-8B98-4ED3-ADD5-6E409BC0EF69}" destId="{CBC97B8C-56E0-4E67-9370-B4D8E55B99F7}" srcOrd="6" destOrd="0" presId="urn:microsoft.com/office/officeart/2005/8/layout/default"/>
    <dgm:cxn modelId="{54F2A065-8CAC-42BC-A0A9-0337B5ECF36B}" type="presParOf" srcId="{0576513D-8B98-4ED3-ADD5-6E409BC0EF69}" destId="{88D3ABDD-7A04-4E7B-A629-67E07FD095E6}" srcOrd="7" destOrd="0" presId="urn:microsoft.com/office/officeart/2005/8/layout/default"/>
    <dgm:cxn modelId="{F8316DE9-636A-4CE5-A8A8-3CF903937DBB}" type="presParOf" srcId="{0576513D-8B98-4ED3-ADD5-6E409BC0EF69}" destId="{9E0DC2A6-156D-4370-99DC-0B142BABBDA4}" srcOrd="8" destOrd="0" presId="urn:microsoft.com/office/officeart/2005/8/layout/default"/>
    <dgm:cxn modelId="{2BE50C3F-5B35-4475-A69B-5FB85DF4F49A}" type="presParOf" srcId="{0576513D-8B98-4ED3-ADD5-6E409BC0EF69}" destId="{25EAE07F-F722-4EA2-A594-29A0E9AC6870}" srcOrd="9" destOrd="0" presId="urn:microsoft.com/office/officeart/2005/8/layout/default"/>
    <dgm:cxn modelId="{8B7730E0-D7C6-4E6A-BC7E-CC5B3350FC57}" type="presParOf" srcId="{0576513D-8B98-4ED3-ADD5-6E409BC0EF69}" destId="{10F36DEC-F224-4944-BB28-8303E1D3D91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9C720-B82E-49EA-84A9-A6018BFCE924}">
      <dsp:nvSpPr>
        <dsp:cNvPr id="0" name=""/>
        <dsp:cNvSpPr/>
      </dsp:nvSpPr>
      <dsp:spPr>
        <a:xfrm>
          <a:off x="3362" y="17861"/>
          <a:ext cx="3278266" cy="1311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kern="1200" dirty="0">
              <a:solidFill>
                <a:srgbClr val="102D69"/>
              </a:solidFill>
              <a:latin typeface="Arial Narrow" panose="020B0606020202030204" pitchFamily="34" charset="0"/>
            </a:rPr>
            <a:t>Тихоокеанский государственный университет</a:t>
          </a:r>
          <a:endParaRPr lang="ru-RU" sz="2000" b="1" kern="1200" dirty="0">
            <a:solidFill>
              <a:schemeClr val="accent2"/>
            </a:solidFill>
            <a:latin typeface="Arial Narrow" panose="020B0606020202030204" pitchFamily="34" charset="0"/>
          </a:endParaRPr>
        </a:p>
      </dsp:txBody>
      <dsp:txXfrm>
        <a:off x="3362" y="17861"/>
        <a:ext cx="3278266" cy="1311306"/>
      </dsp:txXfrm>
    </dsp:sp>
    <dsp:sp modelId="{9DDE4721-7BA1-4F7E-B72A-FDF8411E276F}">
      <dsp:nvSpPr>
        <dsp:cNvPr id="0" name=""/>
        <dsp:cNvSpPr/>
      </dsp:nvSpPr>
      <dsp:spPr>
        <a:xfrm>
          <a:off x="3362" y="1329168"/>
          <a:ext cx="3278266" cy="26791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102D69"/>
              </a:solidFill>
              <a:latin typeface="HSE Sans" panose="02000000000000000000" pitchFamily="2" charset="0"/>
            </a:rPr>
            <a:t>2 курс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102D69"/>
              </a:solidFill>
              <a:latin typeface="HSE Sans" panose="02000000000000000000" pitchFamily="2" charset="0"/>
            </a:rPr>
            <a:t>1 курс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ru-RU" sz="2400" b="1" kern="1200" dirty="0">
              <a:solidFill>
                <a:srgbClr val="4472C4">
                  <a:lumMod val="50000"/>
                </a:srgbClr>
              </a:solidFill>
              <a:latin typeface="+mn-lt"/>
              <a:ea typeface="+mn-ea"/>
              <a:cs typeface="+mn-cs"/>
            </a:rPr>
            <a:t>3 </a:t>
          </a:r>
          <a:r>
            <a:rPr lang="ru-RU" sz="24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студента</a:t>
          </a:r>
        </a:p>
      </dsp:txBody>
      <dsp:txXfrm>
        <a:off x="3362" y="1329168"/>
        <a:ext cx="3278266" cy="2679120"/>
      </dsp:txXfrm>
    </dsp:sp>
    <dsp:sp modelId="{1C1EA42D-C8D7-420C-951C-DFB8FE32F55D}">
      <dsp:nvSpPr>
        <dsp:cNvPr id="0" name=""/>
        <dsp:cNvSpPr/>
      </dsp:nvSpPr>
      <dsp:spPr>
        <a:xfrm>
          <a:off x="3740586" y="17861"/>
          <a:ext cx="3278266" cy="1311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kern="1200" dirty="0">
              <a:solidFill>
                <a:srgbClr val="102D69"/>
              </a:solidFill>
              <a:latin typeface="Arial Narrow" panose="020B0606020202030204" pitchFamily="34" charset="0"/>
            </a:rPr>
            <a:t>Тюменский государственный университет</a:t>
          </a:r>
          <a:endParaRPr lang="ru-RU" sz="2000" b="1" kern="1200" dirty="0">
            <a:solidFill>
              <a:schemeClr val="accent2"/>
            </a:solidFill>
            <a:latin typeface="Arial Narrow" panose="020B0606020202030204" pitchFamily="34" charset="0"/>
          </a:endParaRPr>
        </a:p>
      </dsp:txBody>
      <dsp:txXfrm>
        <a:off x="3740586" y="17861"/>
        <a:ext cx="3278266" cy="1311306"/>
      </dsp:txXfrm>
    </dsp:sp>
    <dsp:sp modelId="{C5B02068-EAF4-41D3-96DE-AF663F036D15}">
      <dsp:nvSpPr>
        <dsp:cNvPr id="0" name=""/>
        <dsp:cNvSpPr/>
      </dsp:nvSpPr>
      <dsp:spPr>
        <a:xfrm>
          <a:off x="3740586" y="1329168"/>
          <a:ext cx="3278266" cy="26791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1">
                  <a:lumMod val="50000"/>
                </a:schemeClr>
              </a:solidFill>
            </a:rPr>
            <a:t>2 курс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1">
                  <a:lumMod val="50000"/>
                </a:schemeClr>
              </a:solidFill>
            </a:rPr>
            <a:t>1 курс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30 студентов</a:t>
          </a:r>
        </a:p>
      </dsp:txBody>
      <dsp:txXfrm>
        <a:off x="3740586" y="1329168"/>
        <a:ext cx="3278266" cy="2679120"/>
      </dsp:txXfrm>
    </dsp:sp>
    <dsp:sp modelId="{9118BEA1-2FE8-4A38-876C-9E4B460CAD83}">
      <dsp:nvSpPr>
        <dsp:cNvPr id="0" name=""/>
        <dsp:cNvSpPr/>
      </dsp:nvSpPr>
      <dsp:spPr>
        <a:xfrm>
          <a:off x="7477810" y="17861"/>
          <a:ext cx="3278266" cy="1311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Псковский государственный университет</a:t>
          </a:r>
          <a:endParaRPr lang="ru-RU" sz="2000" b="1" kern="1200" dirty="0">
            <a:solidFill>
              <a:schemeClr val="accent2"/>
            </a:solidFill>
            <a:latin typeface="Arial Narrow" panose="020B0606020202030204" pitchFamily="34" charset="0"/>
          </a:endParaRPr>
        </a:p>
      </dsp:txBody>
      <dsp:txXfrm>
        <a:off x="7477810" y="17861"/>
        <a:ext cx="3278266" cy="1311306"/>
      </dsp:txXfrm>
    </dsp:sp>
    <dsp:sp modelId="{34A8CC2E-194B-4B96-A809-E45D65E540F3}">
      <dsp:nvSpPr>
        <dsp:cNvPr id="0" name=""/>
        <dsp:cNvSpPr/>
      </dsp:nvSpPr>
      <dsp:spPr>
        <a:xfrm>
          <a:off x="7477810" y="1329168"/>
          <a:ext cx="3278266" cy="2679120"/>
        </a:xfrm>
        <a:prstGeom prst="rect">
          <a:avLst/>
        </a:prstGeom>
        <a:solidFill>
          <a:prstClr val="white">
            <a:alpha val="90000"/>
            <a:tint val="4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2 курс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1 курс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23 студента </a:t>
          </a:r>
        </a:p>
      </dsp:txBody>
      <dsp:txXfrm>
        <a:off x="7477810" y="1329168"/>
        <a:ext cx="3278266" cy="2679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17756-AC35-4001-951C-FD3B81011938}">
      <dsp:nvSpPr>
        <dsp:cNvPr id="0" name=""/>
        <dsp:cNvSpPr/>
      </dsp:nvSpPr>
      <dsp:spPr>
        <a:xfrm rot="5400000">
          <a:off x="467771" y="1937053"/>
          <a:ext cx="1300359" cy="216376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A1A70-2288-4627-BDC9-18CCB3E06069}">
      <dsp:nvSpPr>
        <dsp:cNvPr id="0" name=""/>
        <dsp:cNvSpPr/>
      </dsp:nvSpPr>
      <dsp:spPr>
        <a:xfrm>
          <a:off x="250708" y="2583554"/>
          <a:ext cx="1953463" cy="17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Обучение команды вуза-партнера</a:t>
          </a:r>
        </a:p>
      </dsp:txBody>
      <dsp:txXfrm>
        <a:off x="250708" y="2583554"/>
        <a:ext cx="1953463" cy="1712325"/>
      </dsp:txXfrm>
    </dsp:sp>
    <dsp:sp modelId="{7CE1E949-3002-4567-92DF-744AB158247F}">
      <dsp:nvSpPr>
        <dsp:cNvPr id="0" name=""/>
        <dsp:cNvSpPr/>
      </dsp:nvSpPr>
      <dsp:spPr>
        <a:xfrm>
          <a:off x="1835593" y="1777754"/>
          <a:ext cx="368577" cy="368577"/>
        </a:xfrm>
        <a:prstGeom prst="triangle">
          <a:avLst>
            <a:gd name="adj" fmla="val 100000"/>
          </a:avLst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F5150-8AEE-4CC8-91FE-FDF6E621099E}">
      <dsp:nvSpPr>
        <dsp:cNvPr id="0" name=""/>
        <dsp:cNvSpPr/>
      </dsp:nvSpPr>
      <dsp:spPr>
        <a:xfrm rot="5400000">
          <a:off x="2859191" y="1345294"/>
          <a:ext cx="1300359" cy="216376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3DE5-47EE-4ABE-B8FF-20D20CF87F3F}">
      <dsp:nvSpPr>
        <dsp:cNvPr id="0" name=""/>
        <dsp:cNvSpPr/>
      </dsp:nvSpPr>
      <dsp:spPr>
        <a:xfrm>
          <a:off x="2642129" y="1991794"/>
          <a:ext cx="1953463" cy="17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Проектирование программы и подготовка пакета документов по стандартам НИУ ВШЭ</a:t>
          </a:r>
        </a:p>
      </dsp:txBody>
      <dsp:txXfrm>
        <a:off x="2642129" y="1991794"/>
        <a:ext cx="1953463" cy="1712325"/>
      </dsp:txXfrm>
    </dsp:sp>
    <dsp:sp modelId="{A107BFBA-856D-4531-B2C6-0DCD67FEDE7B}">
      <dsp:nvSpPr>
        <dsp:cNvPr id="0" name=""/>
        <dsp:cNvSpPr/>
      </dsp:nvSpPr>
      <dsp:spPr>
        <a:xfrm>
          <a:off x="4227014" y="1185994"/>
          <a:ext cx="368577" cy="368577"/>
        </a:xfrm>
        <a:prstGeom prst="triangle">
          <a:avLst>
            <a:gd name="adj" fmla="val 100000"/>
          </a:avLst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EEFA1-A1A6-4420-880B-4F46F202FCF4}">
      <dsp:nvSpPr>
        <dsp:cNvPr id="0" name=""/>
        <dsp:cNvSpPr/>
      </dsp:nvSpPr>
      <dsp:spPr>
        <a:xfrm rot="5400000">
          <a:off x="5250612" y="753534"/>
          <a:ext cx="1300359" cy="216376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934E5-9800-49F8-A8A8-CB8FB2FF7A6F}">
      <dsp:nvSpPr>
        <dsp:cNvPr id="0" name=""/>
        <dsp:cNvSpPr/>
      </dsp:nvSpPr>
      <dsp:spPr>
        <a:xfrm>
          <a:off x="5033549" y="1400035"/>
          <a:ext cx="1953463" cy="17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Защита Концепции каждой дисциплины преподавателями программы</a:t>
          </a:r>
        </a:p>
      </dsp:txBody>
      <dsp:txXfrm>
        <a:off x="5033549" y="1400035"/>
        <a:ext cx="1953463" cy="1712325"/>
      </dsp:txXfrm>
    </dsp:sp>
    <dsp:sp modelId="{1481DE80-DCFE-42EA-82C0-A9257320C4D8}">
      <dsp:nvSpPr>
        <dsp:cNvPr id="0" name=""/>
        <dsp:cNvSpPr/>
      </dsp:nvSpPr>
      <dsp:spPr>
        <a:xfrm>
          <a:off x="6618434" y="594235"/>
          <a:ext cx="368577" cy="368577"/>
        </a:xfrm>
        <a:prstGeom prst="triangle">
          <a:avLst>
            <a:gd name="adj" fmla="val 100000"/>
          </a:avLst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5941C-BEEC-40C2-8B42-9CC595E8B52D}">
      <dsp:nvSpPr>
        <dsp:cNvPr id="0" name=""/>
        <dsp:cNvSpPr/>
      </dsp:nvSpPr>
      <dsp:spPr>
        <a:xfrm rot="5400000">
          <a:off x="7642032" y="161775"/>
          <a:ext cx="1300359" cy="216376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70E01-0728-4C57-B5EC-EEF5002E8C1F}">
      <dsp:nvSpPr>
        <dsp:cNvPr id="0" name=""/>
        <dsp:cNvSpPr/>
      </dsp:nvSpPr>
      <dsp:spPr>
        <a:xfrm>
          <a:off x="7424970" y="808276"/>
          <a:ext cx="1953463" cy="17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Участие в работе с абитуриентами: гибкие форматы</a:t>
          </a:r>
        </a:p>
      </dsp:txBody>
      <dsp:txXfrm>
        <a:off x="7424970" y="808276"/>
        <a:ext cx="1953463" cy="1712325"/>
      </dsp:txXfrm>
    </dsp:sp>
    <dsp:sp modelId="{28252B57-C503-4A37-B121-7133673D79EC}">
      <dsp:nvSpPr>
        <dsp:cNvPr id="0" name=""/>
        <dsp:cNvSpPr/>
      </dsp:nvSpPr>
      <dsp:spPr>
        <a:xfrm>
          <a:off x="9009855" y="2476"/>
          <a:ext cx="368577" cy="368577"/>
        </a:xfrm>
        <a:prstGeom prst="triangle">
          <a:avLst>
            <a:gd name="adj" fmla="val 100000"/>
          </a:avLst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1DA7E-3D65-41AE-89BD-4A5660D383B4}">
      <dsp:nvSpPr>
        <dsp:cNvPr id="0" name=""/>
        <dsp:cNvSpPr/>
      </dsp:nvSpPr>
      <dsp:spPr>
        <a:xfrm rot="5400000">
          <a:off x="10033453" y="-429984"/>
          <a:ext cx="1300359" cy="216376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C5580-F9C5-44F5-827C-D77CA0025AD9}">
      <dsp:nvSpPr>
        <dsp:cNvPr id="0" name=""/>
        <dsp:cNvSpPr/>
      </dsp:nvSpPr>
      <dsp:spPr>
        <a:xfrm>
          <a:off x="9816390" y="216516"/>
          <a:ext cx="1953463" cy="17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Стартовая сессия – очно на площадке университета-партнера</a:t>
          </a:r>
        </a:p>
      </dsp:txBody>
      <dsp:txXfrm>
        <a:off x="9816390" y="216516"/>
        <a:ext cx="1953463" cy="1712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54497-4411-473A-AE1B-A6CA58A6C320}">
      <dsp:nvSpPr>
        <dsp:cNvPr id="0" name=""/>
        <dsp:cNvSpPr/>
      </dsp:nvSpPr>
      <dsp:spPr>
        <a:xfrm>
          <a:off x="0" y="443128"/>
          <a:ext cx="2181223" cy="13087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Дополнительные ресурсы</a:t>
          </a:r>
        </a:p>
      </dsp:txBody>
      <dsp:txXfrm>
        <a:off x="0" y="443128"/>
        <a:ext cx="2181223" cy="1308734"/>
      </dsp:txXfrm>
    </dsp:sp>
    <dsp:sp modelId="{5D5554A5-6439-4D24-851F-22D9C63FBD61}">
      <dsp:nvSpPr>
        <dsp:cNvPr id="0" name=""/>
        <dsp:cNvSpPr/>
      </dsp:nvSpPr>
      <dsp:spPr>
        <a:xfrm>
          <a:off x="2399346" y="443128"/>
          <a:ext cx="2181223" cy="1308734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Потеря качества</a:t>
          </a:r>
        </a:p>
      </dsp:txBody>
      <dsp:txXfrm>
        <a:off x="2399346" y="443128"/>
        <a:ext cx="2181223" cy="1308734"/>
      </dsp:txXfrm>
    </dsp:sp>
    <dsp:sp modelId="{BF4B73A1-A910-44B8-B1F0-59893A04BF32}">
      <dsp:nvSpPr>
        <dsp:cNvPr id="0" name=""/>
        <dsp:cNvSpPr/>
      </dsp:nvSpPr>
      <dsp:spPr>
        <a:xfrm>
          <a:off x="4798692" y="443128"/>
          <a:ext cx="2181223" cy="1308734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Конкуренция</a:t>
          </a:r>
        </a:p>
      </dsp:txBody>
      <dsp:txXfrm>
        <a:off x="4798692" y="443128"/>
        <a:ext cx="2181223" cy="1308734"/>
      </dsp:txXfrm>
    </dsp:sp>
    <dsp:sp modelId="{CBC97B8C-56E0-4E67-9370-B4D8E55B99F7}">
      <dsp:nvSpPr>
        <dsp:cNvPr id="0" name=""/>
        <dsp:cNvSpPr/>
      </dsp:nvSpPr>
      <dsp:spPr>
        <a:xfrm>
          <a:off x="0" y="1969985"/>
          <a:ext cx="2181223" cy="1308734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Сложности координации и управления</a:t>
          </a:r>
        </a:p>
      </dsp:txBody>
      <dsp:txXfrm>
        <a:off x="0" y="1969985"/>
        <a:ext cx="2181223" cy="1308734"/>
      </dsp:txXfrm>
    </dsp:sp>
    <dsp:sp modelId="{9E0DC2A6-156D-4370-99DC-0B142BABBDA4}">
      <dsp:nvSpPr>
        <dsp:cNvPr id="0" name=""/>
        <dsp:cNvSpPr/>
      </dsp:nvSpPr>
      <dsp:spPr>
        <a:xfrm>
          <a:off x="2399346" y="1969985"/>
          <a:ext cx="2181223" cy="1308734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Культура ошибок</a:t>
          </a:r>
        </a:p>
      </dsp:txBody>
      <dsp:txXfrm>
        <a:off x="2399346" y="1969985"/>
        <a:ext cx="2181223" cy="1308734"/>
      </dsp:txXfrm>
    </dsp:sp>
    <dsp:sp modelId="{10F36DEC-F224-4944-BB28-8303E1D3D91B}">
      <dsp:nvSpPr>
        <dsp:cNvPr id="0" name=""/>
        <dsp:cNvSpPr/>
      </dsp:nvSpPr>
      <dsp:spPr>
        <a:xfrm>
          <a:off x="4798692" y="1969985"/>
          <a:ext cx="2181223" cy="130873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Трансформационные лидеры</a:t>
          </a:r>
        </a:p>
      </dsp:txBody>
      <dsp:txXfrm>
        <a:off x="4798692" y="1969985"/>
        <a:ext cx="2181223" cy="130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3761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9038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1205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554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3287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2871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Пример задач, по большинству опираются на данные  </a:t>
            </a:r>
          </a:p>
          <a:p>
            <a:r>
              <a:rPr lang="ru-RU"/>
              <a:t>Примеры из интервью</a:t>
            </a:r>
          </a:p>
          <a:p>
            <a:r>
              <a:rPr lang="ru-RU"/>
              <a:t>Данные используются, но с оговоркой. данные не для развития, а для администрирования. </a:t>
            </a:r>
          </a:p>
          <a:p>
            <a:pPr marL="171450" indent="-171450">
              <a:buFontTx/>
              <a:buChar char="-"/>
            </a:pPr>
            <a:endParaRPr lang="ru-RU"/>
          </a:p>
          <a:p>
            <a:pPr marL="171450" indent="-171450">
              <a:buFontTx/>
              <a:buChar char="-"/>
            </a:pPr>
            <a:r>
              <a:rPr lang="ru-RU"/>
              <a:t>Про план: отдельный слайд</a:t>
            </a:r>
          </a:p>
          <a:p>
            <a:pPr marL="171450" indent="-171450">
              <a:buFontTx/>
              <a:buChar char="-"/>
            </a:pPr>
            <a:r>
              <a:rPr lang="ru-RU"/>
              <a:t>Систематическое использование не тренд, но проявляется в больших школах. Ручное управление</a:t>
            </a:r>
          </a:p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580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5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2684" y="1142697"/>
            <a:ext cx="10326633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7692" y="3754867"/>
            <a:ext cx="11236617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700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4A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684" y="1142697"/>
            <a:ext cx="7939048" cy="923779"/>
          </a:xfrm>
        </p:spPr>
        <p:txBody>
          <a:bodyPr lIns="0" tIns="0" rIns="0" bIns="0"/>
          <a:lstStyle>
            <a:lvl1pPr>
              <a:defRPr sz="6003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8220" y="3218360"/>
            <a:ext cx="7809273" cy="419987"/>
          </a:xfrm>
        </p:spPr>
        <p:txBody>
          <a:bodyPr lIns="0" tIns="0" rIns="0" bIns="0"/>
          <a:lstStyle>
            <a:lvl1pPr>
              <a:defRPr sz="2729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165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684" y="1142697"/>
            <a:ext cx="7939048" cy="923779"/>
          </a:xfrm>
        </p:spPr>
        <p:txBody>
          <a:bodyPr lIns="0" tIns="0" rIns="0" bIns="0"/>
          <a:lstStyle>
            <a:lvl1pPr>
              <a:defRPr sz="6003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803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4A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684" y="1142697"/>
            <a:ext cx="7939048" cy="923779"/>
          </a:xfrm>
        </p:spPr>
        <p:txBody>
          <a:bodyPr lIns="0" tIns="0" rIns="0" bIns="0"/>
          <a:lstStyle>
            <a:lvl1pPr>
              <a:defRPr sz="6003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6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86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2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01/23/2024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8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684" y="1142697"/>
            <a:ext cx="7939048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8220" y="3218360"/>
            <a:ext cx="780927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91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5B76545-6C8B-F946-9634-A413147AEE89}"/>
              </a:ext>
            </a:extLst>
          </p:cNvPr>
          <p:cNvSpPr txBox="1"/>
          <p:nvPr/>
        </p:nvSpPr>
        <p:spPr>
          <a:xfrm>
            <a:off x="5808503" y="1113034"/>
            <a:ext cx="349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HSE Sans" panose="02000000000000000000" pitchFamily="2" charset="0"/>
              </a:rPr>
              <a:t>МП «Управление образованием»</a:t>
            </a:r>
          </a:p>
          <a:p>
            <a:r>
              <a:rPr lang="ru-RU" sz="1600" dirty="0">
                <a:latin typeface="HSE Sans" panose="02000000000000000000" pitchFamily="2" charset="0"/>
              </a:rPr>
              <a:t>МП «Педагогическое образование»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457941-DFD6-9241-8BB6-CA0A3EDA88BB}"/>
              </a:ext>
            </a:extLst>
          </p:cNvPr>
          <p:cNvCxnSpPr>
            <a:cxnSpLocks/>
          </p:cNvCxnSpPr>
          <p:nvPr/>
        </p:nvCxnSpPr>
        <p:spPr>
          <a:xfrm>
            <a:off x="5470452" y="919192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235920-EBA7-1044-AF40-A268EBD25FF0}"/>
              </a:ext>
            </a:extLst>
          </p:cNvPr>
          <p:cNvCxnSpPr>
            <a:cxnSpLocks/>
          </p:cNvCxnSpPr>
          <p:nvPr/>
        </p:nvCxnSpPr>
        <p:spPr>
          <a:xfrm>
            <a:off x="9272499" y="919192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C1FF17-DEC7-734B-9602-4B51F245705F}"/>
              </a:ext>
            </a:extLst>
          </p:cNvPr>
          <p:cNvCxnSpPr>
            <a:cxnSpLocks/>
          </p:cNvCxnSpPr>
          <p:nvPr/>
        </p:nvCxnSpPr>
        <p:spPr>
          <a:xfrm>
            <a:off x="11179047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3541BE7-2DE2-6447-9069-9E74408E6EED}"/>
              </a:ext>
            </a:extLst>
          </p:cNvPr>
          <p:cNvSpPr txBox="1"/>
          <p:nvPr/>
        </p:nvSpPr>
        <p:spPr>
          <a:xfrm>
            <a:off x="9428480" y="1156015"/>
            <a:ext cx="144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23 января 2024 г.</a:t>
            </a:r>
          </a:p>
          <a:p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68B6A-01CD-E37C-43A5-ED1EF2D10BF2}"/>
              </a:ext>
            </a:extLst>
          </p:cNvPr>
          <p:cNvSpPr txBox="1"/>
          <p:nvPr/>
        </p:nvSpPr>
        <p:spPr>
          <a:xfrm>
            <a:off x="2188526" y="1112586"/>
            <a:ext cx="349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HSE Sans" panose="02000000000000000000" pitchFamily="2" charset="0"/>
              </a:rPr>
              <a:t>Институт образования</a:t>
            </a:r>
          </a:p>
          <a:p>
            <a:r>
              <a:rPr lang="ru-RU" sz="1600" dirty="0">
                <a:latin typeface="HSE Sans" panose="02000000000000000000" pitchFamily="2" charset="0"/>
              </a:rPr>
              <a:t>Департамент образовательных программ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FEA449-D17C-17EF-5031-530238CC2F08}"/>
              </a:ext>
            </a:extLst>
          </p:cNvPr>
          <p:cNvSpPr txBox="1"/>
          <p:nvPr/>
        </p:nvSpPr>
        <p:spPr>
          <a:xfrm>
            <a:off x="5572051" y="3156873"/>
            <a:ext cx="5929065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en-RU"/>
            </a:defPPr>
            <a:lvl1pPr>
              <a:defRPr sz="4000" b="1">
                <a:solidFill>
                  <a:srgbClr val="10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2400" dirty="0"/>
              <a:t>Круглый стол</a:t>
            </a:r>
          </a:p>
          <a:p>
            <a:endParaRPr lang="ru-RU" sz="2400" b="0" dirty="0"/>
          </a:p>
          <a:p>
            <a:r>
              <a:rPr lang="ru-RU" sz="1800" b="0" dirty="0"/>
              <a:t>Институт образования НИУ ВШЭ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/>
              <a:t>сетевая МП «Управление образованием» ТОГУ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/>
              <a:t>сетевая МП «Управление образованием» </a:t>
            </a:r>
            <a:r>
              <a:rPr lang="ru-RU" sz="1800" b="0" dirty="0" err="1"/>
              <a:t>ТюмГУ</a:t>
            </a:r>
            <a:endParaRPr lang="ru-RU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/>
              <a:t>сетевая МП ««Педагогическая деятельность в условиях изменений» </a:t>
            </a:r>
            <a:r>
              <a:rPr lang="ru-RU" sz="1800" b="0" dirty="0" err="1"/>
              <a:t>ПсковГУ</a:t>
            </a:r>
            <a:endParaRPr lang="ru-RU" sz="1800" b="0" dirty="0"/>
          </a:p>
          <a:p>
            <a:endParaRPr lang="ru-RU" sz="2400" b="0" dirty="0"/>
          </a:p>
          <a:p>
            <a:endParaRPr lang="ru-RU" sz="2400" b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69F02A-685C-D35C-1FAF-FBDBC1B4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62" y="1943583"/>
            <a:ext cx="4380389" cy="40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9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648CF85-8F56-2C4F-8090-85FF4624B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образования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C82FFD-3322-CE0F-B78C-D6750C8D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53" y="1419893"/>
            <a:ext cx="11057955" cy="7770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dirty="0"/>
              <a:t>Методическая поддержка сетевой программы</a:t>
            </a:r>
            <a:br>
              <a:rPr lang="ru-RU" sz="4000" b="1" dirty="0"/>
            </a:br>
            <a:r>
              <a:rPr lang="ru-RU" sz="4000" b="1" dirty="0"/>
              <a:t>(на примере программы УО)</a:t>
            </a:r>
          </a:p>
        </p:txBody>
      </p:sp>
      <p:pic>
        <p:nvPicPr>
          <p:cNvPr id="7" name="Picture 2" descr="Институт образования – Национальный исследовательский университет «Высшая  школа экономики»">
            <a:extLst>
              <a:ext uri="{FF2B5EF4-FFF2-40B4-BE49-F238E27FC236}">
                <a16:creationId xmlns:a16="http://schemas.microsoft.com/office/drawing/2014/main" id="{63EE5C9E-853F-83DD-AF82-AE294DD4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23" y="203711"/>
            <a:ext cx="1915997" cy="12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4">
            <a:extLst>
              <a:ext uri="{FF2B5EF4-FFF2-40B4-BE49-F238E27FC236}">
                <a16:creationId xmlns:a16="http://schemas.microsoft.com/office/drawing/2014/main" id="{D47FC040-3C05-D318-CE6F-14EDF55669D6}"/>
              </a:ext>
            </a:extLst>
          </p:cNvPr>
          <p:cNvSpPr txBox="1">
            <a:spLocks/>
          </p:cNvSpPr>
          <p:nvPr/>
        </p:nvSpPr>
        <p:spPr>
          <a:xfrm>
            <a:off x="585897" y="2905760"/>
            <a:ext cx="10879411" cy="3657600"/>
          </a:xfrm>
          <a:prstGeom prst="rect">
            <a:avLst/>
          </a:prstGeom>
        </p:spPr>
        <p:txBody>
          <a:bodyPr vert="horz" lIns="0" tIns="0" rIns="0" bIns="45720" numCol="1" spcCol="25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+mn-lt"/>
                <a:sym typeface="Arial Narrow"/>
              </a:rPr>
              <a:t>Внедрение новых принципов проектирования ОП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+mn-lt"/>
                <a:sym typeface="Arial Narrow"/>
              </a:rPr>
              <a:t>Внедрение новых принципов оценивания студентов ОП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+mn-lt"/>
                <a:sym typeface="Arial Narrow"/>
              </a:rPr>
              <a:t>Участие экспертов НИУ ВШЭ в реализации ОП: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+mn-lt"/>
                <a:sym typeface="Arial Narrow"/>
              </a:rPr>
              <a:t>Деловые игры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+mn-lt"/>
                <a:sym typeface="Arial Narrow"/>
              </a:rPr>
              <a:t>Лекции, семинары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+mn-lt"/>
                <a:sym typeface="Arial Narrow"/>
              </a:rPr>
              <a:t>Дистанционные занятия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+mn-lt"/>
                <a:sym typeface="Arial Narrow"/>
              </a:rPr>
              <a:t>НИС, КР, ВКР, консультации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+mn-lt"/>
                <a:sym typeface="Arial Narrow"/>
              </a:rPr>
              <a:t>Совместное проектирование сессий, образовательных событий, Летних/зимних школ и др.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>
              <a:solidFill>
                <a:srgbClr val="253957"/>
              </a:solidFill>
              <a:latin typeface="+mn-lt"/>
              <a:sym typeface="Arial Narrow"/>
            </a:endParaRP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>
              <a:solidFill>
                <a:srgbClr val="253957"/>
              </a:solidFill>
              <a:latin typeface="+mn-lt"/>
              <a:sym typeface="Arial Narrow"/>
            </a:endParaRP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>
              <a:solidFill>
                <a:srgbClr val="253957"/>
              </a:solidFill>
              <a:latin typeface="+mn-lt"/>
              <a:sym typeface="Arial Narrow"/>
            </a:endParaRP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>
              <a:solidFill>
                <a:srgbClr val="253957"/>
              </a:solidFill>
              <a:latin typeface="+mn-lt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7135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2680AB-7DE3-2346-9FA8-92282F4341E0}"/>
              </a:ext>
            </a:extLst>
          </p:cNvPr>
          <p:cNvSpPr txBox="1"/>
          <p:nvPr/>
        </p:nvSpPr>
        <p:spPr>
          <a:xfrm>
            <a:off x="1057816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HSE Sans" panose="02000000000000000000" pitchFamily="2" charset="0"/>
              </a:rPr>
              <a:t>Институт образования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E88C84-8439-A944-B557-D9A6424F364C}"/>
              </a:ext>
            </a:extLst>
          </p:cNvPr>
          <p:cNvSpPr txBox="1"/>
          <p:nvPr/>
        </p:nvSpPr>
        <p:spPr>
          <a:xfrm>
            <a:off x="540840" y="1046651"/>
            <a:ext cx="1013299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en-RU"/>
            </a:defPPr>
            <a:lvl1pPr>
              <a:defRPr sz="4000" b="1">
                <a:solidFill>
                  <a:srgbClr val="10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3200" dirty="0"/>
              <a:t>Не только сеть, не обязательно 2 диплома, не всегда франшиза… </a:t>
            </a:r>
            <a:r>
              <a:rPr lang="ru-RU" sz="3200" dirty="0">
                <a:solidFill>
                  <a:schemeClr val="accent2"/>
                </a:solidFill>
              </a:rPr>
              <a:t>сложности не только у нас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5650A6-50C0-7F67-A469-B7A36994512D}"/>
              </a:ext>
            </a:extLst>
          </p:cNvPr>
          <p:cNvSpPr txBox="1"/>
          <p:nvPr/>
        </p:nvSpPr>
        <p:spPr>
          <a:xfrm>
            <a:off x="540840" y="2287137"/>
            <a:ext cx="491876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r>
              <a:rPr lang="ru-RU" sz="3600" b="1" dirty="0">
                <a:solidFill>
                  <a:srgbClr val="102D69"/>
                </a:solidFill>
                <a:latin typeface="HSE Sans" panose="02000000000000000000" pitchFamily="2" charset="0"/>
              </a:rPr>
              <a:t>Масштабирование </a:t>
            </a:r>
          </a:p>
          <a:p>
            <a:r>
              <a:rPr lang="ru-RU" sz="3600" b="1" dirty="0">
                <a:solidFill>
                  <a:srgbClr val="102D69"/>
                </a:solidFill>
                <a:latin typeface="HSE Sans" panose="02000000000000000000" pitchFamily="2" charset="0"/>
              </a:rPr>
              <a:t>в бизнесе: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2800" b="1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0CF051F-15A2-E943-4833-661C5B75B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000619"/>
              </p:ext>
            </p:extLst>
          </p:nvPr>
        </p:nvGraphicFramePr>
        <p:xfrm>
          <a:off x="4907280" y="3277724"/>
          <a:ext cx="6979916" cy="372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E4D5F-F459-BDD6-5B4B-A2DB3C4BEE20}"/>
              </a:ext>
            </a:extLst>
          </p:cNvPr>
          <p:cNvSpPr txBox="1"/>
          <p:nvPr/>
        </p:nvSpPr>
        <p:spPr>
          <a:xfrm>
            <a:off x="347800" y="3615154"/>
            <a:ext cx="43664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Рост прибыли и влияния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Укрепление статуса, позиций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Повышение устойчивости в ситуации кризиса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Новые вызовы, новые продукты и рынки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Рост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6625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C82FFD-3322-CE0F-B78C-D6750C8D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2911857"/>
            <a:ext cx="11057955" cy="394614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Как ситуацию видят 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наши партнеры?</a:t>
            </a:r>
          </a:p>
        </p:txBody>
      </p:sp>
      <p:pic>
        <p:nvPicPr>
          <p:cNvPr id="3" name="Picture 4" descr="ТОГУ (@TOGU_Khabarovsk) / X">
            <a:extLst>
              <a:ext uri="{FF2B5EF4-FFF2-40B4-BE49-F238E27FC236}">
                <a16:creationId xmlns:a16="http://schemas.microsoft.com/office/drawing/2014/main" id="{8E8754A3-78DB-87EF-2CA5-119B083D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00" y="1441111"/>
            <a:ext cx="1257480" cy="12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имволика университета - Псковский Государственный Университет">
            <a:extLst>
              <a:ext uri="{FF2B5EF4-FFF2-40B4-BE49-F238E27FC236}">
                <a16:creationId xmlns:a16="http://schemas.microsoft.com/office/drawing/2014/main" id="{55E5BEDF-FBC3-C4EA-1321-08A67132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43" y="1441112"/>
            <a:ext cx="1308922" cy="125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Тюменский государственный университет — Википедия">
            <a:extLst>
              <a:ext uri="{FF2B5EF4-FFF2-40B4-BE49-F238E27FC236}">
                <a16:creationId xmlns:a16="http://schemas.microsoft.com/office/drawing/2014/main" id="{7D8535E8-DC0C-09B1-E560-93C81C4B7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05" y="1441111"/>
            <a:ext cx="1928729" cy="11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0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9003E8-82BC-1932-D45C-3722BDD3D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3" t="19575" r="5834" b="14223"/>
          <a:stretch/>
        </p:blipFill>
        <p:spPr>
          <a:xfrm>
            <a:off x="203199" y="205730"/>
            <a:ext cx="11526509" cy="64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8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2680AB-7DE3-2346-9FA8-92282F4341E0}"/>
              </a:ext>
            </a:extLst>
          </p:cNvPr>
          <p:cNvSpPr txBox="1"/>
          <p:nvPr/>
        </p:nvSpPr>
        <p:spPr>
          <a:xfrm>
            <a:off x="1057816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HSE Sans" panose="02000000000000000000" pitchFamily="2" charset="0"/>
              </a:rPr>
              <a:t>Институт образования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FF1960-0A68-8B44-E226-1A02F55A7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2" t="1961" b="-1352"/>
          <a:stretch/>
        </p:blipFill>
        <p:spPr bwMode="auto">
          <a:xfrm>
            <a:off x="5565678" y="2051268"/>
            <a:ext cx="6078190" cy="406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59A825-01D5-8D0B-6952-389E082B9068}"/>
              </a:ext>
            </a:extLst>
          </p:cNvPr>
          <p:cNvSpPr txBox="1"/>
          <p:nvPr/>
        </p:nvSpPr>
        <p:spPr>
          <a:xfrm>
            <a:off x="758343" y="3429000"/>
            <a:ext cx="44157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en-RU"/>
            </a:defPPr>
            <a:lvl1pPr>
              <a:defRPr sz="4000" b="1">
                <a:solidFill>
                  <a:srgbClr val="10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Дорогу осилит идущий (с.)</a:t>
            </a:r>
          </a:p>
        </p:txBody>
      </p:sp>
    </p:spTree>
    <p:extLst>
      <p:ext uri="{BB962C8B-B14F-4D97-AF65-F5344CB8AC3E}">
        <p14:creationId xmlns:p14="http://schemas.microsoft.com/office/powerpoint/2010/main" val="60852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2680AB-7DE3-2346-9FA8-92282F4341E0}"/>
              </a:ext>
            </a:extLst>
          </p:cNvPr>
          <p:cNvSpPr txBox="1"/>
          <p:nvPr/>
        </p:nvSpPr>
        <p:spPr>
          <a:xfrm>
            <a:off x="1057816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HSE Sans" panose="02000000000000000000" pitchFamily="2" charset="0"/>
              </a:rPr>
              <a:t>Институт образования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E88C84-8439-A944-B557-D9A6424F364C}"/>
              </a:ext>
            </a:extLst>
          </p:cNvPr>
          <p:cNvSpPr txBox="1"/>
          <p:nvPr/>
        </p:nvSpPr>
        <p:spPr>
          <a:xfrm>
            <a:off x="540840" y="2970707"/>
            <a:ext cx="1013299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en-RU"/>
            </a:defPPr>
            <a:lvl1pPr>
              <a:defRPr sz="4000" b="1">
                <a:solidFill>
                  <a:srgbClr val="10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dirty="0"/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219741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27810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91440" bIns="45720" rtlCol="0" anchor="ctr"/>
          <a:lstStyle/>
          <a:p>
            <a:pPr algn="ctr"/>
            <a:endParaRPr lang="ru-RU" sz="3200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94C50D2-AAD5-CC4B-825C-996737AB8BEE}"/>
              </a:ext>
            </a:extLst>
          </p:cNvPr>
          <p:cNvSpPr txBox="1"/>
          <p:nvPr/>
        </p:nvSpPr>
        <p:spPr>
          <a:xfrm>
            <a:off x="1057816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HSE Sans" panose="02000000000000000000" pitchFamily="2" charset="0"/>
              </a:rPr>
              <a:t>Институт образования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7521A6-CAC7-9C4E-8FCC-A03622DBCBB4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F22A240-866A-ED92-610E-27B30175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83" y="3059754"/>
            <a:ext cx="7877657" cy="1354217"/>
          </a:xfrm>
        </p:spPr>
        <p:txBody>
          <a:bodyPr/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БЛАГОДАРЮ ЗА ВНИМАНИЕ И СОВМЕСТНУЮ РАБОТУ</a:t>
            </a:r>
          </a:p>
        </p:txBody>
      </p:sp>
    </p:spTree>
    <p:extLst>
      <p:ext uri="{BB962C8B-B14F-4D97-AF65-F5344CB8AC3E}">
        <p14:creationId xmlns:p14="http://schemas.microsoft.com/office/powerpoint/2010/main" val="242147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us Logo. Vs Vectorielle Lettres Illustration Isolé Sur Fond Blanc Clip  Art Libres De Droits , Svg , Vecteurs Et Illustration. Image 49362352.">
            <a:extLst>
              <a:ext uri="{FF2B5EF4-FFF2-40B4-BE49-F238E27FC236}">
                <a16:creationId xmlns:a16="http://schemas.microsoft.com/office/drawing/2014/main" id="{37D8B09A-376A-6F08-7817-CD5385F2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12" y="9563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0648CF85-8F56-2C4F-8090-85FF4624B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образования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C82FFD-3322-CE0F-B78C-D6750C8D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17" y="1310190"/>
            <a:ext cx="5510103" cy="7770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3200" b="1" dirty="0"/>
              <a:t>Сетевая программа						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44591E5F-403C-8982-52F5-926E7F4096D9}"/>
              </a:ext>
            </a:extLst>
          </p:cNvPr>
          <p:cNvSpPr txBox="1">
            <a:spLocks/>
          </p:cNvSpPr>
          <p:nvPr/>
        </p:nvSpPr>
        <p:spPr>
          <a:xfrm>
            <a:off x="6096000" y="1310190"/>
            <a:ext cx="5510103" cy="777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3200" b="1" dirty="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rPr>
              <a:t>Франшиза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E5CC2F-747F-CC01-CBA6-D54377C50A4E}"/>
              </a:ext>
            </a:extLst>
          </p:cNvPr>
          <p:cNvSpPr txBox="1"/>
          <p:nvPr/>
        </p:nvSpPr>
        <p:spPr>
          <a:xfrm>
            <a:off x="504617" y="2224815"/>
            <a:ext cx="483954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800" b="1" i="0" u="none" strike="noStrike" dirty="0">
                <a:effectLst/>
                <a:latin typeface="Open Sans" panose="020B0606030504020204" pitchFamily="34" charset="0"/>
              </a:rPr>
              <a:t>Фокус на студентах - </a:t>
            </a:r>
            <a:endParaRPr lang="ru-RU" sz="1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200" b="0" u="none" strike="noStrike" dirty="0">
                <a:effectLst/>
                <a:latin typeface="Verdana" panose="020B0604030504040204" pitchFamily="34" charset="0"/>
              </a:rPr>
              <a:t>… обеспечивает возможность освоения обучающимся образовательной программы и (или) отдельных учебных предметов, курсов, дисциплин (модулей), практики, иных компонентов, предусмотренных образовательными программами (в том числе различных вида, уровня и (или) направленности), с использованием ресурсов нескольких организаций… (ст. 15 273 ФЗ)</a:t>
            </a:r>
            <a:endParaRPr lang="ru-RU" sz="1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en-US" sz="1800" b="1" i="0" u="none" strike="noStrike" dirty="0">
              <a:effectLst/>
              <a:latin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800" b="1" i="0" u="none" strike="noStrike" dirty="0">
                <a:effectLst/>
                <a:latin typeface="Open Sans" panose="020B0606030504020204" pitchFamily="34" charset="0"/>
              </a:rPr>
              <a:t>Фокус на перераспределении ресурсов, расширении возможностей</a:t>
            </a:r>
            <a:endParaRPr lang="ru-RU" sz="1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br>
              <a:rPr lang="ru-RU" sz="1000" b="0" dirty="0">
                <a:effectLst/>
              </a:rPr>
            </a:br>
            <a:r>
              <a:rPr lang="ru-RU" sz="1200" dirty="0">
                <a:latin typeface="Verdana" panose="020B0604030504040204" pitchFamily="34" charset="0"/>
              </a:rPr>
              <a:t>Партнерство университетов по разным поводам от самых простых (</a:t>
            </a:r>
            <a:r>
              <a:rPr lang="ru-RU" sz="1200" dirty="0" err="1">
                <a:latin typeface="Verdana" panose="020B0604030504040204" pitchFamily="34" charset="0"/>
              </a:rPr>
              <a:t>перезачёт</a:t>
            </a:r>
            <a:r>
              <a:rPr lang="ru-RU" sz="1200" dirty="0">
                <a:latin typeface="Verdana" panose="020B0604030504040204" pitchFamily="34" charset="0"/>
              </a:rPr>
              <a:t> курса) до сложных - создание новых совместных образовательных продуктов</a:t>
            </a:r>
          </a:p>
          <a:p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1D349B-45CE-F669-4428-4637C65888F3}"/>
              </a:ext>
            </a:extLst>
          </p:cNvPr>
          <p:cNvSpPr txBox="1"/>
          <p:nvPr/>
        </p:nvSpPr>
        <p:spPr>
          <a:xfrm>
            <a:off x="7027337" y="2306994"/>
            <a:ext cx="48395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800" b="1" i="0" u="none" strike="noStrike" dirty="0">
                <a:effectLst/>
                <a:latin typeface="Open Sans" panose="020B0606030504020204" pitchFamily="34" charset="0"/>
              </a:rPr>
              <a:t>Фокус на организации 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200" b="0" u="none" strike="noStrike" dirty="0">
                <a:effectLst/>
                <a:latin typeface="Verdana" panose="020B0604030504040204" pitchFamily="34" charset="0"/>
              </a:rPr>
              <a:t>перенимание стандарта, присоединение к сильному бренду, повышение своей конкурентоспособности</a:t>
            </a:r>
            <a:endParaRPr lang="en-US" sz="1800" b="1" i="0" u="none" strike="noStrike" dirty="0">
              <a:effectLst/>
              <a:latin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ru-RU" sz="1800" b="1" i="0" u="none" strike="noStrike" dirty="0">
              <a:effectLst/>
              <a:latin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ru-RU" b="1" dirty="0">
              <a:latin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ru-RU" sz="1800" b="1" i="0" u="none" strike="noStrike" dirty="0">
              <a:effectLst/>
              <a:latin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ru-RU" sz="1800" b="1" i="0" u="none" strike="noStrike" dirty="0">
                <a:effectLst/>
                <a:latin typeface="Open Sans" panose="020B0606030504020204" pitchFamily="34" charset="0"/>
              </a:rPr>
              <a:t>Фокус на масштабировании подхода и трансляции практик</a:t>
            </a:r>
            <a:br>
              <a:rPr lang="ru-RU" sz="1000" b="0" dirty="0">
                <a:effectLst/>
              </a:rPr>
            </a:br>
            <a:endParaRPr lang="ru-RU" sz="1200" dirty="0">
              <a:latin typeface="Verdana" panose="020B0604030504040204" pitchFamily="34" charset="0"/>
            </a:endParaRPr>
          </a:p>
          <a:p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1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2680AB-7DE3-2346-9FA8-92282F4341E0}"/>
              </a:ext>
            </a:extLst>
          </p:cNvPr>
          <p:cNvSpPr txBox="1"/>
          <p:nvPr/>
        </p:nvSpPr>
        <p:spPr>
          <a:xfrm>
            <a:off x="1057816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HSE Sans" panose="02000000000000000000" pitchFamily="2" charset="0"/>
              </a:rPr>
              <a:t>Институт образования</a:t>
            </a:r>
          </a:p>
        </p:txBody>
      </p:sp>
      <p:pic>
        <p:nvPicPr>
          <p:cNvPr id="3" name="Picture 4" descr="Символика университета - Псковский Государственный Университет">
            <a:extLst>
              <a:ext uri="{FF2B5EF4-FFF2-40B4-BE49-F238E27FC236}">
                <a16:creationId xmlns:a16="http://schemas.microsoft.com/office/drawing/2014/main" id="{139F40CC-B0CC-FD12-241A-ECA57A41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864" y="1619451"/>
            <a:ext cx="1761957" cy="169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Институт образования – Национальный исследовательский университет «Высшая  школа экономики»">
            <a:extLst>
              <a:ext uri="{FF2B5EF4-FFF2-40B4-BE49-F238E27FC236}">
                <a16:creationId xmlns:a16="http://schemas.microsoft.com/office/drawing/2014/main" id="{9F019BB9-8C44-3554-D505-9B7B0D8D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3" y="1570674"/>
            <a:ext cx="1915997" cy="12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4">
            <a:extLst>
              <a:ext uri="{FF2B5EF4-FFF2-40B4-BE49-F238E27FC236}">
                <a16:creationId xmlns:a16="http://schemas.microsoft.com/office/drawing/2014/main" id="{6AD8A27B-2701-D419-B3D5-A76EA74D67DB}"/>
              </a:ext>
            </a:extLst>
          </p:cNvPr>
          <p:cNvSpPr txBox="1">
            <a:spLocks/>
          </p:cNvSpPr>
          <p:nvPr/>
        </p:nvSpPr>
        <p:spPr>
          <a:xfrm>
            <a:off x="352631" y="3312160"/>
            <a:ext cx="4269555" cy="2506508"/>
          </a:xfrm>
          <a:prstGeom prst="rect">
            <a:avLst/>
          </a:prstGeom>
        </p:spPr>
        <p:txBody>
          <a:bodyPr vert="horz" lIns="0" tIns="0" rIns="0" bIns="45720" numCol="1" spcCol="25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МП Управление образованием</a:t>
            </a:r>
          </a:p>
          <a:p>
            <a:pPr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Более 10 лет, 350 + выпускников</a:t>
            </a:r>
          </a:p>
          <a:p>
            <a:pPr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Конкурс 3 человека на место</a:t>
            </a:r>
          </a:p>
          <a:p>
            <a:pPr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b="1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МП Педагогическое образование</a:t>
            </a:r>
          </a:p>
          <a:p>
            <a:pPr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Более 5 лет, 117 выпускников</a:t>
            </a:r>
          </a:p>
          <a:p>
            <a:pPr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  <a:sym typeface="Arial Narrow"/>
            </a:endParaRPr>
          </a:p>
          <a:p>
            <a:pPr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dirty="0">
                <a:solidFill>
                  <a:srgbClr val="253957"/>
                </a:solidFill>
                <a:latin typeface="+mn-lt"/>
                <a:sym typeface="Arial Narrow"/>
              </a:rPr>
              <a:t>		   	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E9F579-FE8A-163A-3F54-77DC5619F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06" y="1469074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4">
            <a:extLst>
              <a:ext uri="{FF2B5EF4-FFF2-40B4-BE49-F238E27FC236}">
                <a16:creationId xmlns:a16="http://schemas.microsoft.com/office/drawing/2014/main" id="{00C8B93B-875B-8288-D346-3E80163F5318}"/>
              </a:ext>
            </a:extLst>
          </p:cNvPr>
          <p:cNvSpPr txBox="1">
            <a:spLocks/>
          </p:cNvSpPr>
          <p:nvPr/>
        </p:nvSpPr>
        <p:spPr>
          <a:xfrm>
            <a:off x="4894705" y="3592500"/>
            <a:ext cx="3292453" cy="1893900"/>
          </a:xfrm>
          <a:prstGeom prst="rect">
            <a:avLst/>
          </a:prstGeom>
        </p:spPr>
        <p:txBody>
          <a:bodyPr vert="horz" lIns="0" tIns="0" rIns="0" bIns="45720" numCol="1" spcCol="25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Выпуск 2022 год</a:t>
            </a:r>
          </a:p>
          <a:p>
            <a:pPr algn="ctr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получили дипломы НИУ ВШЭ и ДВФУ</a:t>
            </a:r>
          </a:p>
          <a:p>
            <a:pPr algn="ctr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  <a:sym typeface="Arial Narrow"/>
            </a:endParaRPr>
          </a:p>
          <a:p>
            <a:pPr algn="ctr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dirty="0">
                <a:solidFill>
                  <a:srgbClr val="253957"/>
                </a:solidFill>
                <a:latin typeface="+mn-lt"/>
                <a:sym typeface="Arial Narrow"/>
              </a:rPr>
              <a:t>		   		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0267A4CE-2D4A-0464-C7FC-53224B589391}"/>
              </a:ext>
            </a:extLst>
          </p:cNvPr>
          <p:cNvSpPr txBox="1">
            <a:spLocks/>
          </p:cNvSpPr>
          <p:nvPr/>
        </p:nvSpPr>
        <p:spPr>
          <a:xfrm>
            <a:off x="8546916" y="3592500"/>
            <a:ext cx="3292453" cy="2022332"/>
          </a:xfrm>
          <a:prstGeom prst="rect">
            <a:avLst/>
          </a:prstGeom>
        </p:spPr>
        <p:txBody>
          <a:bodyPr vert="horz" lIns="0" tIns="0" rIns="0" bIns="45720" numCol="1" spcCol="25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Выпуск 2023 год</a:t>
            </a:r>
          </a:p>
          <a:p>
            <a:pPr algn="ctr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получили дипломы НИУ ВШЭ и </a:t>
            </a:r>
            <a:r>
              <a:rPr lang="ru-RU" sz="2400" dirty="0" err="1">
                <a:solidFill>
                  <a:srgbClr val="253957"/>
                </a:solidFill>
                <a:latin typeface="Arial Narrow" charset="0"/>
                <a:ea typeface="Arial Narrow" charset="0"/>
                <a:cs typeface="Arial Narrow" charset="0"/>
                <a:sym typeface="Arial Narrow"/>
              </a:rPr>
              <a:t>ПсковГУ</a:t>
            </a:r>
            <a:endParaRPr lang="ru-RU" sz="2400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  <a:sym typeface="Arial Narrow"/>
            </a:endParaRPr>
          </a:p>
          <a:p>
            <a:pPr algn="ctr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>
              <a:solidFill>
                <a:srgbClr val="253957"/>
              </a:solidFill>
              <a:latin typeface="Arial Narrow" charset="0"/>
              <a:ea typeface="Arial Narrow" charset="0"/>
              <a:cs typeface="Arial Narrow" charset="0"/>
              <a:sym typeface="Arial Narrow"/>
            </a:endParaRPr>
          </a:p>
          <a:p>
            <a:pPr algn="ctr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dirty="0">
                <a:solidFill>
                  <a:srgbClr val="253957"/>
                </a:solidFill>
                <a:latin typeface="+mn-lt"/>
                <a:sym typeface="Arial Narrow"/>
              </a:rPr>
              <a:t>		   		</a:t>
            </a:r>
          </a:p>
        </p:txBody>
      </p:sp>
    </p:spTree>
    <p:extLst>
      <p:ext uri="{BB962C8B-B14F-4D97-AF65-F5344CB8AC3E}">
        <p14:creationId xmlns:p14="http://schemas.microsoft.com/office/powerpoint/2010/main" val="249011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C82FFD-3322-CE0F-B78C-D6750C8D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2260590"/>
            <a:ext cx="11057955" cy="394614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Вызов сетевых программ: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тиражирование подходов и практик 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без потери качества</a:t>
            </a:r>
          </a:p>
        </p:txBody>
      </p:sp>
      <p:pic>
        <p:nvPicPr>
          <p:cNvPr id="2" name="Picture 2" descr="Институт образования – Национальный исследовательский университет «Высшая  школа экономики»">
            <a:extLst>
              <a:ext uri="{FF2B5EF4-FFF2-40B4-BE49-F238E27FC236}">
                <a16:creationId xmlns:a16="http://schemas.microsoft.com/office/drawing/2014/main" id="{22A7EC4B-B6D1-3EC2-64E6-FBCDD883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63" y="544514"/>
            <a:ext cx="1915997" cy="12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9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2680AB-7DE3-2346-9FA8-92282F4341E0}"/>
              </a:ext>
            </a:extLst>
          </p:cNvPr>
          <p:cNvSpPr txBox="1"/>
          <p:nvPr/>
        </p:nvSpPr>
        <p:spPr>
          <a:xfrm>
            <a:off x="1057816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HSE Sans" panose="02000000000000000000" pitchFamily="2" charset="0"/>
              </a:rPr>
              <a:t>Институт образования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E88C84-8439-A944-B557-D9A6424F364C}"/>
              </a:ext>
            </a:extLst>
          </p:cNvPr>
          <p:cNvSpPr txBox="1"/>
          <p:nvPr/>
        </p:nvSpPr>
        <p:spPr>
          <a:xfrm>
            <a:off x="540840" y="1198857"/>
            <a:ext cx="1013299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en-RU"/>
            </a:defPPr>
            <a:lvl1pPr>
              <a:defRPr sz="4000" b="1">
                <a:solidFill>
                  <a:srgbClr val="10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3200" dirty="0"/>
              <a:t>Как ситуация выглядит сейчас?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6FA9AAA-C449-DAFF-A6B7-6DF18EB85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877373"/>
              </p:ext>
            </p:extLst>
          </p:nvPr>
        </p:nvGraphicFramePr>
        <p:xfrm>
          <a:off x="660400" y="2069851"/>
          <a:ext cx="10759440" cy="402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4" descr="ТОГУ (@TOGU_Khabarovsk) / X">
            <a:extLst>
              <a:ext uri="{FF2B5EF4-FFF2-40B4-BE49-F238E27FC236}">
                <a16:creationId xmlns:a16="http://schemas.microsoft.com/office/drawing/2014/main" id="{ACD4CA29-50F3-38A7-D94A-9FB0F9E7D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00" y="1688263"/>
            <a:ext cx="763176" cy="7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имволика университета - Псковский Государственный Университет">
            <a:extLst>
              <a:ext uri="{FF2B5EF4-FFF2-40B4-BE49-F238E27FC236}">
                <a16:creationId xmlns:a16="http://schemas.microsoft.com/office/drawing/2014/main" id="{A96E66F5-7724-9CC1-3783-60F0563A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003" y="1688263"/>
            <a:ext cx="794397" cy="7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юменский государственный университет — Википедия">
            <a:extLst>
              <a:ext uri="{FF2B5EF4-FFF2-40B4-BE49-F238E27FC236}">
                <a16:creationId xmlns:a16="http://schemas.microsoft.com/office/drawing/2014/main" id="{D0C850E0-0CF5-BD5E-D161-C4A415E9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26" y="1574678"/>
            <a:ext cx="11811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загнутый угол 10">
            <a:extLst>
              <a:ext uri="{FF2B5EF4-FFF2-40B4-BE49-F238E27FC236}">
                <a16:creationId xmlns:a16="http://schemas.microsoft.com/office/drawing/2014/main" id="{D3097D12-1478-11B1-AC86-BC9C57A7D477}"/>
              </a:ext>
            </a:extLst>
          </p:cNvPr>
          <p:cNvSpPr/>
          <p:nvPr/>
        </p:nvSpPr>
        <p:spPr>
          <a:xfrm>
            <a:off x="965475" y="5278056"/>
            <a:ext cx="3118845" cy="1082629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Аналитический/ научно-исследовательский центр</a:t>
            </a:r>
          </a:p>
          <a:p>
            <a:pPr algn="ctr"/>
            <a:r>
              <a:rPr lang="ru-RU" b="1" dirty="0"/>
              <a:t> на базе программы</a:t>
            </a:r>
          </a:p>
        </p:txBody>
      </p:sp>
      <p:sp>
        <p:nvSpPr>
          <p:cNvPr id="15" name="Прямоугольник: загнутый угол 14">
            <a:extLst>
              <a:ext uri="{FF2B5EF4-FFF2-40B4-BE49-F238E27FC236}">
                <a16:creationId xmlns:a16="http://schemas.microsoft.com/office/drawing/2014/main" id="{6D65A023-A14D-9AF7-0016-438D67F7AF3E}"/>
              </a:ext>
            </a:extLst>
          </p:cNvPr>
          <p:cNvSpPr/>
          <p:nvPr/>
        </p:nvSpPr>
        <p:spPr>
          <a:xfrm>
            <a:off x="4567324" y="5286214"/>
            <a:ext cx="3278146" cy="942129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Опыт распаковки программы для Университета и сообщества</a:t>
            </a:r>
          </a:p>
        </p:txBody>
      </p:sp>
      <p:sp>
        <p:nvSpPr>
          <p:cNvPr id="2" name="Прямоугольник: загнутый угол 1">
            <a:extLst>
              <a:ext uri="{FF2B5EF4-FFF2-40B4-BE49-F238E27FC236}">
                <a16:creationId xmlns:a16="http://schemas.microsoft.com/office/drawing/2014/main" id="{5BDA6B8E-E3D7-CF22-7F3B-7349715FA327}"/>
              </a:ext>
            </a:extLst>
          </p:cNvPr>
          <p:cNvSpPr/>
          <p:nvPr/>
        </p:nvSpPr>
        <p:spPr>
          <a:xfrm>
            <a:off x="8289806" y="5220043"/>
            <a:ext cx="3278146" cy="942129"/>
          </a:xfrm>
          <a:prstGeom prst="foldedCorner">
            <a:avLst/>
          </a:prstGeom>
          <a:solidFill>
            <a:srgbClr val="A51324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Обучение полностью онлайн</a:t>
            </a:r>
          </a:p>
        </p:txBody>
      </p:sp>
    </p:spTree>
    <p:extLst>
      <p:ext uri="{BB962C8B-B14F-4D97-AF65-F5344CB8AC3E}">
        <p14:creationId xmlns:p14="http://schemas.microsoft.com/office/powerpoint/2010/main" val="371187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C82FFD-3322-CE0F-B78C-D6750C8D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22" y="1844030"/>
            <a:ext cx="11057955" cy="394614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Сетевая программа 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для университета –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 это способ трансформации 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модели магистратуры</a:t>
            </a:r>
          </a:p>
        </p:txBody>
      </p:sp>
    </p:spTree>
    <p:extLst>
      <p:ext uri="{BB962C8B-B14F-4D97-AF65-F5344CB8AC3E}">
        <p14:creationId xmlns:p14="http://schemas.microsoft.com/office/powerpoint/2010/main" val="290936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648CF85-8F56-2C4F-8090-85FF4624B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образования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76F3CC-3C73-F441-AAE6-50AF712EA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321877" cy="408109"/>
          </a:xfrm>
        </p:spPr>
        <p:txBody>
          <a:bodyPr/>
          <a:lstStyle/>
          <a:p>
            <a:r>
              <a:rPr lang="ru-RU" dirty="0"/>
              <a:t>Департамент образовательных программ</a:t>
            </a:r>
          </a:p>
          <a:p>
            <a:r>
              <a:rPr lang="ru-RU" dirty="0"/>
              <a:t>Управление образованием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C82FFD-3322-CE0F-B78C-D6750C8D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258303"/>
            <a:ext cx="11057955" cy="7770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3200" b="1" dirty="0"/>
              <a:t>Отличия прикладной магистратуры: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7E5D6A-C1E4-8943-BE6A-9D9537FCC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11681"/>
            <a:ext cx="11311463" cy="4297600"/>
          </a:xfrm>
        </p:spPr>
        <p:txBody>
          <a:bodyPr numCol="1"/>
          <a:lstStyle/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b="1" dirty="0"/>
              <a:t>Проектирование</a:t>
            </a:r>
            <a:r>
              <a:rPr lang="ru-RU" sz="2400" dirty="0"/>
              <a:t> образовательной программы от результата и особенностей запроса целевой аудитории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b="1" dirty="0"/>
              <a:t>Управление </a:t>
            </a:r>
            <a:r>
              <a:rPr lang="ru-RU" sz="2400" dirty="0"/>
              <a:t>образовательной программой: Академический совет программы, Академический руководитель, «</a:t>
            </a:r>
            <a:r>
              <a:rPr lang="ru-RU" sz="2400" dirty="0" err="1"/>
              <a:t>межкафедральная</a:t>
            </a:r>
            <a:r>
              <a:rPr lang="ru-RU" sz="2400" dirty="0"/>
              <a:t>» команда преподавателей программы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b="1" dirty="0"/>
              <a:t>Оценивание</a:t>
            </a:r>
            <a:r>
              <a:rPr lang="ru-RU" sz="2400" dirty="0"/>
              <a:t> на программе: критерии, обсуждение результатов, открытые защиты, обратная связь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b="1" dirty="0"/>
              <a:t>Доказательный подход и вовлечение</a:t>
            </a:r>
            <a:r>
              <a:rPr lang="ru-RU" sz="2400" dirty="0"/>
              <a:t> студентов в исследовательскую повестку Института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b="1" dirty="0"/>
              <a:t>Практика</a:t>
            </a:r>
            <a:r>
              <a:rPr lang="ru-RU" sz="2400" dirty="0"/>
              <a:t> – реальные проекты для реальных Заказчиков региона, города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b="1" dirty="0"/>
              <a:t>Сообщество</a:t>
            </a:r>
            <a:r>
              <a:rPr lang="ru-RU" sz="2400" dirty="0"/>
              <a:t> выпускников программы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/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/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/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/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F4B1D31-3576-0740-BA52-B317564F6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 </a:t>
            </a:r>
          </a:p>
          <a:p>
            <a:r>
              <a:rPr lang="ru-RU" dirty="0"/>
              <a:t>2023</a:t>
            </a:r>
          </a:p>
          <a:p>
            <a:endParaRPr lang="ru-RU" dirty="0"/>
          </a:p>
        </p:txBody>
      </p:sp>
      <p:pic>
        <p:nvPicPr>
          <p:cNvPr id="7" name="Picture 2" descr="Институт образования – Национальный исследовательский университет «Высшая  школа экономики»">
            <a:extLst>
              <a:ext uri="{FF2B5EF4-FFF2-40B4-BE49-F238E27FC236}">
                <a16:creationId xmlns:a16="http://schemas.microsoft.com/office/drawing/2014/main" id="{570BACD5-942B-0E51-5466-D96A0E5C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03" y="548719"/>
            <a:ext cx="1915997" cy="12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4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C82FFD-3322-CE0F-B78C-D6750C8D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7" y="2057390"/>
            <a:ext cx="11057955" cy="394614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Каким образом обеспечивается внедрение новой модели магистратуры?</a:t>
            </a:r>
          </a:p>
        </p:txBody>
      </p:sp>
      <p:pic>
        <p:nvPicPr>
          <p:cNvPr id="2" name="Picture 2" descr="Институт образования – Национальный исследовательский университет «Высшая  школа экономики»">
            <a:extLst>
              <a:ext uri="{FF2B5EF4-FFF2-40B4-BE49-F238E27FC236}">
                <a16:creationId xmlns:a16="http://schemas.microsoft.com/office/drawing/2014/main" id="{05FA0EF4-0C6B-931A-02D0-738679F1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03" y="548719"/>
            <a:ext cx="1915997" cy="12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648CF85-8F56-2C4F-8090-85FF4624B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Институт образования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C82FFD-3322-CE0F-B78C-D6750C8D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53" y="1419893"/>
            <a:ext cx="11057955" cy="7770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dirty="0"/>
              <a:t>Этапы запуска сетевой программы</a:t>
            </a:r>
            <a:br>
              <a:rPr lang="ru-RU" sz="4000" b="1" dirty="0"/>
            </a:br>
            <a:r>
              <a:rPr lang="ru-RU" sz="4000" b="1" dirty="0"/>
              <a:t>на примере программы УО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7E5D6A-C1E4-8943-BE6A-9D9537FCC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6692" y="1917740"/>
            <a:ext cx="11311463" cy="4297600"/>
          </a:xfrm>
        </p:spPr>
        <p:txBody>
          <a:bodyPr numCol="1"/>
          <a:lstStyle/>
          <a:p>
            <a:pPr marL="342900" indent="-342900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/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/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/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/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400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CC07390-1D63-ABEA-C0C9-DC6106F1F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73099"/>
              </p:ext>
            </p:extLst>
          </p:nvPr>
        </p:nvGraphicFramePr>
        <p:xfrm>
          <a:off x="153845" y="2677374"/>
          <a:ext cx="11805920" cy="42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: загнутый угол 11">
            <a:extLst>
              <a:ext uri="{FF2B5EF4-FFF2-40B4-BE49-F238E27FC236}">
                <a16:creationId xmlns:a16="http://schemas.microsoft.com/office/drawing/2014/main" id="{8F01B725-647A-AD01-A5A1-C3FE7670A8F4}"/>
              </a:ext>
            </a:extLst>
          </p:cNvPr>
          <p:cNvSpPr/>
          <p:nvPr/>
        </p:nvSpPr>
        <p:spPr>
          <a:xfrm>
            <a:off x="232235" y="3429000"/>
            <a:ext cx="1971040" cy="1275080"/>
          </a:xfrm>
          <a:prstGeom prst="foldedCorne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Осень 2024 года</a:t>
            </a:r>
          </a:p>
        </p:txBody>
      </p:sp>
      <p:sp>
        <p:nvSpPr>
          <p:cNvPr id="13" name="Прямоугольник: загнутый угол 12">
            <a:extLst>
              <a:ext uri="{FF2B5EF4-FFF2-40B4-BE49-F238E27FC236}">
                <a16:creationId xmlns:a16="http://schemas.microsoft.com/office/drawing/2014/main" id="{5C1C6299-2C94-24DA-6C12-A927EDD5C55E}"/>
              </a:ext>
            </a:extLst>
          </p:cNvPr>
          <p:cNvSpPr/>
          <p:nvPr/>
        </p:nvSpPr>
        <p:spPr>
          <a:xfrm>
            <a:off x="9852309" y="1345988"/>
            <a:ext cx="1984091" cy="1197113"/>
          </a:xfrm>
          <a:prstGeom prst="foldedCorne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Осень 2025 года</a:t>
            </a:r>
          </a:p>
        </p:txBody>
      </p:sp>
      <p:pic>
        <p:nvPicPr>
          <p:cNvPr id="14" name="Picture 2" descr="Институт образования – Национальный исследовательский университет «Высшая  школа экономики»">
            <a:extLst>
              <a:ext uri="{FF2B5EF4-FFF2-40B4-BE49-F238E27FC236}">
                <a16:creationId xmlns:a16="http://schemas.microsoft.com/office/drawing/2014/main" id="{316474AC-C99D-C5F1-ADA1-F194CD58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23" y="203711"/>
            <a:ext cx="1915997" cy="12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C74E6E830D74E9B0FDDB4017A5417" ma:contentTypeVersion="13" ma:contentTypeDescription="Create a new document." ma:contentTypeScope="" ma:versionID="163ea1e46d1ef2e7d3e2669fd3a78f5e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83a6ac8df01c04b261c31c48caeaf0ed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D272EA-4D43-45C0-9703-56225E78CA7C}">
  <ds:schemaRefs>
    <ds:schemaRef ds:uri="9875bd71-cde8-496c-a136-433f55d5e6d0"/>
    <ds:schemaRef ds:uri="e96afe77-3acb-4328-97fc-408e1bde3e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9875bd71-cde8-496c-a136-433f55d5e6d0"/>
    <ds:schemaRef ds:uri="e96afe77-3acb-4328-97fc-408e1bde3e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649</Words>
  <Application>Microsoft Office PowerPoint</Application>
  <PresentationFormat>Широкоэкранный</PresentationFormat>
  <Paragraphs>142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Courier New</vt:lpstr>
      <vt:lpstr>HSE Sans</vt:lpstr>
      <vt:lpstr>Open Sans</vt:lpstr>
      <vt:lpstr>Trebuchet MS</vt:lpstr>
      <vt:lpstr>Verdana</vt:lpstr>
      <vt:lpstr>Wingdings</vt:lpstr>
      <vt:lpstr>Office Theme</vt:lpstr>
      <vt:lpstr>1_Office Theme</vt:lpstr>
      <vt:lpstr>Презентация PowerPoint</vt:lpstr>
      <vt:lpstr>Сетевая программа      </vt:lpstr>
      <vt:lpstr>Презентация PowerPoint</vt:lpstr>
      <vt:lpstr>Вызов сетевых программ: тиражирование подходов и практик  без потери качества</vt:lpstr>
      <vt:lpstr>Презентация PowerPoint</vt:lpstr>
      <vt:lpstr>Сетевая программа  для университета –  это способ трансформации  модели магистратуры</vt:lpstr>
      <vt:lpstr>Отличия прикладной магистратуры:</vt:lpstr>
      <vt:lpstr>Каким образом обеспечивается внедрение новой модели магистратуры?</vt:lpstr>
      <vt:lpstr>Этапы запуска сетевой программы на примере программы УО</vt:lpstr>
      <vt:lpstr>Методическая поддержка сетевой программы (на примере программы УО)</vt:lpstr>
      <vt:lpstr>Презентация PowerPoint</vt:lpstr>
      <vt:lpstr>Как ситуацию видят  наши партнеры?</vt:lpstr>
      <vt:lpstr>Презентация PowerPoint</vt:lpstr>
      <vt:lpstr>Презентация PowerPoint</vt:lpstr>
      <vt:lpstr>Презентация PowerPoint</vt:lpstr>
      <vt:lpstr>БЛАГОДАРЮ ЗА ВНИМАНИЕ И СОВМЕСТНУЮ РАБОТУ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Озерова Мария Викторовна</cp:lastModifiedBy>
  <cp:revision>27</cp:revision>
  <cp:lastPrinted>2021-11-11T13:08:42Z</cp:lastPrinted>
  <dcterms:created xsi:type="dcterms:W3CDTF">2021-11-11T08:52:47Z</dcterms:created>
  <dcterms:modified xsi:type="dcterms:W3CDTF">2024-01-23T12:42:02Z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