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Arial Narrow" panose="020B0606020202030204" pitchFamily="34" charset="0"/>
      <p:regular r:id="rId26"/>
      <p:bold r:id="rId27"/>
      <p:italic r:id="rId28"/>
      <p:boldItalic r:id="rId29"/>
    </p:embeddedFont>
    <p:embeddedFont>
      <p:font typeface="Helvetica Neue" panose="020B0604020202020204" charset="0"/>
      <p:regular r:id="rId30"/>
      <p:bold r:id="rId31"/>
      <p:italic r:id="rId32"/>
      <p:boldItalic r:id="rId33"/>
    </p:embeddedFont>
    <p:embeddedFont>
      <p:font typeface="Helvetica Neue Light" panose="020B0604020202020204" charset="0"/>
      <p:regular r:id="rId34"/>
      <p:bold r:id="rId35"/>
      <p:italic r:id="rId36"/>
      <p:boldItalic r:id="rId37"/>
    </p:embeddedFont>
    <p:embeddedFont>
      <p:font typeface="Montserrat" panose="00000500000000000000" pitchFamily="2" charset="-52"/>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3563B2-29E5-4155-B139-A4BC66A0857E}">
  <a:tblStyle styleId="{C23563B2-29E5-4155-B139-A4BC66A0857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2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7a05841525_0_24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g17a05841525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7a05841525_0_33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17a05841525_0_3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7a05841525_0_34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17a05841525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7a05841525_0_35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17a05841525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7a05841525_0_36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17a05841525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7a05841525_0_36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17a05841525_0_3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7a05841525_0_37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g17a05841525_0_3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7a05841525_0_38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g17a05841525_0_3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7a05841525_0_39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17a05841525_0_3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7a05841525_0_40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g17a05841525_0_4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7a05841525_0_52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17a05841525_0_5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7a05841525_0_25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g17a05841525_0_2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7a05841525_0_41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17a05841525_0_4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7a05841525_0_42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g17a05841525_0_4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7a05841525_0_42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g17a05841525_0_4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7a05841525_0_26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17a05841525_0_2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7a05841525_0_27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7a05841525_0_2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7a05841525_0_28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17a05841525_0_2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7a05841525_0_30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17a05841525_0_3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7a05841525_0_31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17a0584152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7a05841525_0_32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17a05841525_0_3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7a05841525_0_32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17a05841525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Заголовок и подзаголовок" type="title">
  <p:cSld name="TITLE">
    <p:spTree>
      <p:nvGrpSpPr>
        <p:cNvPr id="1" name="Shape 54"/>
        <p:cNvGrpSpPr/>
        <p:nvPr/>
      </p:nvGrpSpPr>
      <p:grpSpPr>
        <a:xfrm>
          <a:off x="0" y="0"/>
          <a:ext cx="0" cy="0"/>
          <a:chOff x="0" y="0"/>
          <a:chExt cx="0" cy="0"/>
        </a:xfrm>
      </p:grpSpPr>
      <p:sp>
        <p:nvSpPr>
          <p:cNvPr id="55" name="Google Shape;55;p14"/>
          <p:cNvSpPr/>
          <p:nvPr/>
        </p:nvSpPr>
        <p:spPr>
          <a:xfrm>
            <a:off x="1961345" y="-14002"/>
            <a:ext cx="7206600" cy="5143500"/>
          </a:xfrm>
          <a:prstGeom prst="rect">
            <a:avLst/>
          </a:prstGeom>
          <a:solidFill>
            <a:srgbClr val="FFFFFF"/>
          </a:solidFill>
          <a:ln>
            <a:noFill/>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FFFFFF"/>
              </a:buClr>
              <a:buSzPts val="1900"/>
              <a:buFont typeface="Helvetica Neue Light"/>
              <a:buNone/>
            </a:pPr>
            <a:endParaRPr sz="1900" b="0" i="0" u="none" strike="noStrike" cap="none">
              <a:solidFill>
                <a:srgbClr val="000000"/>
              </a:solidFill>
              <a:latin typeface="Helvetica Neue Light"/>
              <a:ea typeface="Helvetica Neue Light"/>
              <a:cs typeface="Helvetica Neue Light"/>
              <a:sym typeface="Helvetica Neue Light"/>
            </a:endParaRPr>
          </a:p>
        </p:txBody>
      </p:sp>
      <p:sp>
        <p:nvSpPr>
          <p:cNvPr id="56" name="Google Shape;56;p14"/>
          <p:cNvSpPr txBox="1">
            <a:spLocks noGrp="1"/>
          </p:cNvSpPr>
          <p:nvPr>
            <p:ph type="sldNum" idx="12"/>
          </p:nvPr>
        </p:nvSpPr>
        <p:spPr>
          <a:xfrm>
            <a:off x="4475930" y="4878958"/>
            <a:ext cx="185400" cy="192600"/>
          </a:xfrm>
          <a:prstGeom prst="rect">
            <a:avLst/>
          </a:prstGeom>
          <a:noFill/>
          <a:ln>
            <a:noFill/>
          </a:ln>
        </p:spPr>
        <p:txBody>
          <a:bodyPr spcFirstLastPara="1" wrap="square" lIns="26775" tIns="26775" rIns="26775" bIns="26775" anchor="t" anchorCtr="0">
            <a:spAutoFit/>
          </a:bodyPr>
          <a:lstStyle>
            <a:lvl1pPr marL="0" lvl="0" indent="0" algn="ctr" rtl="0">
              <a:lnSpc>
                <a:spcPct val="100000"/>
              </a:lnSpc>
              <a:spcBef>
                <a:spcPts val="0"/>
              </a:spcBef>
              <a:spcAft>
                <a:spcPts val="0"/>
              </a:spcAft>
              <a:buClr>
                <a:srgbClr val="000000"/>
              </a:buClr>
              <a:buSzPts val="900"/>
              <a:buFont typeface="Helvetica Neue Light"/>
              <a:buNone/>
              <a:defRPr sz="900"/>
            </a:lvl1pPr>
            <a:lvl2pPr marL="0" lvl="1" indent="0" algn="ctr" rtl="0">
              <a:lnSpc>
                <a:spcPct val="100000"/>
              </a:lnSpc>
              <a:spcBef>
                <a:spcPts val="0"/>
              </a:spcBef>
              <a:spcAft>
                <a:spcPts val="0"/>
              </a:spcAft>
              <a:buClr>
                <a:srgbClr val="000000"/>
              </a:buClr>
              <a:buSzPts val="900"/>
              <a:buFont typeface="Helvetica Neue Light"/>
              <a:buNone/>
              <a:defRPr sz="900"/>
            </a:lvl2pPr>
            <a:lvl3pPr marL="0" lvl="2" indent="0" algn="ctr" rtl="0">
              <a:lnSpc>
                <a:spcPct val="100000"/>
              </a:lnSpc>
              <a:spcBef>
                <a:spcPts val="0"/>
              </a:spcBef>
              <a:spcAft>
                <a:spcPts val="0"/>
              </a:spcAft>
              <a:buClr>
                <a:srgbClr val="000000"/>
              </a:buClr>
              <a:buSzPts val="900"/>
              <a:buFont typeface="Helvetica Neue Light"/>
              <a:buNone/>
              <a:defRPr sz="900"/>
            </a:lvl3pPr>
            <a:lvl4pPr marL="0" lvl="3" indent="0" algn="ctr" rtl="0">
              <a:lnSpc>
                <a:spcPct val="100000"/>
              </a:lnSpc>
              <a:spcBef>
                <a:spcPts val="0"/>
              </a:spcBef>
              <a:spcAft>
                <a:spcPts val="0"/>
              </a:spcAft>
              <a:buClr>
                <a:srgbClr val="000000"/>
              </a:buClr>
              <a:buSzPts val="900"/>
              <a:buFont typeface="Helvetica Neue Light"/>
              <a:buNone/>
              <a:defRPr sz="900"/>
            </a:lvl4pPr>
            <a:lvl5pPr marL="0" lvl="4" indent="0" algn="ctr" rtl="0">
              <a:lnSpc>
                <a:spcPct val="100000"/>
              </a:lnSpc>
              <a:spcBef>
                <a:spcPts val="0"/>
              </a:spcBef>
              <a:spcAft>
                <a:spcPts val="0"/>
              </a:spcAft>
              <a:buClr>
                <a:srgbClr val="000000"/>
              </a:buClr>
              <a:buSzPts val="900"/>
              <a:buFont typeface="Helvetica Neue Light"/>
              <a:buNone/>
              <a:defRPr sz="900"/>
            </a:lvl5pPr>
            <a:lvl6pPr marL="0" lvl="5" indent="0" algn="ctr" rtl="0">
              <a:lnSpc>
                <a:spcPct val="100000"/>
              </a:lnSpc>
              <a:spcBef>
                <a:spcPts val="0"/>
              </a:spcBef>
              <a:spcAft>
                <a:spcPts val="0"/>
              </a:spcAft>
              <a:buClr>
                <a:srgbClr val="000000"/>
              </a:buClr>
              <a:buSzPts val="900"/>
              <a:buFont typeface="Helvetica Neue Light"/>
              <a:buNone/>
              <a:defRPr sz="900"/>
            </a:lvl6pPr>
            <a:lvl7pPr marL="0" lvl="6" indent="0" algn="ctr" rtl="0">
              <a:lnSpc>
                <a:spcPct val="100000"/>
              </a:lnSpc>
              <a:spcBef>
                <a:spcPts val="0"/>
              </a:spcBef>
              <a:spcAft>
                <a:spcPts val="0"/>
              </a:spcAft>
              <a:buClr>
                <a:srgbClr val="000000"/>
              </a:buClr>
              <a:buSzPts val="900"/>
              <a:buFont typeface="Helvetica Neue Light"/>
              <a:buNone/>
              <a:defRPr sz="900"/>
            </a:lvl7pPr>
            <a:lvl8pPr marL="0" lvl="7" indent="0" algn="ctr" rtl="0">
              <a:lnSpc>
                <a:spcPct val="100000"/>
              </a:lnSpc>
              <a:spcBef>
                <a:spcPts val="0"/>
              </a:spcBef>
              <a:spcAft>
                <a:spcPts val="0"/>
              </a:spcAft>
              <a:buClr>
                <a:srgbClr val="000000"/>
              </a:buClr>
              <a:buSzPts val="900"/>
              <a:buFont typeface="Helvetica Neue Light"/>
              <a:buNone/>
              <a:defRPr sz="900"/>
            </a:lvl8pPr>
            <a:lvl9pPr marL="0" lvl="8" indent="0" algn="ctr" rtl="0">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Заголовок — по центру" type="tx">
  <p:cSld name="TITLE_AND_BODY">
    <p:bg>
      <p:bgPr>
        <a:solidFill>
          <a:srgbClr val="FFFFFF"/>
        </a:solid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sldNum" idx="12"/>
          </p:nvPr>
        </p:nvSpPr>
        <p:spPr>
          <a:xfrm>
            <a:off x="4475930" y="4878958"/>
            <a:ext cx="185400" cy="192600"/>
          </a:xfrm>
          <a:prstGeom prst="rect">
            <a:avLst/>
          </a:prstGeom>
          <a:noFill/>
          <a:ln>
            <a:noFill/>
          </a:ln>
        </p:spPr>
        <p:txBody>
          <a:bodyPr spcFirstLastPara="1" wrap="square" lIns="26775" tIns="26775" rIns="26775" bIns="26775" anchor="t" anchorCtr="0">
            <a:spAutoFit/>
          </a:bodyPr>
          <a:lstStyle>
            <a:lvl1pPr marL="0" lvl="0" indent="0" algn="ctr" rtl="0">
              <a:lnSpc>
                <a:spcPct val="100000"/>
              </a:lnSpc>
              <a:spcBef>
                <a:spcPts val="0"/>
              </a:spcBef>
              <a:spcAft>
                <a:spcPts val="0"/>
              </a:spcAft>
              <a:buClr>
                <a:srgbClr val="000000"/>
              </a:buClr>
              <a:buSzPts val="900"/>
              <a:buFont typeface="Helvetica Neue Light"/>
              <a:buNone/>
              <a:defRPr sz="900"/>
            </a:lvl1pPr>
            <a:lvl2pPr marL="0" lvl="1" indent="0" algn="ctr" rtl="0">
              <a:lnSpc>
                <a:spcPct val="100000"/>
              </a:lnSpc>
              <a:spcBef>
                <a:spcPts val="0"/>
              </a:spcBef>
              <a:spcAft>
                <a:spcPts val="0"/>
              </a:spcAft>
              <a:buClr>
                <a:srgbClr val="000000"/>
              </a:buClr>
              <a:buSzPts val="900"/>
              <a:buFont typeface="Helvetica Neue Light"/>
              <a:buNone/>
              <a:defRPr sz="900"/>
            </a:lvl2pPr>
            <a:lvl3pPr marL="0" lvl="2" indent="0" algn="ctr" rtl="0">
              <a:lnSpc>
                <a:spcPct val="100000"/>
              </a:lnSpc>
              <a:spcBef>
                <a:spcPts val="0"/>
              </a:spcBef>
              <a:spcAft>
                <a:spcPts val="0"/>
              </a:spcAft>
              <a:buClr>
                <a:srgbClr val="000000"/>
              </a:buClr>
              <a:buSzPts val="900"/>
              <a:buFont typeface="Helvetica Neue Light"/>
              <a:buNone/>
              <a:defRPr sz="900"/>
            </a:lvl3pPr>
            <a:lvl4pPr marL="0" lvl="3" indent="0" algn="ctr" rtl="0">
              <a:lnSpc>
                <a:spcPct val="100000"/>
              </a:lnSpc>
              <a:spcBef>
                <a:spcPts val="0"/>
              </a:spcBef>
              <a:spcAft>
                <a:spcPts val="0"/>
              </a:spcAft>
              <a:buClr>
                <a:srgbClr val="000000"/>
              </a:buClr>
              <a:buSzPts val="900"/>
              <a:buFont typeface="Helvetica Neue Light"/>
              <a:buNone/>
              <a:defRPr sz="900"/>
            </a:lvl4pPr>
            <a:lvl5pPr marL="0" lvl="4" indent="0" algn="ctr" rtl="0">
              <a:lnSpc>
                <a:spcPct val="100000"/>
              </a:lnSpc>
              <a:spcBef>
                <a:spcPts val="0"/>
              </a:spcBef>
              <a:spcAft>
                <a:spcPts val="0"/>
              </a:spcAft>
              <a:buClr>
                <a:srgbClr val="000000"/>
              </a:buClr>
              <a:buSzPts val="900"/>
              <a:buFont typeface="Helvetica Neue Light"/>
              <a:buNone/>
              <a:defRPr sz="900"/>
            </a:lvl5pPr>
            <a:lvl6pPr marL="0" lvl="5" indent="0" algn="ctr" rtl="0">
              <a:lnSpc>
                <a:spcPct val="100000"/>
              </a:lnSpc>
              <a:spcBef>
                <a:spcPts val="0"/>
              </a:spcBef>
              <a:spcAft>
                <a:spcPts val="0"/>
              </a:spcAft>
              <a:buClr>
                <a:srgbClr val="000000"/>
              </a:buClr>
              <a:buSzPts val="900"/>
              <a:buFont typeface="Helvetica Neue Light"/>
              <a:buNone/>
              <a:defRPr sz="900"/>
            </a:lvl6pPr>
            <a:lvl7pPr marL="0" lvl="6" indent="0" algn="ctr" rtl="0">
              <a:lnSpc>
                <a:spcPct val="100000"/>
              </a:lnSpc>
              <a:spcBef>
                <a:spcPts val="0"/>
              </a:spcBef>
              <a:spcAft>
                <a:spcPts val="0"/>
              </a:spcAft>
              <a:buClr>
                <a:srgbClr val="000000"/>
              </a:buClr>
              <a:buSzPts val="900"/>
              <a:buFont typeface="Helvetica Neue Light"/>
              <a:buNone/>
              <a:defRPr sz="900"/>
            </a:lvl7pPr>
            <a:lvl8pPr marL="0" lvl="7" indent="0" algn="ctr" rtl="0">
              <a:lnSpc>
                <a:spcPct val="100000"/>
              </a:lnSpc>
              <a:spcBef>
                <a:spcPts val="0"/>
              </a:spcBef>
              <a:spcAft>
                <a:spcPts val="0"/>
              </a:spcAft>
              <a:buClr>
                <a:srgbClr val="000000"/>
              </a:buClr>
              <a:buSzPts val="900"/>
              <a:buFont typeface="Helvetica Neue Light"/>
              <a:buNone/>
              <a:defRPr sz="900"/>
            </a:lvl8pPr>
            <a:lvl9pPr marL="0" lvl="8" indent="0" algn="ctr" rtl="0">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Заголовок — вверху">
  <p:cSld name="Заголовок — вверху">
    <p:spTree>
      <p:nvGrpSpPr>
        <p:cNvPr id="1" name="Shape 59"/>
        <p:cNvGrpSpPr/>
        <p:nvPr/>
      </p:nvGrpSpPr>
      <p:grpSpPr>
        <a:xfrm>
          <a:off x="0" y="0"/>
          <a:ext cx="0" cy="0"/>
          <a:chOff x="0" y="0"/>
          <a:chExt cx="0" cy="0"/>
        </a:xfrm>
      </p:grpSpPr>
      <p:sp>
        <p:nvSpPr>
          <p:cNvPr id="60" name="Google Shape;60;p16"/>
          <p:cNvSpPr txBox="1">
            <a:spLocks noGrp="1"/>
          </p:cNvSpPr>
          <p:nvPr>
            <p:ph type="sldNum" idx="12"/>
          </p:nvPr>
        </p:nvSpPr>
        <p:spPr>
          <a:xfrm>
            <a:off x="4475930" y="4878958"/>
            <a:ext cx="185400" cy="192600"/>
          </a:xfrm>
          <a:prstGeom prst="rect">
            <a:avLst/>
          </a:prstGeom>
          <a:noFill/>
          <a:ln>
            <a:noFill/>
          </a:ln>
        </p:spPr>
        <p:txBody>
          <a:bodyPr spcFirstLastPara="1" wrap="square" lIns="26775" tIns="26775" rIns="26775" bIns="26775" anchor="t" anchorCtr="0">
            <a:spAutoFit/>
          </a:bodyPr>
          <a:lstStyle>
            <a:lvl1pPr marL="0" lvl="0" indent="0" algn="ctr" rtl="0">
              <a:lnSpc>
                <a:spcPct val="100000"/>
              </a:lnSpc>
              <a:spcBef>
                <a:spcPts val="0"/>
              </a:spcBef>
              <a:spcAft>
                <a:spcPts val="0"/>
              </a:spcAft>
              <a:buClr>
                <a:srgbClr val="000000"/>
              </a:buClr>
              <a:buSzPts val="900"/>
              <a:buFont typeface="Helvetica Neue Light"/>
              <a:buNone/>
              <a:defRPr sz="900"/>
            </a:lvl1pPr>
            <a:lvl2pPr marL="0" lvl="1" indent="0" algn="ctr" rtl="0">
              <a:lnSpc>
                <a:spcPct val="100000"/>
              </a:lnSpc>
              <a:spcBef>
                <a:spcPts val="0"/>
              </a:spcBef>
              <a:spcAft>
                <a:spcPts val="0"/>
              </a:spcAft>
              <a:buClr>
                <a:srgbClr val="000000"/>
              </a:buClr>
              <a:buSzPts val="900"/>
              <a:buFont typeface="Helvetica Neue Light"/>
              <a:buNone/>
              <a:defRPr sz="900"/>
            </a:lvl2pPr>
            <a:lvl3pPr marL="0" lvl="2" indent="0" algn="ctr" rtl="0">
              <a:lnSpc>
                <a:spcPct val="100000"/>
              </a:lnSpc>
              <a:spcBef>
                <a:spcPts val="0"/>
              </a:spcBef>
              <a:spcAft>
                <a:spcPts val="0"/>
              </a:spcAft>
              <a:buClr>
                <a:srgbClr val="000000"/>
              </a:buClr>
              <a:buSzPts val="900"/>
              <a:buFont typeface="Helvetica Neue Light"/>
              <a:buNone/>
              <a:defRPr sz="900"/>
            </a:lvl3pPr>
            <a:lvl4pPr marL="0" lvl="3" indent="0" algn="ctr" rtl="0">
              <a:lnSpc>
                <a:spcPct val="100000"/>
              </a:lnSpc>
              <a:spcBef>
                <a:spcPts val="0"/>
              </a:spcBef>
              <a:spcAft>
                <a:spcPts val="0"/>
              </a:spcAft>
              <a:buClr>
                <a:srgbClr val="000000"/>
              </a:buClr>
              <a:buSzPts val="900"/>
              <a:buFont typeface="Helvetica Neue Light"/>
              <a:buNone/>
              <a:defRPr sz="900"/>
            </a:lvl4pPr>
            <a:lvl5pPr marL="0" lvl="4" indent="0" algn="ctr" rtl="0">
              <a:lnSpc>
                <a:spcPct val="100000"/>
              </a:lnSpc>
              <a:spcBef>
                <a:spcPts val="0"/>
              </a:spcBef>
              <a:spcAft>
                <a:spcPts val="0"/>
              </a:spcAft>
              <a:buClr>
                <a:srgbClr val="000000"/>
              </a:buClr>
              <a:buSzPts val="900"/>
              <a:buFont typeface="Helvetica Neue Light"/>
              <a:buNone/>
              <a:defRPr sz="900"/>
            </a:lvl5pPr>
            <a:lvl6pPr marL="0" lvl="5" indent="0" algn="ctr" rtl="0">
              <a:lnSpc>
                <a:spcPct val="100000"/>
              </a:lnSpc>
              <a:spcBef>
                <a:spcPts val="0"/>
              </a:spcBef>
              <a:spcAft>
                <a:spcPts val="0"/>
              </a:spcAft>
              <a:buClr>
                <a:srgbClr val="000000"/>
              </a:buClr>
              <a:buSzPts val="900"/>
              <a:buFont typeface="Helvetica Neue Light"/>
              <a:buNone/>
              <a:defRPr sz="900"/>
            </a:lvl6pPr>
            <a:lvl7pPr marL="0" lvl="6" indent="0" algn="ctr" rtl="0">
              <a:lnSpc>
                <a:spcPct val="100000"/>
              </a:lnSpc>
              <a:spcBef>
                <a:spcPts val="0"/>
              </a:spcBef>
              <a:spcAft>
                <a:spcPts val="0"/>
              </a:spcAft>
              <a:buClr>
                <a:srgbClr val="000000"/>
              </a:buClr>
              <a:buSzPts val="900"/>
              <a:buFont typeface="Helvetica Neue Light"/>
              <a:buNone/>
              <a:defRPr sz="900"/>
            </a:lvl7pPr>
            <a:lvl8pPr marL="0" lvl="7" indent="0" algn="ctr" rtl="0">
              <a:lnSpc>
                <a:spcPct val="100000"/>
              </a:lnSpc>
              <a:spcBef>
                <a:spcPts val="0"/>
              </a:spcBef>
              <a:spcAft>
                <a:spcPts val="0"/>
              </a:spcAft>
              <a:buClr>
                <a:srgbClr val="000000"/>
              </a:buClr>
              <a:buSzPts val="900"/>
              <a:buFont typeface="Helvetica Neue Light"/>
              <a:buNone/>
              <a:defRPr sz="900"/>
            </a:lvl8pPr>
            <a:lvl9pPr marL="0" lvl="8" indent="0" algn="ctr" rtl="0">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Фото — горизонтально">
  <p:cSld name="Фото — горизонтально">
    <p:bg>
      <p:bgPr>
        <a:solidFill>
          <a:srgbClr val="FFFFFF"/>
        </a:solidFill>
        <a:effectLst/>
      </p:bgPr>
    </p:bg>
    <p:spTree>
      <p:nvGrpSpPr>
        <p:cNvPr id="1" name="Shape 61"/>
        <p:cNvGrpSpPr/>
        <p:nvPr/>
      </p:nvGrpSpPr>
      <p:grpSpPr>
        <a:xfrm>
          <a:off x="0" y="0"/>
          <a:ext cx="0" cy="0"/>
          <a:chOff x="0" y="0"/>
          <a:chExt cx="0" cy="0"/>
        </a:xfrm>
      </p:grpSpPr>
      <p:sp>
        <p:nvSpPr>
          <p:cNvPr id="62" name="Google Shape;62;p17"/>
          <p:cNvSpPr>
            <a:spLocks noGrp="1"/>
          </p:cNvSpPr>
          <p:nvPr>
            <p:ph type="pic" idx="2"/>
          </p:nvPr>
        </p:nvSpPr>
        <p:spPr>
          <a:xfrm>
            <a:off x="1990204" y="334863"/>
            <a:ext cx="5157000" cy="3120900"/>
          </a:xfrm>
          <a:prstGeom prst="rect">
            <a:avLst/>
          </a:prstGeom>
          <a:noFill/>
          <a:ln>
            <a:noFill/>
          </a:ln>
        </p:spPr>
      </p:sp>
      <p:sp>
        <p:nvSpPr>
          <p:cNvPr id="63" name="Google Shape;63;p17"/>
          <p:cNvSpPr txBox="1">
            <a:spLocks noGrp="1"/>
          </p:cNvSpPr>
          <p:nvPr>
            <p:ph type="title"/>
          </p:nvPr>
        </p:nvSpPr>
        <p:spPr>
          <a:xfrm>
            <a:off x="1812726" y="3542853"/>
            <a:ext cx="5518500" cy="750300"/>
          </a:xfrm>
          <a:prstGeom prst="rect">
            <a:avLst/>
          </a:prstGeom>
          <a:noFill/>
          <a:ln>
            <a:noFill/>
          </a:ln>
        </p:spPr>
        <p:txBody>
          <a:bodyPr spcFirstLastPara="1" wrap="square" lIns="26775" tIns="26775" rIns="26775" bIns="26775" anchor="b" anchorCtr="0">
            <a:normAutofit/>
          </a:bodyPr>
          <a:lstStyle>
            <a:lvl1pPr lvl="0" algn="ctr" rtl="0">
              <a:lnSpc>
                <a:spcPct val="100000"/>
              </a:lnSpc>
              <a:spcBef>
                <a:spcPts val="0"/>
              </a:spcBef>
              <a:spcAft>
                <a:spcPts val="0"/>
              </a:spcAft>
              <a:buClr>
                <a:srgbClr val="000000"/>
              </a:buClr>
              <a:buSzPts val="700"/>
              <a:buNone/>
              <a:defRPr/>
            </a:lvl1pPr>
            <a:lvl2pPr lvl="1" algn="ctr" rtl="0">
              <a:lnSpc>
                <a:spcPct val="100000"/>
              </a:lnSpc>
              <a:spcBef>
                <a:spcPts val="0"/>
              </a:spcBef>
              <a:spcAft>
                <a:spcPts val="0"/>
              </a:spcAft>
              <a:buClr>
                <a:srgbClr val="000000"/>
              </a:buClr>
              <a:buSzPts val="700"/>
              <a:buNone/>
              <a:defRPr/>
            </a:lvl2pPr>
            <a:lvl3pPr lvl="2" algn="ctr" rtl="0">
              <a:lnSpc>
                <a:spcPct val="100000"/>
              </a:lnSpc>
              <a:spcBef>
                <a:spcPts val="0"/>
              </a:spcBef>
              <a:spcAft>
                <a:spcPts val="0"/>
              </a:spcAft>
              <a:buClr>
                <a:srgbClr val="000000"/>
              </a:buClr>
              <a:buSzPts val="700"/>
              <a:buNone/>
              <a:defRPr/>
            </a:lvl3pPr>
            <a:lvl4pPr lvl="3" algn="ctr" rtl="0">
              <a:lnSpc>
                <a:spcPct val="100000"/>
              </a:lnSpc>
              <a:spcBef>
                <a:spcPts val="0"/>
              </a:spcBef>
              <a:spcAft>
                <a:spcPts val="0"/>
              </a:spcAft>
              <a:buClr>
                <a:srgbClr val="000000"/>
              </a:buClr>
              <a:buSzPts val="700"/>
              <a:buNone/>
              <a:defRPr/>
            </a:lvl4pPr>
            <a:lvl5pPr lvl="4" algn="ctr" rtl="0">
              <a:lnSpc>
                <a:spcPct val="100000"/>
              </a:lnSpc>
              <a:spcBef>
                <a:spcPts val="0"/>
              </a:spcBef>
              <a:spcAft>
                <a:spcPts val="0"/>
              </a:spcAft>
              <a:buClr>
                <a:srgbClr val="000000"/>
              </a:buClr>
              <a:buSzPts val="700"/>
              <a:buNone/>
              <a:defRPr/>
            </a:lvl5pPr>
            <a:lvl6pPr lvl="5" algn="ctr" rtl="0">
              <a:lnSpc>
                <a:spcPct val="100000"/>
              </a:lnSpc>
              <a:spcBef>
                <a:spcPts val="0"/>
              </a:spcBef>
              <a:spcAft>
                <a:spcPts val="0"/>
              </a:spcAft>
              <a:buClr>
                <a:srgbClr val="000000"/>
              </a:buClr>
              <a:buSzPts val="700"/>
              <a:buNone/>
              <a:defRPr/>
            </a:lvl6pPr>
            <a:lvl7pPr lvl="6" algn="ctr" rtl="0">
              <a:lnSpc>
                <a:spcPct val="100000"/>
              </a:lnSpc>
              <a:spcBef>
                <a:spcPts val="0"/>
              </a:spcBef>
              <a:spcAft>
                <a:spcPts val="0"/>
              </a:spcAft>
              <a:buClr>
                <a:srgbClr val="000000"/>
              </a:buClr>
              <a:buSzPts val="700"/>
              <a:buNone/>
              <a:defRPr/>
            </a:lvl7pPr>
            <a:lvl8pPr lvl="7" algn="ctr" rtl="0">
              <a:lnSpc>
                <a:spcPct val="100000"/>
              </a:lnSpc>
              <a:spcBef>
                <a:spcPts val="0"/>
              </a:spcBef>
              <a:spcAft>
                <a:spcPts val="0"/>
              </a:spcAft>
              <a:buClr>
                <a:srgbClr val="000000"/>
              </a:buClr>
              <a:buSzPts val="700"/>
              <a:buNone/>
              <a:defRPr/>
            </a:lvl8pPr>
            <a:lvl9pPr lvl="8" algn="ctr" rtl="0">
              <a:lnSpc>
                <a:spcPct val="100000"/>
              </a:lnSpc>
              <a:spcBef>
                <a:spcPts val="0"/>
              </a:spcBef>
              <a:spcAft>
                <a:spcPts val="0"/>
              </a:spcAft>
              <a:buClr>
                <a:srgbClr val="000000"/>
              </a:buClr>
              <a:buSzPts val="700"/>
              <a:buNone/>
              <a:defRPr/>
            </a:lvl9pPr>
          </a:lstStyle>
          <a:p>
            <a:endParaRPr/>
          </a:p>
        </p:txBody>
      </p:sp>
      <p:sp>
        <p:nvSpPr>
          <p:cNvPr id="64" name="Google Shape;64;p17"/>
          <p:cNvSpPr txBox="1">
            <a:spLocks noGrp="1"/>
          </p:cNvSpPr>
          <p:nvPr>
            <p:ph type="body" idx="1"/>
          </p:nvPr>
        </p:nvSpPr>
        <p:spPr>
          <a:xfrm>
            <a:off x="1812726" y="4319736"/>
            <a:ext cx="5518500" cy="596100"/>
          </a:xfrm>
          <a:prstGeom prst="rect">
            <a:avLst/>
          </a:prstGeom>
          <a:noFill/>
          <a:ln>
            <a:noFill/>
          </a:ln>
        </p:spPr>
        <p:txBody>
          <a:bodyPr spcFirstLastPara="1" wrap="square" lIns="26775" tIns="26775" rIns="26775" bIns="26775" anchor="t" anchorCtr="0">
            <a:normAutofit/>
          </a:bodyPr>
          <a:lstStyle>
            <a:lvl1pPr marL="457200" lvl="0" indent="-228600" algn="ctr" rtl="0">
              <a:lnSpc>
                <a:spcPct val="100000"/>
              </a:lnSpc>
              <a:spcBef>
                <a:spcPts val="0"/>
              </a:spcBef>
              <a:spcAft>
                <a:spcPts val="0"/>
              </a:spcAft>
              <a:buClr>
                <a:srgbClr val="000000"/>
              </a:buClr>
              <a:buSzPts val="1700"/>
              <a:buFont typeface="Helvetica Neue Light"/>
              <a:buNone/>
              <a:defRPr sz="1700"/>
            </a:lvl1pPr>
            <a:lvl2pPr marL="914400" lvl="1" indent="-228600" algn="ctr" rtl="0">
              <a:lnSpc>
                <a:spcPct val="100000"/>
              </a:lnSpc>
              <a:spcBef>
                <a:spcPts val="0"/>
              </a:spcBef>
              <a:spcAft>
                <a:spcPts val="0"/>
              </a:spcAft>
              <a:buClr>
                <a:srgbClr val="000000"/>
              </a:buClr>
              <a:buSzPts val="1700"/>
              <a:buFont typeface="Helvetica Neue Light"/>
              <a:buNone/>
              <a:defRPr sz="1700"/>
            </a:lvl2pPr>
            <a:lvl3pPr marL="1371600" lvl="2" indent="-228600" algn="ctr" rtl="0">
              <a:lnSpc>
                <a:spcPct val="100000"/>
              </a:lnSpc>
              <a:spcBef>
                <a:spcPts val="0"/>
              </a:spcBef>
              <a:spcAft>
                <a:spcPts val="0"/>
              </a:spcAft>
              <a:buClr>
                <a:srgbClr val="000000"/>
              </a:buClr>
              <a:buSzPts val="1700"/>
              <a:buFont typeface="Helvetica Neue Light"/>
              <a:buNone/>
              <a:defRPr sz="1700"/>
            </a:lvl3pPr>
            <a:lvl4pPr marL="1828800" lvl="3" indent="-228600" algn="ctr" rtl="0">
              <a:lnSpc>
                <a:spcPct val="100000"/>
              </a:lnSpc>
              <a:spcBef>
                <a:spcPts val="0"/>
              </a:spcBef>
              <a:spcAft>
                <a:spcPts val="0"/>
              </a:spcAft>
              <a:buClr>
                <a:srgbClr val="000000"/>
              </a:buClr>
              <a:buSzPts val="1700"/>
              <a:buFont typeface="Helvetica Neue Light"/>
              <a:buNone/>
              <a:defRPr sz="1700"/>
            </a:lvl4pPr>
            <a:lvl5pPr marL="2286000" lvl="4" indent="-228600" algn="ctr" rtl="0">
              <a:lnSpc>
                <a:spcPct val="100000"/>
              </a:lnSpc>
              <a:spcBef>
                <a:spcPts val="0"/>
              </a:spcBef>
              <a:spcAft>
                <a:spcPts val="0"/>
              </a:spcAft>
              <a:buClr>
                <a:srgbClr val="000000"/>
              </a:buClr>
              <a:buSzPts val="1700"/>
              <a:buFont typeface="Helvetica Neue Light"/>
              <a:buNone/>
              <a:defRPr sz="1700"/>
            </a:lvl5pPr>
            <a:lvl6pPr marL="2743200" lvl="5" indent="-260350" algn="l" rtl="0">
              <a:lnSpc>
                <a:spcPct val="100000"/>
              </a:lnSpc>
              <a:spcBef>
                <a:spcPts val="2200"/>
              </a:spcBef>
              <a:spcAft>
                <a:spcPts val="0"/>
              </a:spcAft>
              <a:buClr>
                <a:srgbClr val="000000"/>
              </a:buClr>
              <a:buSzPts val="500"/>
              <a:buChar char="•"/>
              <a:defRPr/>
            </a:lvl6pPr>
            <a:lvl7pPr marL="3200400" lvl="6" indent="-260350" algn="l" rtl="0">
              <a:lnSpc>
                <a:spcPct val="100000"/>
              </a:lnSpc>
              <a:spcBef>
                <a:spcPts val="2200"/>
              </a:spcBef>
              <a:spcAft>
                <a:spcPts val="0"/>
              </a:spcAft>
              <a:buClr>
                <a:srgbClr val="000000"/>
              </a:buClr>
              <a:buSzPts val="500"/>
              <a:buChar char="•"/>
              <a:defRPr/>
            </a:lvl7pPr>
            <a:lvl8pPr marL="3657600" lvl="7" indent="-260350" algn="l" rtl="0">
              <a:lnSpc>
                <a:spcPct val="100000"/>
              </a:lnSpc>
              <a:spcBef>
                <a:spcPts val="2200"/>
              </a:spcBef>
              <a:spcAft>
                <a:spcPts val="0"/>
              </a:spcAft>
              <a:buClr>
                <a:srgbClr val="000000"/>
              </a:buClr>
              <a:buSzPts val="500"/>
              <a:buChar char="•"/>
              <a:defRPr/>
            </a:lvl8pPr>
            <a:lvl9pPr marL="4114800" lvl="8" indent="-260350" algn="l" rtl="0">
              <a:lnSpc>
                <a:spcPct val="100000"/>
              </a:lnSpc>
              <a:spcBef>
                <a:spcPts val="2200"/>
              </a:spcBef>
              <a:spcAft>
                <a:spcPts val="0"/>
              </a:spcAft>
              <a:buClr>
                <a:srgbClr val="000000"/>
              </a:buClr>
              <a:buSzPts val="500"/>
              <a:buChar char="•"/>
              <a:defRPr/>
            </a:lvl9pPr>
          </a:lstStyle>
          <a:p>
            <a:endParaRPr/>
          </a:p>
        </p:txBody>
      </p:sp>
      <p:sp>
        <p:nvSpPr>
          <p:cNvPr id="65" name="Google Shape;65;p17"/>
          <p:cNvSpPr txBox="1">
            <a:spLocks noGrp="1"/>
          </p:cNvSpPr>
          <p:nvPr>
            <p:ph type="sldNum" idx="12"/>
          </p:nvPr>
        </p:nvSpPr>
        <p:spPr>
          <a:xfrm>
            <a:off x="4475930" y="4875609"/>
            <a:ext cx="185400" cy="192600"/>
          </a:xfrm>
          <a:prstGeom prst="rect">
            <a:avLst/>
          </a:prstGeom>
          <a:noFill/>
          <a:ln>
            <a:noFill/>
          </a:ln>
        </p:spPr>
        <p:txBody>
          <a:bodyPr spcFirstLastPara="1" wrap="square" lIns="26775" tIns="26775" rIns="26775" bIns="26775" anchor="t" anchorCtr="0">
            <a:spAutoFit/>
          </a:bodyPr>
          <a:lstStyle>
            <a:lvl1pPr marL="0" lvl="0" indent="0" algn="ctr" rtl="0">
              <a:lnSpc>
                <a:spcPct val="100000"/>
              </a:lnSpc>
              <a:spcBef>
                <a:spcPts val="0"/>
              </a:spcBef>
              <a:spcAft>
                <a:spcPts val="0"/>
              </a:spcAft>
              <a:buClr>
                <a:srgbClr val="000000"/>
              </a:buClr>
              <a:buSzPts val="900"/>
              <a:buFont typeface="Helvetica Neue Light"/>
              <a:buNone/>
              <a:defRPr sz="900"/>
            </a:lvl1pPr>
            <a:lvl2pPr marL="0" lvl="1" indent="0" algn="ctr" rtl="0">
              <a:lnSpc>
                <a:spcPct val="100000"/>
              </a:lnSpc>
              <a:spcBef>
                <a:spcPts val="0"/>
              </a:spcBef>
              <a:spcAft>
                <a:spcPts val="0"/>
              </a:spcAft>
              <a:buClr>
                <a:srgbClr val="000000"/>
              </a:buClr>
              <a:buSzPts val="900"/>
              <a:buFont typeface="Helvetica Neue Light"/>
              <a:buNone/>
              <a:defRPr sz="900"/>
            </a:lvl2pPr>
            <a:lvl3pPr marL="0" lvl="2" indent="0" algn="ctr" rtl="0">
              <a:lnSpc>
                <a:spcPct val="100000"/>
              </a:lnSpc>
              <a:spcBef>
                <a:spcPts val="0"/>
              </a:spcBef>
              <a:spcAft>
                <a:spcPts val="0"/>
              </a:spcAft>
              <a:buClr>
                <a:srgbClr val="000000"/>
              </a:buClr>
              <a:buSzPts val="900"/>
              <a:buFont typeface="Helvetica Neue Light"/>
              <a:buNone/>
              <a:defRPr sz="900"/>
            </a:lvl3pPr>
            <a:lvl4pPr marL="0" lvl="3" indent="0" algn="ctr" rtl="0">
              <a:lnSpc>
                <a:spcPct val="100000"/>
              </a:lnSpc>
              <a:spcBef>
                <a:spcPts val="0"/>
              </a:spcBef>
              <a:spcAft>
                <a:spcPts val="0"/>
              </a:spcAft>
              <a:buClr>
                <a:srgbClr val="000000"/>
              </a:buClr>
              <a:buSzPts val="900"/>
              <a:buFont typeface="Helvetica Neue Light"/>
              <a:buNone/>
              <a:defRPr sz="900"/>
            </a:lvl4pPr>
            <a:lvl5pPr marL="0" lvl="4" indent="0" algn="ctr" rtl="0">
              <a:lnSpc>
                <a:spcPct val="100000"/>
              </a:lnSpc>
              <a:spcBef>
                <a:spcPts val="0"/>
              </a:spcBef>
              <a:spcAft>
                <a:spcPts val="0"/>
              </a:spcAft>
              <a:buClr>
                <a:srgbClr val="000000"/>
              </a:buClr>
              <a:buSzPts val="900"/>
              <a:buFont typeface="Helvetica Neue Light"/>
              <a:buNone/>
              <a:defRPr sz="900"/>
            </a:lvl5pPr>
            <a:lvl6pPr marL="0" lvl="5" indent="0" algn="ctr" rtl="0">
              <a:lnSpc>
                <a:spcPct val="100000"/>
              </a:lnSpc>
              <a:spcBef>
                <a:spcPts val="0"/>
              </a:spcBef>
              <a:spcAft>
                <a:spcPts val="0"/>
              </a:spcAft>
              <a:buClr>
                <a:srgbClr val="000000"/>
              </a:buClr>
              <a:buSzPts val="900"/>
              <a:buFont typeface="Helvetica Neue Light"/>
              <a:buNone/>
              <a:defRPr sz="900"/>
            </a:lvl6pPr>
            <a:lvl7pPr marL="0" lvl="6" indent="0" algn="ctr" rtl="0">
              <a:lnSpc>
                <a:spcPct val="100000"/>
              </a:lnSpc>
              <a:spcBef>
                <a:spcPts val="0"/>
              </a:spcBef>
              <a:spcAft>
                <a:spcPts val="0"/>
              </a:spcAft>
              <a:buClr>
                <a:srgbClr val="000000"/>
              </a:buClr>
              <a:buSzPts val="900"/>
              <a:buFont typeface="Helvetica Neue Light"/>
              <a:buNone/>
              <a:defRPr sz="900"/>
            </a:lvl7pPr>
            <a:lvl8pPr marL="0" lvl="7" indent="0" algn="ctr" rtl="0">
              <a:lnSpc>
                <a:spcPct val="100000"/>
              </a:lnSpc>
              <a:spcBef>
                <a:spcPts val="0"/>
              </a:spcBef>
              <a:spcAft>
                <a:spcPts val="0"/>
              </a:spcAft>
              <a:buClr>
                <a:srgbClr val="000000"/>
              </a:buClr>
              <a:buSzPts val="900"/>
              <a:buFont typeface="Helvetica Neue Light"/>
              <a:buNone/>
              <a:defRPr sz="900"/>
            </a:lvl8pPr>
            <a:lvl9pPr marL="0" lvl="8" indent="0" algn="ctr" rtl="0">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Фото — вертикально">
  <p:cSld name="Фото — вертикально">
    <p:bg>
      <p:bgPr>
        <a:solidFill>
          <a:srgbClr val="FFFFFF"/>
        </a:solidFill>
        <a:effectLst/>
      </p:bgPr>
    </p:bg>
    <p:spTree>
      <p:nvGrpSpPr>
        <p:cNvPr id="1" name="Shape 66"/>
        <p:cNvGrpSpPr/>
        <p:nvPr/>
      </p:nvGrpSpPr>
      <p:grpSpPr>
        <a:xfrm>
          <a:off x="0" y="0"/>
          <a:ext cx="0" cy="0"/>
          <a:chOff x="0" y="0"/>
          <a:chExt cx="0" cy="0"/>
        </a:xfrm>
      </p:grpSpPr>
      <p:sp>
        <p:nvSpPr>
          <p:cNvPr id="67" name="Google Shape;67;p18"/>
          <p:cNvSpPr>
            <a:spLocks noGrp="1"/>
          </p:cNvSpPr>
          <p:nvPr>
            <p:ph type="pic" idx="2"/>
          </p:nvPr>
        </p:nvSpPr>
        <p:spPr>
          <a:xfrm>
            <a:off x="4685853" y="334863"/>
            <a:ext cx="2812800" cy="4339800"/>
          </a:xfrm>
          <a:prstGeom prst="rect">
            <a:avLst/>
          </a:prstGeom>
          <a:noFill/>
          <a:ln>
            <a:noFill/>
          </a:ln>
        </p:spPr>
      </p:sp>
      <p:sp>
        <p:nvSpPr>
          <p:cNvPr id="68" name="Google Shape;68;p18"/>
          <p:cNvSpPr txBox="1">
            <a:spLocks noGrp="1"/>
          </p:cNvSpPr>
          <p:nvPr>
            <p:ph type="title"/>
          </p:nvPr>
        </p:nvSpPr>
        <p:spPr>
          <a:xfrm>
            <a:off x="1645295" y="334863"/>
            <a:ext cx="2812800" cy="2103000"/>
          </a:xfrm>
          <a:prstGeom prst="rect">
            <a:avLst/>
          </a:prstGeom>
          <a:noFill/>
          <a:ln>
            <a:noFill/>
          </a:ln>
        </p:spPr>
        <p:txBody>
          <a:bodyPr spcFirstLastPara="1" wrap="square" lIns="26775" tIns="26775" rIns="26775" bIns="26775" anchor="b" anchorCtr="0">
            <a:normAutofit/>
          </a:bodyPr>
          <a:lstStyle>
            <a:lvl1pPr lvl="0" algn="ctr" rtl="0">
              <a:lnSpc>
                <a:spcPct val="100000"/>
              </a:lnSpc>
              <a:spcBef>
                <a:spcPts val="0"/>
              </a:spcBef>
              <a:spcAft>
                <a:spcPts val="0"/>
              </a:spcAft>
              <a:buClr>
                <a:srgbClr val="000000"/>
              </a:buClr>
              <a:buSzPts val="3200"/>
              <a:buFont typeface="Helvetica Neue Light"/>
              <a:buNone/>
              <a:defRPr sz="3200"/>
            </a:lvl1pPr>
            <a:lvl2pPr lvl="1" algn="ctr" rtl="0">
              <a:lnSpc>
                <a:spcPct val="100000"/>
              </a:lnSpc>
              <a:spcBef>
                <a:spcPts val="0"/>
              </a:spcBef>
              <a:spcAft>
                <a:spcPts val="0"/>
              </a:spcAft>
              <a:buClr>
                <a:srgbClr val="000000"/>
              </a:buClr>
              <a:buSzPts val="700"/>
              <a:buNone/>
              <a:defRPr/>
            </a:lvl2pPr>
            <a:lvl3pPr lvl="2" algn="ctr" rtl="0">
              <a:lnSpc>
                <a:spcPct val="100000"/>
              </a:lnSpc>
              <a:spcBef>
                <a:spcPts val="0"/>
              </a:spcBef>
              <a:spcAft>
                <a:spcPts val="0"/>
              </a:spcAft>
              <a:buClr>
                <a:srgbClr val="000000"/>
              </a:buClr>
              <a:buSzPts val="700"/>
              <a:buNone/>
              <a:defRPr/>
            </a:lvl3pPr>
            <a:lvl4pPr lvl="3" algn="ctr" rtl="0">
              <a:lnSpc>
                <a:spcPct val="100000"/>
              </a:lnSpc>
              <a:spcBef>
                <a:spcPts val="0"/>
              </a:spcBef>
              <a:spcAft>
                <a:spcPts val="0"/>
              </a:spcAft>
              <a:buClr>
                <a:srgbClr val="000000"/>
              </a:buClr>
              <a:buSzPts val="700"/>
              <a:buNone/>
              <a:defRPr/>
            </a:lvl4pPr>
            <a:lvl5pPr lvl="4" algn="ctr" rtl="0">
              <a:lnSpc>
                <a:spcPct val="100000"/>
              </a:lnSpc>
              <a:spcBef>
                <a:spcPts val="0"/>
              </a:spcBef>
              <a:spcAft>
                <a:spcPts val="0"/>
              </a:spcAft>
              <a:buClr>
                <a:srgbClr val="000000"/>
              </a:buClr>
              <a:buSzPts val="700"/>
              <a:buNone/>
              <a:defRPr/>
            </a:lvl5pPr>
            <a:lvl6pPr lvl="5" algn="ctr" rtl="0">
              <a:lnSpc>
                <a:spcPct val="100000"/>
              </a:lnSpc>
              <a:spcBef>
                <a:spcPts val="0"/>
              </a:spcBef>
              <a:spcAft>
                <a:spcPts val="0"/>
              </a:spcAft>
              <a:buClr>
                <a:srgbClr val="000000"/>
              </a:buClr>
              <a:buSzPts val="700"/>
              <a:buNone/>
              <a:defRPr/>
            </a:lvl6pPr>
            <a:lvl7pPr lvl="6" algn="ctr" rtl="0">
              <a:lnSpc>
                <a:spcPct val="100000"/>
              </a:lnSpc>
              <a:spcBef>
                <a:spcPts val="0"/>
              </a:spcBef>
              <a:spcAft>
                <a:spcPts val="0"/>
              </a:spcAft>
              <a:buClr>
                <a:srgbClr val="000000"/>
              </a:buClr>
              <a:buSzPts val="700"/>
              <a:buNone/>
              <a:defRPr/>
            </a:lvl7pPr>
            <a:lvl8pPr lvl="7" algn="ctr" rtl="0">
              <a:lnSpc>
                <a:spcPct val="100000"/>
              </a:lnSpc>
              <a:spcBef>
                <a:spcPts val="0"/>
              </a:spcBef>
              <a:spcAft>
                <a:spcPts val="0"/>
              </a:spcAft>
              <a:buClr>
                <a:srgbClr val="000000"/>
              </a:buClr>
              <a:buSzPts val="700"/>
              <a:buNone/>
              <a:defRPr/>
            </a:lvl8pPr>
            <a:lvl9pPr lvl="8" algn="ctr" rtl="0">
              <a:lnSpc>
                <a:spcPct val="100000"/>
              </a:lnSpc>
              <a:spcBef>
                <a:spcPts val="0"/>
              </a:spcBef>
              <a:spcAft>
                <a:spcPts val="0"/>
              </a:spcAft>
              <a:buClr>
                <a:srgbClr val="000000"/>
              </a:buClr>
              <a:buSzPts val="700"/>
              <a:buNone/>
              <a:defRPr/>
            </a:lvl9pPr>
          </a:lstStyle>
          <a:p>
            <a:endParaRPr/>
          </a:p>
        </p:txBody>
      </p:sp>
      <p:sp>
        <p:nvSpPr>
          <p:cNvPr id="69" name="Google Shape;69;p18"/>
          <p:cNvSpPr txBox="1">
            <a:spLocks noGrp="1"/>
          </p:cNvSpPr>
          <p:nvPr>
            <p:ph type="body" idx="1"/>
          </p:nvPr>
        </p:nvSpPr>
        <p:spPr>
          <a:xfrm>
            <a:off x="1645295" y="2511474"/>
            <a:ext cx="2812800" cy="2163300"/>
          </a:xfrm>
          <a:prstGeom prst="rect">
            <a:avLst/>
          </a:prstGeom>
          <a:noFill/>
          <a:ln>
            <a:noFill/>
          </a:ln>
        </p:spPr>
        <p:txBody>
          <a:bodyPr spcFirstLastPara="1" wrap="square" lIns="26775" tIns="26775" rIns="26775" bIns="26775" anchor="t" anchorCtr="0">
            <a:normAutofit/>
          </a:bodyPr>
          <a:lstStyle>
            <a:lvl1pPr marL="457200" lvl="0" indent="-228600" algn="ctr" rtl="0">
              <a:lnSpc>
                <a:spcPct val="100000"/>
              </a:lnSpc>
              <a:spcBef>
                <a:spcPts val="0"/>
              </a:spcBef>
              <a:spcAft>
                <a:spcPts val="0"/>
              </a:spcAft>
              <a:buClr>
                <a:srgbClr val="000000"/>
              </a:buClr>
              <a:buSzPts val="1700"/>
              <a:buFont typeface="Helvetica Neue Light"/>
              <a:buNone/>
              <a:defRPr sz="1700"/>
            </a:lvl1pPr>
            <a:lvl2pPr marL="914400" lvl="1" indent="-228600" algn="ctr" rtl="0">
              <a:lnSpc>
                <a:spcPct val="100000"/>
              </a:lnSpc>
              <a:spcBef>
                <a:spcPts val="0"/>
              </a:spcBef>
              <a:spcAft>
                <a:spcPts val="0"/>
              </a:spcAft>
              <a:buClr>
                <a:srgbClr val="000000"/>
              </a:buClr>
              <a:buSzPts val="1700"/>
              <a:buFont typeface="Helvetica Neue Light"/>
              <a:buNone/>
              <a:defRPr sz="1700"/>
            </a:lvl2pPr>
            <a:lvl3pPr marL="1371600" lvl="2" indent="-228600" algn="ctr" rtl="0">
              <a:lnSpc>
                <a:spcPct val="100000"/>
              </a:lnSpc>
              <a:spcBef>
                <a:spcPts val="0"/>
              </a:spcBef>
              <a:spcAft>
                <a:spcPts val="0"/>
              </a:spcAft>
              <a:buClr>
                <a:srgbClr val="000000"/>
              </a:buClr>
              <a:buSzPts val="1700"/>
              <a:buFont typeface="Helvetica Neue Light"/>
              <a:buNone/>
              <a:defRPr sz="1700"/>
            </a:lvl3pPr>
            <a:lvl4pPr marL="1828800" lvl="3" indent="-228600" algn="ctr" rtl="0">
              <a:lnSpc>
                <a:spcPct val="100000"/>
              </a:lnSpc>
              <a:spcBef>
                <a:spcPts val="0"/>
              </a:spcBef>
              <a:spcAft>
                <a:spcPts val="0"/>
              </a:spcAft>
              <a:buClr>
                <a:srgbClr val="000000"/>
              </a:buClr>
              <a:buSzPts val="1700"/>
              <a:buFont typeface="Helvetica Neue Light"/>
              <a:buNone/>
              <a:defRPr sz="1700"/>
            </a:lvl4pPr>
            <a:lvl5pPr marL="2286000" lvl="4" indent="-228600" algn="ctr" rtl="0">
              <a:lnSpc>
                <a:spcPct val="100000"/>
              </a:lnSpc>
              <a:spcBef>
                <a:spcPts val="0"/>
              </a:spcBef>
              <a:spcAft>
                <a:spcPts val="0"/>
              </a:spcAft>
              <a:buClr>
                <a:srgbClr val="000000"/>
              </a:buClr>
              <a:buSzPts val="1700"/>
              <a:buFont typeface="Helvetica Neue Light"/>
              <a:buNone/>
              <a:defRPr sz="1700"/>
            </a:lvl5pPr>
            <a:lvl6pPr marL="2743200" lvl="5" indent="-260350" algn="l" rtl="0">
              <a:lnSpc>
                <a:spcPct val="100000"/>
              </a:lnSpc>
              <a:spcBef>
                <a:spcPts val="2200"/>
              </a:spcBef>
              <a:spcAft>
                <a:spcPts val="0"/>
              </a:spcAft>
              <a:buClr>
                <a:srgbClr val="000000"/>
              </a:buClr>
              <a:buSzPts val="500"/>
              <a:buChar char="•"/>
              <a:defRPr/>
            </a:lvl6pPr>
            <a:lvl7pPr marL="3200400" lvl="6" indent="-260350" algn="l" rtl="0">
              <a:lnSpc>
                <a:spcPct val="100000"/>
              </a:lnSpc>
              <a:spcBef>
                <a:spcPts val="2200"/>
              </a:spcBef>
              <a:spcAft>
                <a:spcPts val="0"/>
              </a:spcAft>
              <a:buClr>
                <a:srgbClr val="000000"/>
              </a:buClr>
              <a:buSzPts val="500"/>
              <a:buChar char="•"/>
              <a:defRPr/>
            </a:lvl7pPr>
            <a:lvl8pPr marL="3657600" lvl="7" indent="-260350" algn="l" rtl="0">
              <a:lnSpc>
                <a:spcPct val="100000"/>
              </a:lnSpc>
              <a:spcBef>
                <a:spcPts val="2200"/>
              </a:spcBef>
              <a:spcAft>
                <a:spcPts val="0"/>
              </a:spcAft>
              <a:buClr>
                <a:srgbClr val="000000"/>
              </a:buClr>
              <a:buSzPts val="500"/>
              <a:buChar char="•"/>
              <a:defRPr/>
            </a:lvl8pPr>
            <a:lvl9pPr marL="4114800" lvl="8" indent="-260350" algn="l" rtl="0">
              <a:lnSpc>
                <a:spcPct val="100000"/>
              </a:lnSpc>
              <a:spcBef>
                <a:spcPts val="2200"/>
              </a:spcBef>
              <a:spcAft>
                <a:spcPts val="0"/>
              </a:spcAft>
              <a:buClr>
                <a:srgbClr val="000000"/>
              </a:buClr>
              <a:buSzPts val="500"/>
              <a:buChar char="•"/>
              <a:defRPr/>
            </a:lvl9pPr>
          </a:lstStyle>
          <a:p>
            <a:endParaRPr/>
          </a:p>
        </p:txBody>
      </p:sp>
      <p:sp>
        <p:nvSpPr>
          <p:cNvPr id="70" name="Google Shape;70;p18"/>
          <p:cNvSpPr txBox="1">
            <a:spLocks noGrp="1"/>
          </p:cNvSpPr>
          <p:nvPr>
            <p:ph type="sldNum" idx="12"/>
          </p:nvPr>
        </p:nvSpPr>
        <p:spPr>
          <a:xfrm>
            <a:off x="4475930" y="4878958"/>
            <a:ext cx="185400" cy="192600"/>
          </a:xfrm>
          <a:prstGeom prst="rect">
            <a:avLst/>
          </a:prstGeom>
          <a:noFill/>
          <a:ln>
            <a:noFill/>
          </a:ln>
        </p:spPr>
        <p:txBody>
          <a:bodyPr spcFirstLastPara="1" wrap="square" lIns="26775" tIns="26775" rIns="26775" bIns="26775" anchor="t" anchorCtr="0">
            <a:spAutoFit/>
          </a:bodyPr>
          <a:lstStyle>
            <a:lvl1pPr marL="0" lvl="0" indent="0" algn="ctr" rtl="0">
              <a:lnSpc>
                <a:spcPct val="100000"/>
              </a:lnSpc>
              <a:spcBef>
                <a:spcPts val="0"/>
              </a:spcBef>
              <a:spcAft>
                <a:spcPts val="0"/>
              </a:spcAft>
              <a:buClr>
                <a:srgbClr val="000000"/>
              </a:buClr>
              <a:buSzPts val="900"/>
              <a:buFont typeface="Helvetica Neue Light"/>
              <a:buNone/>
              <a:defRPr sz="900"/>
            </a:lvl1pPr>
            <a:lvl2pPr marL="0" lvl="1" indent="0" algn="ctr" rtl="0">
              <a:lnSpc>
                <a:spcPct val="100000"/>
              </a:lnSpc>
              <a:spcBef>
                <a:spcPts val="0"/>
              </a:spcBef>
              <a:spcAft>
                <a:spcPts val="0"/>
              </a:spcAft>
              <a:buClr>
                <a:srgbClr val="000000"/>
              </a:buClr>
              <a:buSzPts val="900"/>
              <a:buFont typeface="Helvetica Neue Light"/>
              <a:buNone/>
              <a:defRPr sz="900"/>
            </a:lvl2pPr>
            <a:lvl3pPr marL="0" lvl="2" indent="0" algn="ctr" rtl="0">
              <a:lnSpc>
                <a:spcPct val="100000"/>
              </a:lnSpc>
              <a:spcBef>
                <a:spcPts val="0"/>
              </a:spcBef>
              <a:spcAft>
                <a:spcPts val="0"/>
              </a:spcAft>
              <a:buClr>
                <a:srgbClr val="000000"/>
              </a:buClr>
              <a:buSzPts val="900"/>
              <a:buFont typeface="Helvetica Neue Light"/>
              <a:buNone/>
              <a:defRPr sz="900"/>
            </a:lvl3pPr>
            <a:lvl4pPr marL="0" lvl="3" indent="0" algn="ctr" rtl="0">
              <a:lnSpc>
                <a:spcPct val="100000"/>
              </a:lnSpc>
              <a:spcBef>
                <a:spcPts val="0"/>
              </a:spcBef>
              <a:spcAft>
                <a:spcPts val="0"/>
              </a:spcAft>
              <a:buClr>
                <a:srgbClr val="000000"/>
              </a:buClr>
              <a:buSzPts val="900"/>
              <a:buFont typeface="Helvetica Neue Light"/>
              <a:buNone/>
              <a:defRPr sz="900"/>
            </a:lvl4pPr>
            <a:lvl5pPr marL="0" lvl="4" indent="0" algn="ctr" rtl="0">
              <a:lnSpc>
                <a:spcPct val="100000"/>
              </a:lnSpc>
              <a:spcBef>
                <a:spcPts val="0"/>
              </a:spcBef>
              <a:spcAft>
                <a:spcPts val="0"/>
              </a:spcAft>
              <a:buClr>
                <a:srgbClr val="000000"/>
              </a:buClr>
              <a:buSzPts val="900"/>
              <a:buFont typeface="Helvetica Neue Light"/>
              <a:buNone/>
              <a:defRPr sz="900"/>
            </a:lvl5pPr>
            <a:lvl6pPr marL="0" lvl="5" indent="0" algn="ctr" rtl="0">
              <a:lnSpc>
                <a:spcPct val="100000"/>
              </a:lnSpc>
              <a:spcBef>
                <a:spcPts val="0"/>
              </a:spcBef>
              <a:spcAft>
                <a:spcPts val="0"/>
              </a:spcAft>
              <a:buClr>
                <a:srgbClr val="000000"/>
              </a:buClr>
              <a:buSzPts val="900"/>
              <a:buFont typeface="Helvetica Neue Light"/>
              <a:buNone/>
              <a:defRPr sz="900"/>
            </a:lvl6pPr>
            <a:lvl7pPr marL="0" lvl="6" indent="0" algn="ctr" rtl="0">
              <a:lnSpc>
                <a:spcPct val="100000"/>
              </a:lnSpc>
              <a:spcBef>
                <a:spcPts val="0"/>
              </a:spcBef>
              <a:spcAft>
                <a:spcPts val="0"/>
              </a:spcAft>
              <a:buClr>
                <a:srgbClr val="000000"/>
              </a:buClr>
              <a:buSzPts val="900"/>
              <a:buFont typeface="Helvetica Neue Light"/>
              <a:buNone/>
              <a:defRPr sz="900"/>
            </a:lvl7pPr>
            <a:lvl8pPr marL="0" lvl="7" indent="0" algn="ctr" rtl="0">
              <a:lnSpc>
                <a:spcPct val="100000"/>
              </a:lnSpc>
              <a:spcBef>
                <a:spcPts val="0"/>
              </a:spcBef>
              <a:spcAft>
                <a:spcPts val="0"/>
              </a:spcAft>
              <a:buClr>
                <a:srgbClr val="000000"/>
              </a:buClr>
              <a:buSzPts val="900"/>
              <a:buFont typeface="Helvetica Neue Light"/>
              <a:buNone/>
              <a:defRPr sz="900"/>
            </a:lvl8pPr>
            <a:lvl9pPr marL="0" lvl="8" indent="0" algn="ctr" rtl="0">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Заголовок и пункты">
  <p:cSld name="Заголовок и пункты">
    <p:bg>
      <p:bgPr>
        <a:solidFill>
          <a:srgbClr val="FFFFFF"/>
        </a:solidFill>
        <a:effectLst/>
      </p:bgPr>
    </p:bg>
    <p:spTree>
      <p:nvGrpSpPr>
        <p:cNvPr id="1" name="Shape 71"/>
        <p:cNvGrpSpPr/>
        <p:nvPr/>
      </p:nvGrpSpPr>
      <p:grpSpPr>
        <a:xfrm>
          <a:off x="0" y="0"/>
          <a:ext cx="0" cy="0"/>
          <a:chOff x="0" y="0"/>
          <a:chExt cx="0" cy="0"/>
        </a:xfrm>
      </p:grpSpPr>
      <p:sp>
        <p:nvSpPr>
          <p:cNvPr id="72" name="Google Shape;72;p19"/>
          <p:cNvSpPr txBox="1">
            <a:spLocks noGrp="1"/>
          </p:cNvSpPr>
          <p:nvPr>
            <p:ph type="title"/>
          </p:nvPr>
        </p:nvSpPr>
        <p:spPr>
          <a:xfrm>
            <a:off x="1645295" y="234404"/>
            <a:ext cx="5853300" cy="1138500"/>
          </a:xfrm>
          <a:prstGeom prst="rect">
            <a:avLst/>
          </a:prstGeom>
          <a:noFill/>
          <a:ln>
            <a:noFill/>
          </a:ln>
        </p:spPr>
        <p:txBody>
          <a:bodyPr spcFirstLastPara="1" wrap="square" lIns="26775" tIns="26775" rIns="26775" bIns="26775" anchor="ctr" anchorCtr="0">
            <a:normAutofit/>
          </a:bodyPr>
          <a:lstStyle>
            <a:lvl1pPr lvl="0" algn="ctr" rtl="0">
              <a:lnSpc>
                <a:spcPct val="100000"/>
              </a:lnSpc>
              <a:spcBef>
                <a:spcPts val="0"/>
              </a:spcBef>
              <a:spcAft>
                <a:spcPts val="0"/>
              </a:spcAft>
              <a:buClr>
                <a:srgbClr val="000000"/>
              </a:buClr>
              <a:buSzPts val="700"/>
              <a:buNone/>
              <a:defRPr/>
            </a:lvl1pPr>
            <a:lvl2pPr lvl="1" algn="ctr" rtl="0">
              <a:lnSpc>
                <a:spcPct val="100000"/>
              </a:lnSpc>
              <a:spcBef>
                <a:spcPts val="0"/>
              </a:spcBef>
              <a:spcAft>
                <a:spcPts val="0"/>
              </a:spcAft>
              <a:buClr>
                <a:srgbClr val="000000"/>
              </a:buClr>
              <a:buSzPts val="700"/>
              <a:buNone/>
              <a:defRPr/>
            </a:lvl2pPr>
            <a:lvl3pPr lvl="2" algn="ctr" rtl="0">
              <a:lnSpc>
                <a:spcPct val="100000"/>
              </a:lnSpc>
              <a:spcBef>
                <a:spcPts val="0"/>
              </a:spcBef>
              <a:spcAft>
                <a:spcPts val="0"/>
              </a:spcAft>
              <a:buClr>
                <a:srgbClr val="000000"/>
              </a:buClr>
              <a:buSzPts val="700"/>
              <a:buNone/>
              <a:defRPr/>
            </a:lvl3pPr>
            <a:lvl4pPr lvl="3" algn="ctr" rtl="0">
              <a:lnSpc>
                <a:spcPct val="100000"/>
              </a:lnSpc>
              <a:spcBef>
                <a:spcPts val="0"/>
              </a:spcBef>
              <a:spcAft>
                <a:spcPts val="0"/>
              </a:spcAft>
              <a:buClr>
                <a:srgbClr val="000000"/>
              </a:buClr>
              <a:buSzPts val="700"/>
              <a:buNone/>
              <a:defRPr/>
            </a:lvl4pPr>
            <a:lvl5pPr lvl="4" algn="ctr" rtl="0">
              <a:lnSpc>
                <a:spcPct val="100000"/>
              </a:lnSpc>
              <a:spcBef>
                <a:spcPts val="0"/>
              </a:spcBef>
              <a:spcAft>
                <a:spcPts val="0"/>
              </a:spcAft>
              <a:buClr>
                <a:srgbClr val="000000"/>
              </a:buClr>
              <a:buSzPts val="700"/>
              <a:buNone/>
              <a:defRPr/>
            </a:lvl5pPr>
            <a:lvl6pPr lvl="5" algn="ctr" rtl="0">
              <a:lnSpc>
                <a:spcPct val="100000"/>
              </a:lnSpc>
              <a:spcBef>
                <a:spcPts val="0"/>
              </a:spcBef>
              <a:spcAft>
                <a:spcPts val="0"/>
              </a:spcAft>
              <a:buClr>
                <a:srgbClr val="000000"/>
              </a:buClr>
              <a:buSzPts val="700"/>
              <a:buNone/>
              <a:defRPr/>
            </a:lvl6pPr>
            <a:lvl7pPr lvl="6" algn="ctr" rtl="0">
              <a:lnSpc>
                <a:spcPct val="100000"/>
              </a:lnSpc>
              <a:spcBef>
                <a:spcPts val="0"/>
              </a:spcBef>
              <a:spcAft>
                <a:spcPts val="0"/>
              </a:spcAft>
              <a:buClr>
                <a:srgbClr val="000000"/>
              </a:buClr>
              <a:buSzPts val="700"/>
              <a:buNone/>
              <a:defRPr/>
            </a:lvl7pPr>
            <a:lvl8pPr lvl="7" algn="ctr" rtl="0">
              <a:lnSpc>
                <a:spcPct val="100000"/>
              </a:lnSpc>
              <a:spcBef>
                <a:spcPts val="0"/>
              </a:spcBef>
              <a:spcAft>
                <a:spcPts val="0"/>
              </a:spcAft>
              <a:buClr>
                <a:srgbClr val="000000"/>
              </a:buClr>
              <a:buSzPts val="700"/>
              <a:buNone/>
              <a:defRPr/>
            </a:lvl8pPr>
            <a:lvl9pPr lvl="8" algn="ctr" rtl="0">
              <a:lnSpc>
                <a:spcPct val="100000"/>
              </a:lnSpc>
              <a:spcBef>
                <a:spcPts val="0"/>
              </a:spcBef>
              <a:spcAft>
                <a:spcPts val="0"/>
              </a:spcAft>
              <a:buClr>
                <a:srgbClr val="000000"/>
              </a:buClr>
              <a:buSzPts val="700"/>
              <a:buNone/>
              <a:defRPr/>
            </a:lvl9pPr>
          </a:lstStyle>
          <a:p>
            <a:endParaRPr/>
          </a:p>
        </p:txBody>
      </p:sp>
      <p:sp>
        <p:nvSpPr>
          <p:cNvPr id="73" name="Google Shape;73;p19"/>
          <p:cNvSpPr txBox="1">
            <a:spLocks noGrp="1"/>
          </p:cNvSpPr>
          <p:nvPr>
            <p:ph type="body" idx="1"/>
          </p:nvPr>
        </p:nvSpPr>
        <p:spPr>
          <a:xfrm>
            <a:off x="1645295" y="1372939"/>
            <a:ext cx="5853300" cy="3315300"/>
          </a:xfrm>
          <a:prstGeom prst="rect">
            <a:avLst/>
          </a:prstGeom>
          <a:noFill/>
          <a:ln>
            <a:noFill/>
          </a:ln>
        </p:spPr>
        <p:txBody>
          <a:bodyPr spcFirstLastPara="1" wrap="square" lIns="26775" tIns="26775" rIns="26775" bIns="26775" anchor="ctr" anchorCtr="0">
            <a:normAutofit/>
          </a:bodyPr>
          <a:lstStyle>
            <a:lvl1pPr marL="457200" lvl="0" indent="-260350" algn="l" rtl="0">
              <a:lnSpc>
                <a:spcPct val="100000"/>
              </a:lnSpc>
              <a:spcBef>
                <a:spcPts val="2200"/>
              </a:spcBef>
              <a:spcAft>
                <a:spcPts val="0"/>
              </a:spcAft>
              <a:buClr>
                <a:srgbClr val="000000"/>
              </a:buClr>
              <a:buSzPts val="500"/>
              <a:buChar char="•"/>
              <a:defRPr/>
            </a:lvl1pPr>
            <a:lvl2pPr marL="914400" lvl="1" indent="-260350" algn="l" rtl="0">
              <a:lnSpc>
                <a:spcPct val="100000"/>
              </a:lnSpc>
              <a:spcBef>
                <a:spcPts val="2200"/>
              </a:spcBef>
              <a:spcAft>
                <a:spcPts val="0"/>
              </a:spcAft>
              <a:buClr>
                <a:srgbClr val="000000"/>
              </a:buClr>
              <a:buSzPts val="500"/>
              <a:buChar char="•"/>
              <a:defRPr/>
            </a:lvl2pPr>
            <a:lvl3pPr marL="1371600" lvl="2" indent="-260350" algn="l" rtl="0">
              <a:lnSpc>
                <a:spcPct val="100000"/>
              </a:lnSpc>
              <a:spcBef>
                <a:spcPts val="2200"/>
              </a:spcBef>
              <a:spcAft>
                <a:spcPts val="0"/>
              </a:spcAft>
              <a:buClr>
                <a:srgbClr val="000000"/>
              </a:buClr>
              <a:buSzPts val="500"/>
              <a:buChar char="•"/>
              <a:defRPr/>
            </a:lvl3pPr>
            <a:lvl4pPr marL="1828800" lvl="3" indent="-260350" algn="l" rtl="0">
              <a:lnSpc>
                <a:spcPct val="100000"/>
              </a:lnSpc>
              <a:spcBef>
                <a:spcPts val="2200"/>
              </a:spcBef>
              <a:spcAft>
                <a:spcPts val="0"/>
              </a:spcAft>
              <a:buClr>
                <a:srgbClr val="000000"/>
              </a:buClr>
              <a:buSzPts val="500"/>
              <a:buChar char="•"/>
              <a:defRPr/>
            </a:lvl4pPr>
            <a:lvl5pPr marL="2286000" lvl="4" indent="-260350" algn="l" rtl="0">
              <a:lnSpc>
                <a:spcPct val="100000"/>
              </a:lnSpc>
              <a:spcBef>
                <a:spcPts val="2200"/>
              </a:spcBef>
              <a:spcAft>
                <a:spcPts val="0"/>
              </a:spcAft>
              <a:buClr>
                <a:srgbClr val="000000"/>
              </a:buClr>
              <a:buSzPts val="500"/>
              <a:buChar char="•"/>
              <a:defRPr/>
            </a:lvl5pPr>
            <a:lvl6pPr marL="2743200" lvl="5" indent="-260350" algn="l" rtl="0">
              <a:lnSpc>
                <a:spcPct val="100000"/>
              </a:lnSpc>
              <a:spcBef>
                <a:spcPts val="2200"/>
              </a:spcBef>
              <a:spcAft>
                <a:spcPts val="0"/>
              </a:spcAft>
              <a:buClr>
                <a:srgbClr val="000000"/>
              </a:buClr>
              <a:buSzPts val="500"/>
              <a:buChar char="•"/>
              <a:defRPr/>
            </a:lvl6pPr>
            <a:lvl7pPr marL="3200400" lvl="6" indent="-260350" algn="l" rtl="0">
              <a:lnSpc>
                <a:spcPct val="100000"/>
              </a:lnSpc>
              <a:spcBef>
                <a:spcPts val="2200"/>
              </a:spcBef>
              <a:spcAft>
                <a:spcPts val="0"/>
              </a:spcAft>
              <a:buClr>
                <a:srgbClr val="000000"/>
              </a:buClr>
              <a:buSzPts val="500"/>
              <a:buChar char="•"/>
              <a:defRPr/>
            </a:lvl7pPr>
            <a:lvl8pPr marL="3657600" lvl="7" indent="-260350" algn="l" rtl="0">
              <a:lnSpc>
                <a:spcPct val="100000"/>
              </a:lnSpc>
              <a:spcBef>
                <a:spcPts val="2200"/>
              </a:spcBef>
              <a:spcAft>
                <a:spcPts val="0"/>
              </a:spcAft>
              <a:buClr>
                <a:srgbClr val="000000"/>
              </a:buClr>
              <a:buSzPts val="500"/>
              <a:buChar char="•"/>
              <a:defRPr/>
            </a:lvl8pPr>
            <a:lvl9pPr marL="4114800" lvl="8" indent="-260350" algn="l" rtl="0">
              <a:lnSpc>
                <a:spcPct val="100000"/>
              </a:lnSpc>
              <a:spcBef>
                <a:spcPts val="2200"/>
              </a:spcBef>
              <a:spcAft>
                <a:spcPts val="0"/>
              </a:spcAft>
              <a:buClr>
                <a:srgbClr val="000000"/>
              </a:buClr>
              <a:buSzPts val="500"/>
              <a:buChar char="•"/>
              <a:defRPr/>
            </a:lvl9pPr>
          </a:lstStyle>
          <a:p>
            <a:endParaRPr/>
          </a:p>
        </p:txBody>
      </p:sp>
      <p:sp>
        <p:nvSpPr>
          <p:cNvPr id="74" name="Google Shape;74;p19"/>
          <p:cNvSpPr txBox="1">
            <a:spLocks noGrp="1"/>
          </p:cNvSpPr>
          <p:nvPr>
            <p:ph type="sldNum" idx="12"/>
          </p:nvPr>
        </p:nvSpPr>
        <p:spPr>
          <a:xfrm>
            <a:off x="4475930" y="4878958"/>
            <a:ext cx="185400" cy="192600"/>
          </a:xfrm>
          <a:prstGeom prst="rect">
            <a:avLst/>
          </a:prstGeom>
          <a:noFill/>
          <a:ln>
            <a:noFill/>
          </a:ln>
        </p:spPr>
        <p:txBody>
          <a:bodyPr spcFirstLastPara="1" wrap="square" lIns="26775" tIns="26775" rIns="26775" bIns="26775" anchor="t" anchorCtr="0">
            <a:spAutoFit/>
          </a:bodyPr>
          <a:lstStyle>
            <a:lvl1pPr marL="0" lvl="0" indent="0" algn="ctr" rtl="0">
              <a:lnSpc>
                <a:spcPct val="100000"/>
              </a:lnSpc>
              <a:spcBef>
                <a:spcPts val="0"/>
              </a:spcBef>
              <a:spcAft>
                <a:spcPts val="0"/>
              </a:spcAft>
              <a:buClr>
                <a:srgbClr val="000000"/>
              </a:buClr>
              <a:buSzPts val="900"/>
              <a:buFont typeface="Helvetica Neue Light"/>
              <a:buNone/>
              <a:defRPr sz="900"/>
            </a:lvl1pPr>
            <a:lvl2pPr marL="0" lvl="1" indent="0" algn="ctr" rtl="0">
              <a:lnSpc>
                <a:spcPct val="100000"/>
              </a:lnSpc>
              <a:spcBef>
                <a:spcPts val="0"/>
              </a:spcBef>
              <a:spcAft>
                <a:spcPts val="0"/>
              </a:spcAft>
              <a:buClr>
                <a:srgbClr val="000000"/>
              </a:buClr>
              <a:buSzPts val="900"/>
              <a:buFont typeface="Helvetica Neue Light"/>
              <a:buNone/>
              <a:defRPr sz="900"/>
            </a:lvl2pPr>
            <a:lvl3pPr marL="0" lvl="2" indent="0" algn="ctr" rtl="0">
              <a:lnSpc>
                <a:spcPct val="100000"/>
              </a:lnSpc>
              <a:spcBef>
                <a:spcPts val="0"/>
              </a:spcBef>
              <a:spcAft>
                <a:spcPts val="0"/>
              </a:spcAft>
              <a:buClr>
                <a:srgbClr val="000000"/>
              </a:buClr>
              <a:buSzPts val="900"/>
              <a:buFont typeface="Helvetica Neue Light"/>
              <a:buNone/>
              <a:defRPr sz="900"/>
            </a:lvl3pPr>
            <a:lvl4pPr marL="0" lvl="3" indent="0" algn="ctr" rtl="0">
              <a:lnSpc>
                <a:spcPct val="100000"/>
              </a:lnSpc>
              <a:spcBef>
                <a:spcPts val="0"/>
              </a:spcBef>
              <a:spcAft>
                <a:spcPts val="0"/>
              </a:spcAft>
              <a:buClr>
                <a:srgbClr val="000000"/>
              </a:buClr>
              <a:buSzPts val="900"/>
              <a:buFont typeface="Helvetica Neue Light"/>
              <a:buNone/>
              <a:defRPr sz="900"/>
            </a:lvl4pPr>
            <a:lvl5pPr marL="0" lvl="4" indent="0" algn="ctr" rtl="0">
              <a:lnSpc>
                <a:spcPct val="100000"/>
              </a:lnSpc>
              <a:spcBef>
                <a:spcPts val="0"/>
              </a:spcBef>
              <a:spcAft>
                <a:spcPts val="0"/>
              </a:spcAft>
              <a:buClr>
                <a:srgbClr val="000000"/>
              </a:buClr>
              <a:buSzPts val="900"/>
              <a:buFont typeface="Helvetica Neue Light"/>
              <a:buNone/>
              <a:defRPr sz="900"/>
            </a:lvl5pPr>
            <a:lvl6pPr marL="0" lvl="5" indent="0" algn="ctr" rtl="0">
              <a:lnSpc>
                <a:spcPct val="100000"/>
              </a:lnSpc>
              <a:spcBef>
                <a:spcPts val="0"/>
              </a:spcBef>
              <a:spcAft>
                <a:spcPts val="0"/>
              </a:spcAft>
              <a:buClr>
                <a:srgbClr val="000000"/>
              </a:buClr>
              <a:buSzPts val="900"/>
              <a:buFont typeface="Helvetica Neue Light"/>
              <a:buNone/>
              <a:defRPr sz="900"/>
            </a:lvl6pPr>
            <a:lvl7pPr marL="0" lvl="6" indent="0" algn="ctr" rtl="0">
              <a:lnSpc>
                <a:spcPct val="100000"/>
              </a:lnSpc>
              <a:spcBef>
                <a:spcPts val="0"/>
              </a:spcBef>
              <a:spcAft>
                <a:spcPts val="0"/>
              </a:spcAft>
              <a:buClr>
                <a:srgbClr val="000000"/>
              </a:buClr>
              <a:buSzPts val="900"/>
              <a:buFont typeface="Helvetica Neue Light"/>
              <a:buNone/>
              <a:defRPr sz="900"/>
            </a:lvl7pPr>
            <a:lvl8pPr marL="0" lvl="7" indent="0" algn="ctr" rtl="0">
              <a:lnSpc>
                <a:spcPct val="100000"/>
              </a:lnSpc>
              <a:spcBef>
                <a:spcPts val="0"/>
              </a:spcBef>
              <a:spcAft>
                <a:spcPts val="0"/>
              </a:spcAft>
              <a:buClr>
                <a:srgbClr val="000000"/>
              </a:buClr>
              <a:buSzPts val="900"/>
              <a:buFont typeface="Helvetica Neue Light"/>
              <a:buNone/>
              <a:defRPr sz="900"/>
            </a:lvl8pPr>
            <a:lvl9pPr marL="0" lvl="8" indent="0" algn="ctr" rtl="0">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Заголовок, пункты и фото">
  <p:cSld name="Заголовок, пункты и фото">
    <p:bg>
      <p:bgPr>
        <a:solidFill>
          <a:srgbClr val="FFFFFF"/>
        </a:solidFill>
        <a:effectLst/>
      </p:bgPr>
    </p:bg>
    <p:spTree>
      <p:nvGrpSpPr>
        <p:cNvPr id="1" name="Shape 75"/>
        <p:cNvGrpSpPr/>
        <p:nvPr/>
      </p:nvGrpSpPr>
      <p:grpSpPr>
        <a:xfrm>
          <a:off x="0" y="0"/>
          <a:ext cx="0" cy="0"/>
          <a:chOff x="0" y="0"/>
          <a:chExt cx="0" cy="0"/>
        </a:xfrm>
      </p:grpSpPr>
      <p:sp>
        <p:nvSpPr>
          <p:cNvPr id="76" name="Google Shape;76;p20"/>
          <p:cNvSpPr>
            <a:spLocks noGrp="1"/>
          </p:cNvSpPr>
          <p:nvPr>
            <p:ph type="pic" idx="2"/>
          </p:nvPr>
        </p:nvSpPr>
        <p:spPr>
          <a:xfrm>
            <a:off x="4685853" y="1372939"/>
            <a:ext cx="2812800" cy="3315300"/>
          </a:xfrm>
          <a:prstGeom prst="rect">
            <a:avLst/>
          </a:prstGeom>
          <a:noFill/>
          <a:ln>
            <a:noFill/>
          </a:ln>
        </p:spPr>
      </p:sp>
      <p:sp>
        <p:nvSpPr>
          <p:cNvPr id="77" name="Google Shape;77;p20"/>
          <p:cNvSpPr txBox="1">
            <a:spLocks noGrp="1"/>
          </p:cNvSpPr>
          <p:nvPr>
            <p:ph type="title"/>
          </p:nvPr>
        </p:nvSpPr>
        <p:spPr>
          <a:xfrm>
            <a:off x="1645295" y="234404"/>
            <a:ext cx="5853300" cy="1138500"/>
          </a:xfrm>
          <a:prstGeom prst="rect">
            <a:avLst/>
          </a:prstGeom>
          <a:noFill/>
          <a:ln>
            <a:noFill/>
          </a:ln>
        </p:spPr>
        <p:txBody>
          <a:bodyPr spcFirstLastPara="1" wrap="square" lIns="26775" tIns="26775" rIns="26775" bIns="26775" anchor="ctr" anchorCtr="0">
            <a:normAutofit/>
          </a:bodyPr>
          <a:lstStyle>
            <a:lvl1pPr lvl="0" algn="ctr" rtl="0">
              <a:lnSpc>
                <a:spcPct val="100000"/>
              </a:lnSpc>
              <a:spcBef>
                <a:spcPts val="0"/>
              </a:spcBef>
              <a:spcAft>
                <a:spcPts val="0"/>
              </a:spcAft>
              <a:buClr>
                <a:srgbClr val="000000"/>
              </a:buClr>
              <a:buSzPts val="700"/>
              <a:buNone/>
              <a:defRPr/>
            </a:lvl1pPr>
            <a:lvl2pPr lvl="1" algn="ctr" rtl="0">
              <a:lnSpc>
                <a:spcPct val="100000"/>
              </a:lnSpc>
              <a:spcBef>
                <a:spcPts val="0"/>
              </a:spcBef>
              <a:spcAft>
                <a:spcPts val="0"/>
              </a:spcAft>
              <a:buClr>
                <a:srgbClr val="000000"/>
              </a:buClr>
              <a:buSzPts val="700"/>
              <a:buNone/>
              <a:defRPr/>
            </a:lvl2pPr>
            <a:lvl3pPr lvl="2" algn="ctr" rtl="0">
              <a:lnSpc>
                <a:spcPct val="100000"/>
              </a:lnSpc>
              <a:spcBef>
                <a:spcPts val="0"/>
              </a:spcBef>
              <a:spcAft>
                <a:spcPts val="0"/>
              </a:spcAft>
              <a:buClr>
                <a:srgbClr val="000000"/>
              </a:buClr>
              <a:buSzPts val="700"/>
              <a:buNone/>
              <a:defRPr/>
            </a:lvl3pPr>
            <a:lvl4pPr lvl="3" algn="ctr" rtl="0">
              <a:lnSpc>
                <a:spcPct val="100000"/>
              </a:lnSpc>
              <a:spcBef>
                <a:spcPts val="0"/>
              </a:spcBef>
              <a:spcAft>
                <a:spcPts val="0"/>
              </a:spcAft>
              <a:buClr>
                <a:srgbClr val="000000"/>
              </a:buClr>
              <a:buSzPts val="700"/>
              <a:buNone/>
              <a:defRPr/>
            </a:lvl4pPr>
            <a:lvl5pPr lvl="4" algn="ctr" rtl="0">
              <a:lnSpc>
                <a:spcPct val="100000"/>
              </a:lnSpc>
              <a:spcBef>
                <a:spcPts val="0"/>
              </a:spcBef>
              <a:spcAft>
                <a:spcPts val="0"/>
              </a:spcAft>
              <a:buClr>
                <a:srgbClr val="000000"/>
              </a:buClr>
              <a:buSzPts val="700"/>
              <a:buNone/>
              <a:defRPr/>
            </a:lvl5pPr>
            <a:lvl6pPr lvl="5" algn="ctr" rtl="0">
              <a:lnSpc>
                <a:spcPct val="100000"/>
              </a:lnSpc>
              <a:spcBef>
                <a:spcPts val="0"/>
              </a:spcBef>
              <a:spcAft>
                <a:spcPts val="0"/>
              </a:spcAft>
              <a:buClr>
                <a:srgbClr val="000000"/>
              </a:buClr>
              <a:buSzPts val="700"/>
              <a:buNone/>
              <a:defRPr/>
            </a:lvl6pPr>
            <a:lvl7pPr lvl="6" algn="ctr" rtl="0">
              <a:lnSpc>
                <a:spcPct val="100000"/>
              </a:lnSpc>
              <a:spcBef>
                <a:spcPts val="0"/>
              </a:spcBef>
              <a:spcAft>
                <a:spcPts val="0"/>
              </a:spcAft>
              <a:buClr>
                <a:srgbClr val="000000"/>
              </a:buClr>
              <a:buSzPts val="700"/>
              <a:buNone/>
              <a:defRPr/>
            </a:lvl7pPr>
            <a:lvl8pPr lvl="7" algn="ctr" rtl="0">
              <a:lnSpc>
                <a:spcPct val="100000"/>
              </a:lnSpc>
              <a:spcBef>
                <a:spcPts val="0"/>
              </a:spcBef>
              <a:spcAft>
                <a:spcPts val="0"/>
              </a:spcAft>
              <a:buClr>
                <a:srgbClr val="000000"/>
              </a:buClr>
              <a:buSzPts val="700"/>
              <a:buNone/>
              <a:defRPr/>
            </a:lvl8pPr>
            <a:lvl9pPr lvl="8" algn="ctr" rtl="0">
              <a:lnSpc>
                <a:spcPct val="100000"/>
              </a:lnSpc>
              <a:spcBef>
                <a:spcPts val="0"/>
              </a:spcBef>
              <a:spcAft>
                <a:spcPts val="0"/>
              </a:spcAft>
              <a:buClr>
                <a:srgbClr val="000000"/>
              </a:buClr>
              <a:buSzPts val="700"/>
              <a:buNone/>
              <a:defRPr/>
            </a:lvl9pPr>
          </a:lstStyle>
          <a:p>
            <a:endParaRPr/>
          </a:p>
        </p:txBody>
      </p:sp>
      <p:sp>
        <p:nvSpPr>
          <p:cNvPr id="78" name="Google Shape;78;p20"/>
          <p:cNvSpPr txBox="1">
            <a:spLocks noGrp="1"/>
          </p:cNvSpPr>
          <p:nvPr>
            <p:ph type="body" idx="1"/>
          </p:nvPr>
        </p:nvSpPr>
        <p:spPr>
          <a:xfrm>
            <a:off x="1645295" y="1372939"/>
            <a:ext cx="2812800" cy="3315300"/>
          </a:xfrm>
          <a:prstGeom prst="rect">
            <a:avLst/>
          </a:prstGeom>
          <a:noFill/>
          <a:ln>
            <a:noFill/>
          </a:ln>
        </p:spPr>
        <p:txBody>
          <a:bodyPr spcFirstLastPara="1" wrap="square" lIns="26775" tIns="26775" rIns="26775" bIns="26775" anchor="ctr" anchorCtr="0">
            <a:normAutofit/>
          </a:bodyPr>
          <a:lstStyle>
            <a:lvl1pPr marL="457200" lvl="0" indent="-298450" algn="l" rtl="0">
              <a:lnSpc>
                <a:spcPct val="100000"/>
              </a:lnSpc>
              <a:spcBef>
                <a:spcPts val="1700"/>
              </a:spcBef>
              <a:spcAft>
                <a:spcPts val="0"/>
              </a:spcAft>
              <a:buClr>
                <a:srgbClr val="000000"/>
              </a:buClr>
              <a:buSzPts val="1100"/>
              <a:buFont typeface="Helvetica Neue Light"/>
              <a:buChar char="•"/>
              <a:defRPr sz="1400"/>
            </a:lvl1pPr>
            <a:lvl2pPr marL="914400" lvl="1" indent="-298450" algn="l" rtl="0">
              <a:lnSpc>
                <a:spcPct val="100000"/>
              </a:lnSpc>
              <a:spcBef>
                <a:spcPts val="1700"/>
              </a:spcBef>
              <a:spcAft>
                <a:spcPts val="0"/>
              </a:spcAft>
              <a:buClr>
                <a:srgbClr val="000000"/>
              </a:buClr>
              <a:buSzPts val="1100"/>
              <a:buFont typeface="Helvetica Neue Light"/>
              <a:buChar char="•"/>
              <a:defRPr sz="1400"/>
            </a:lvl2pPr>
            <a:lvl3pPr marL="1371600" lvl="2" indent="-298450" algn="l" rtl="0">
              <a:lnSpc>
                <a:spcPct val="100000"/>
              </a:lnSpc>
              <a:spcBef>
                <a:spcPts val="1700"/>
              </a:spcBef>
              <a:spcAft>
                <a:spcPts val="0"/>
              </a:spcAft>
              <a:buClr>
                <a:srgbClr val="000000"/>
              </a:buClr>
              <a:buSzPts val="1100"/>
              <a:buFont typeface="Helvetica Neue Light"/>
              <a:buChar char="•"/>
              <a:defRPr sz="1400"/>
            </a:lvl3pPr>
            <a:lvl4pPr marL="1828800" lvl="3" indent="-298450" algn="l" rtl="0">
              <a:lnSpc>
                <a:spcPct val="100000"/>
              </a:lnSpc>
              <a:spcBef>
                <a:spcPts val="1700"/>
              </a:spcBef>
              <a:spcAft>
                <a:spcPts val="0"/>
              </a:spcAft>
              <a:buClr>
                <a:srgbClr val="000000"/>
              </a:buClr>
              <a:buSzPts val="1100"/>
              <a:buFont typeface="Helvetica Neue Light"/>
              <a:buChar char="•"/>
              <a:defRPr sz="1400"/>
            </a:lvl4pPr>
            <a:lvl5pPr marL="2286000" lvl="4" indent="-298450" algn="l" rtl="0">
              <a:lnSpc>
                <a:spcPct val="100000"/>
              </a:lnSpc>
              <a:spcBef>
                <a:spcPts val="1700"/>
              </a:spcBef>
              <a:spcAft>
                <a:spcPts val="0"/>
              </a:spcAft>
              <a:buClr>
                <a:srgbClr val="000000"/>
              </a:buClr>
              <a:buSzPts val="1100"/>
              <a:buFont typeface="Helvetica Neue Light"/>
              <a:buChar char="•"/>
              <a:defRPr sz="1400"/>
            </a:lvl5pPr>
            <a:lvl6pPr marL="2743200" lvl="5" indent="-260350" algn="l" rtl="0">
              <a:lnSpc>
                <a:spcPct val="100000"/>
              </a:lnSpc>
              <a:spcBef>
                <a:spcPts val="2200"/>
              </a:spcBef>
              <a:spcAft>
                <a:spcPts val="0"/>
              </a:spcAft>
              <a:buClr>
                <a:srgbClr val="000000"/>
              </a:buClr>
              <a:buSzPts val="500"/>
              <a:buChar char="•"/>
              <a:defRPr/>
            </a:lvl6pPr>
            <a:lvl7pPr marL="3200400" lvl="6" indent="-260350" algn="l" rtl="0">
              <a:lnSpc>
                <a:spcPct val="100000"/>
              </a:lnSpc>
              <a:spcBef>
                <a:spcPts val="2200"/>
              </a:spcBef>
              <a:spcAft>
                <a:spcPts val="0"/>
              </a:spcAft>
              <a:buClr>
                <a:srgbClr val="000000"/>
              </a:buClr>
              <a:buSzPts val="500"/>
              <a:buChar char="•"/>
              <a:defRPr/>
            </a:lvl7pPr>
            <a:lvl8pPr marL="3657600" lvl="7" indent="-260350" algn="l" rtl="0">
              <a:lnSpc>
                <a:spcPct val="100000"/>
              </a:lnSpc>
              <a:spcBef>
                <a:spcPts val="2200"/>
              </a:spcBef>
              <a:spcAft>
                <a:spcPts val="0"/>
              </a:spcAft>
              <a:buClr>
                <a:srgbClr val="000000"/>
              </a:buClr>
              <a:buSzPts val="500"/>
              <a:buChar char="•"/>
              <a:defRPr/>
            </a:lvl8pPr>
            <a:lvl9pPr marL="4114800" lvl="8" indent="-260350" algn="l" rtl="0">
              <a:lnSpc>
                <a:spcPct val="100000"/>
              </a:lnSpc>
              <a:spcBef>
                <a:spcPts val="2200"/>
              </a:spcBef>
              <a:spcAft>
                <a:spcPts val="0"/>
              </a:spcAft>
              <a:buClr>
                <a:srgbClr val="000000"/>
              </a:buClr>
              <a:buSzPts val="500"/>
              <a:buChar char="•"/>
              <a:defRPr/>
            </a:lvl9pPr>
          </a:lstStyle>
          <a:p>
            <a:endParaRPr/>
          </a:p>
        </p:txBody>
      </p:sp>
      <p:sp>
        <p:nvSpPr>
          <p:cNvPr id="79" name="Google Shape;79;p20"/>
          <p:cNvSpPr txBox="1">
            <a:spLocks noGrp="1"/>
          </p:cNvSpPr>
          <p:nvPr>
            <p:ph type="sldNum" idx="12"/>
          </p:nvPr>
        </p:nvSpPr>
        <p:spPr>
          <a:xfrm>
            <a:off x="4475930" y="4878958"/>
            <a:ext cx="185400" cy="192600"/>
          </a:xfrm>
          <a:prstGeom prst="rect">
            <a:avLst/>
          </a:prstGeom>
          <a:noFill/>
          <a:ln>
            <a:noFill/>
          </a:ln>
        </p:spPr>
        <p:txBody>
          <a:bodyPr spcFirstLastPara="1" wrap="square" lIns="26775" tIns="26775" rIns="26775" bIns="26775" anchor="t" anchorCtr="0">
            <a:spAutoFit/>
          </a:bodyPr>
          <a:lstStyle>
            <a:lvl1pPr marL="0" lvl="0" indent="0" algn="ctr" rtl="0">
              <a:lnSpc>
                <a:spcPct val="100000"/>
              </a:lnSpc>
              <a:spcBef>
                <a:spcPts val="0"/>
              </a:spcBef>
              <a:spcAft>
                <a:spcPts val="0"/>
              </a:spcAft>
              <a:buClr>
                <a:srgbClr val="000000"/>
              </a:buClr>
              <a:buSzPts val="900"/>
              <a:buFont typeface="Helvetica Neue Light"/>
              <a:buNone/>
              <a:defRPr sz="900"/>
            </a:lvl1pPr>
            <a:lvl2pPr marL="0" lvl="1" indent="0" algn="ctr" rtl="0">
              <a:lnSpc>
                <a:spcPct val="100000"/>
              </a:lnSpc>
              <a:spcBef>
                <a:spcPts val="0"/>
              </a:spcBef>
              <a:spcAft>
                <a:spcPts val="0"/>
              </a:spcAft>
              <a:buClr>
                <a:srgbClr val="000000"/>
              </a:buClr>
              <a:buSzPts val="900"/>
              <a:buFont typeface="Helvetica Neue Light"/>
              <a:buNone/>
              <a:defRPr sz="900"/>
            </a:lvl2pPr>
            <a:lvl3pPr marL="0" lvl="2" indent="0" algn="ctr" rtl="0">
              <a:lnSpc>
                <a:spcPct val="100000"/>
              </a:lnSpc>
              <a:spcBef>
                <a:spcPts val="0"/>
              </a:spcBef>
              <a:spcAft>
                <a:spcPts val="0"/>
              </a:spcAft>
              <a:buClr>
                <a:srgbClr val="000000"/>
              </a:buClr>
              <a:buSzPts val="900"/>
              <a:buFont typeface="Helvetica Neue Light"/>
              <a:buNone/>
              <a:defRPr sz="900"/>
            </a:lvl3pPr>
            <a:lvl4pPr marL="0" lvl="3" indent="0" algn="ctr" rtl="0">
              <a:lnSpc>
                <a:spcPct val="100000"/>
              </a:lnSpc>
              <a:spcBef>
                <a:spcPts val="0"/>
              </a:spcBef>
              <a:spcAft>
                <a:spcPts val="0"/>
              </a:spcAft>
              <a:buClr>
                <a:srgbClr val="000000"/>
              </a:buClr>
              <a:buSzPts val="900"/>
              <a:buFont typeface="Helvetica Neue Light"/>
              <a:buNone/>
              <a:defRPr sz="900"/>
            </a:lvl4pPr>
            <a:lvl5pPr marL="0" lvl="4" indent="0" algn="ctr" rtl="0">
              <a:lnSpc>
                <a:spcPct val="100000"/>
              </a:lnSpc>
              <a:spcBef>
                <a:spcPts val="0"/>
              </a:spcBef>
              <a:spcAft>
                <a:spcPts val="0"/>
              </a:spcAft>
              <a:buClr>
                <a:srgbClr val="000000"/>
              </a:buClr>
              <a:buSzPts val="900"/>
              <a:buFont typeface="Helvetica Neue Light"/>
              <a:buNone/>
              <a:defRPr sz="900"/>
            </a:lvl5pPr>
            <a:lvl6pPr marL="0" lvl="5" indent="0" algn="ctr" rtl="0">
              <a:lnSpc>
                <a:spcPct val="100000"/>
              </a:lnSpc>
              <a:spcBef>
                <a:spcPts val="0"/>
              </a:spcBef>
              <a:spcAft>
                <a:spcPts val="0"/>
              </a:spcAft>
              <a:buClr>
                <a:srgbClr val="000000"/>
              </a:buClr>
              <a:buSzPts val="900"/>
              <a:buFont typeface="Helvetica Neue Light"/>
              <a:buNone/>
              <a:defRPr sz="900"/>
            </a:lvl6pPr>
            <a:lvl7pPr marL="0" lvl="6" indent="0" algn="ctr" rtl="0">
              <a:lnSpc>
                <a:spcPct val="100000"/>
              </a:lnSpc>
              <a:spcBef>
                <a:spcPts val="0"/>
              </a:spcBef>
              <a:spcAft>
                <a:spcPts val="0"/>
              </a:spcAft>
              <a:buClr>
                <a:srgbClr val="000000"/>
              </a:buClr>
              <a:buSzPts val="900"/>
              <a:buFont typeface="Helvetica Neue Light"/>
              <a:buNone/>
              <a:defRPr sz="900"/>
            </a:lvl7pPr>
            <a:lvl8pPr marL="0" lvl="7" indent="0" algn="ctr" rtl="0">
              <a:lnSpc>
                <a:spcPct val="100000"/>
              </a:lnSpc>
              <a:spcBef>
                <a:spcPts val="0"/>
              </a:spcBef>
              <a:spcAft>
                <a:spcPts val="0"/>
              </a:spcAft>
              <a:buClr>
                <a:srgbClr val="000000"/>
              </a:buClr>
              <a:buSzPts val="900"/>
              <a:buFont typeface="Helvetica Neue Light"/>
              <a:buNone/>
              <a:defRPr sz="900"/>
            </a:lvl8pPr>
            <a:lvl9pPr marL="0" lvl="8" indent="0" algn="ctr" rtl="0">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Пункты">
  <p:cSld name="Пункты">
    <p:bg>
      <p:bgPr>
        <a:solidFill>
          <a:srgbClr val="FFFFFF"/>
        </a:solidFill>
        <a:effectLst/>
      </p:bgPr>
    </p:bg>
    <p:spTree>
      <p:nvGrpSpPr>
        <p:cNvPr id="1" name="Shape 80"/>
        <p:cNvGrpSpPr/>
        <p:nvPr/>
      </p:nvGrpSpPr>
      <p:grpSpPr>
        <a:xfrm>
          <a:off x="0" y="0"/>
          <a:ext cx="0" cy="0"/>
          <a:chOff x="0" y="0"/>
          <a:chExt cx="0" cy="0"/>
        </a:xfrm>
      </p:grpSpPr>
      <p:sp>
        <p:nvSpPr>
          <p:cNvPr id="81" name="Google Shape;81;p21"/>
          <p:cNvSpPr txBox="1">
            <a:spLocks noGrp="1"/>
          </p:cNvSpPr>
          <p:nvPr>
            <p:ph type="body" idx="1"/>
          </p:nvPr>
        </p:nvSpPr>
        <p:spPr>
          <a:xfrm>
            <a:off x="1645295" y="669726"/>
            <a:ext cx="5853300" cy="3804000"/>
          </a:xfrm>
          <a:prstGeom prst="rect">
            <a:avLst/>
          </a:prstGeom>
          <a:noFill/>
          <a:ln>
            <a:noFill/>
          </a:ln>
        </p:spPr>
        <p:txBody>
          <a:bodyPr spcFirstLastPara="1" wrap="square" lIns="26775" tIns="26775" rIns="26775" bIns="26775" anchor="ctr" anchorCtr="0">
            <a:normAutofit/>
          </a:bodyPr>
          <a:lstStyle>
            <a:lvl1pPr marL="457200" lvl="0" indent="-260350" algn="l" rtl="0">
              <a:lnSpc>
                <a:spcPct val="100000"/>
              </a:lnSpc>
              <a:spcBef>
                <a:spcPts val="2200"/>
              </a:spcBef>
              <a:spcAft>
                <a:spcPts val="0"/>
              </a:spcAft>
              <a:buClr>
                <a:srgbClr val="000000"/>
              </a:buClr>
              <a:buSzPts val="500"/>
              <a:buChar char="•"/>
              <a:defRPr/>
            </a:lvl1pPr>
            <a:lvl2pPr marL="914400" lvl="1" indent="-260350" algn="l" rtl="0">
              <a:lnSpc>
                <a:spcPct val="100000"/>
              </a:lnSpc>
              <a:spcBef>
                <a:spcPts val="2200"/>
              </a:spcBef>
              <a:spcAft>
                <a:spcPts val="0"/>
              </a:spcAft>
              <a:buClr>
                <a:srgbClr val="000000"/>
              </a:buClr>
              <a:buSzPts val="500"/>
              <a:buChar char="•"/>
              <a:defRPr/>
            </a:lvl2pPr>
            <a:lvl3pPr marL="1371600" lvl="2" indent="-260350" algn="l" rtl="0">
              <a:lnSpc>
                <a:spcPct val="100000"/>
              </a:lnSpc>
              <a:spcBef>
                <a:spcPts val="2200"/>
              </a:spcBef>
              <a:spcAft>
                <a:spcPts val="0"/>
              </a:spcAft>
              <a:buClr>
                <a:srgbClr val="000000"/>
              </a:buClr>
              <a:buSzPts val="500"/>
              <a:buChar char="•"/>
              <a:defRPr/>
            </a:lvl3pPr>
            <a:lvl4pPr marL="1828800" lvl="3" indent="-260350" algn="l" rtl="0">
              <a:lnSpc>
                <a:spcPct val="100000"/>
              </a:lnSpc>
              <a:spcBef>
                <a:spcPts val="2200"/>
              </a:spcBef>
              <a:spcAft>
                <a:spcPts val="0"/>
              </a:spcAft>
              <a:buClr>
                <a:srgbClr val="000000"/>
              </a:buClr>
              <a:buSzPts val="500"/>
              <a:buChar char="•"/>
              <a:defRPr/>
            </a:lvl4pPr>
            <a:lvl5pPr marL="2286000" lvl="4" indent="-260350" algn="l" rtl="0">
              <a:lnSpc>
                <a:spcPct val="100000"/>
              </a:lnSpc>
              <a:spcBef>
                <a:spcPts val="2200"/>
              </a:spcBef>
              <a:spcAft>
                <a:spcPts val="0"/>
              </a:spcAft>
              <a:buClr>
                <a:srgbClr val="000000"/>
              </a:buClr>
              <a:buSzPts val="500"/>
              <a:buChar char="•"/>
              <a:defRPr/>
            </a:lvl5pPr>
            <a:lvl6pPr marL="2743200" lvl="5" indent="-260350" algn="l" rtl="0">
              <a:lnSpc>
                <a:spcPct val="100000"/>
              </a:lnSpc>
              <a:spcBef>
                <a:spcPts val="2200"/>
              </a:spcBef>
              <a:spcAft>
                <a:spcPts val="0"/>
              </a:spcAft>
              <a:buClr>
                <a:srgbClr val="000000"/>
              </a:buClr>
              <a:buSzPts val="500"/>
              <a:buChar char="•"/>
              <a:defRPr/>
            </a:lvl6pPr>
            <a:lvl7pPr marL="3200400" lvl="6" indent="-260350" algn="l" rtl="0">
              <a:lnSpc>
                <a:spcPct val="100000"/>
              </a:lnSpc>
              <a:spcBef>
                <a:spcPts val="2200"/>
              </a:spcBef>
              <a:spcAft>
                <a:spcPts val="0"/>
              </a:spcAft>
              <a:buClr>
                <a:srgbClr val="000000"/>
              </a:buClr>
              <a:buSzPts val="500"/>
              <a:buChar char="•"/>
              <a:defRPr/>
            </a:lvl7pPr>
            <a:lvl8pPr marL="3657600" lvl="7" indent="-260350" algn="l" rtl="0">
              <a:lnSpc>
                <a:spcPct val="100000"/>
              </a:lnSpc>
              <a:spcBef>
                <a:spcPts val="2200"/>
              </a:spcBef>
              <a:spcAft>
                <a:spcPts val="0"/>
              </a:spcAft>
              <a:buClr>
                <a:srgbClr val="000000"/>
              </a:buClr>
              <a:buSzPts val="500"/>
              <a:buChar char="•"/>
              <a:defRPr/>
            </a:lvl8pPr>
            <a:lvl9pPr marL="4114800" lvl="8" indent="-260350" algn="l" rtl="0">
              <a:lnSpc>
                <a:spcPct val="100000"/>
              </a:lnSpc>
              <a:spcBef>
                <a:spcPts val="2200"/>
              </a:spcBef>
              <a:spcAft>
                <a:spcPts val="0"/>
              </a:spcAft>
              <a:buClr>
                <a:srgbClr val="000000"/>
              </a:buClr>
              <a:buSzPts val="500"/>
              <a:buChar char="•"/>
              <a:defRPr/>
            </a:lvl9pPr>
          </a:lstStyle>
          <a:p>
            <a:endParaRPr/>
          </a:p>
        </p:txBody>
      </p:sp>
      <p:sp>
        <p:nvSpPr>
          <p:cNvPr id="82" name="Google Shape;82;p21"/>
          <p:cNvSpPr txBox="1">
            <a:spLocks noGrp="1"/>
          </p:cNvSpPr>
          <p:nvPr>
            <p:ph type="sldNum" idx="12"/>
          </p:nvPr>
        </p:nvSpPr>
        <p:spPr>
          <a:xfrm>
            <a:off x="4475930" y="4878958"/>
            <a:ext cx="185400" cy="192600"/>
          </a:xfrm>
          <a:prstGeom prst="rect">
            <a:avLst/>
          </a:prstGeom>
          <a:noFill/>
          <a:ln>
            <a:noFill/>
          </a:ln>
        </p:spPr>
        <p:txBody>
          <a:bodyPr spcFirstLastPara="1" wrap="square" lIns="26775" tIns="26775" rIns="26775" bIns="26775" anchor="t" anchorCtr="0">
            <a:spAutoFit/>
          </a:bodyPr>
          <a:lstStyle>
            <a:lvl1pPr marL="0" lvl="0" indent="0" algn="ctr" rtl="0">
              <a:lnSpc>
                <a:spcPct val="100000"/>
              </a:lnSpc>
              <a:spcBef>
                <a:spcPts val="0"/>
              </a:spcBef>
              <a:spcAft>
                <a:spcPts val="0"/>
              </a:spcAft>
              <a:buClr>
                <a:srgbClr val="000000"/>
              </a:buClr>
              <a:buSzPts val="900"/>
              <a:buFont typeface="Helvetica Neue Light"/>
              <a:buNone/>
              <a:defRPr sz="900"/>
            </a:lvl1pPr>
            <a:lvl2pPr marL="0" lvl="1" indent="0" algn="ctr" rtl="0">
              <a:lnSpc>
                <a:spcPct val="100000"/>
              </a:lnSpc>
              <a:spcBef>
                <a:spcPts val="0"/>
              </a:spcBef>
              <a:spcAft>
                <a:spcPts val="0"/>
              </a:spcAft>
              <a:buClr>
                <a:srgbClr val="000000"/>
              </a:buClr>
              <a:buSzPts val="900"/>
              <a:buFont typeface="Helvetica Neue Light"/>
              <a:buNone/>
              <a:defRPr sz="900"/>
            </a:lvl2pPr>
            <a:lvl3pPr marL="0" lvl="2" indent="0" algn="ctr" rtl="0">
              <a:lnSpc>
                <a:spcPct val="100000"/>
              </a:lnSpc>
              <a:spcBef>
                <a:spcPts val="0"/>
              </a:spcBef>
              <a:spcAft>
                <a:spcPts val="0"/>
              </a:spcAft>
              <a:buClr>
                <a:srgbClr val="000000"/>
              </a:buClr>
              <a:buSzPts val="900"/>
              <a:buFont typeface="Helvetica Neue Light"/>
              <a:buNone/>
              <a:defRPr sz="900"/>
            </a:lvl3pPr>
            <a:lvl4pPr marL="0" lvl="3" indent="0" algn="ctr" rtl="0">
              <a:lnSpc>
                <a:spcPct val="100000"/>
              </a:lnSpc>
              <a:spcBef>
                <a:spcPts val="0"/>
              </a:spcBef>
              <a:spcAft>
                <a:spcPts val="0"/>
              </a:spcAft>
              <a:buClr>
                <a:srgbClr val="000000"/>
              </a:buClr>
              <a:buSzPts val="900"/>
              <a:buFont typeface="Helvetica Neue Light"/>
              <a:buNone/>
              <a:defRPr sz="900"/>
            </a:lvl4pPr>
            <a:lvl5pPr marL="0" lvl="4" indent="0" algn="ctr" rtl="0">
              <a:lnSpc>
                <a:spcPct val="100000"/>
              </a:lnSpc>
              <a:spcBef>
                <a:spcPts val="0"/>
              </a:spcBef>
              <a:spcAft>
                <a:spcPts val="0"/>
              </a:spcAft>
              <a:buClr>
                <a:srgbClr val="000000"/>
              </a:buClr>
              <a:buSzPts val="900"/>
              <a:buFont typeface="Helvetica Neue Light"/>
              <a:buNone/>
              <a:defRPr sz="900"/>
            </a:lvl5pPr>
            <a:lvl6pPr marL="0" lvl="5" indent="0" algn="ctr" rtl="0">
              <a:lnSpc>
                <a:spcPct val="100000"/>
              </a:lnSpc>
              <a:spcBef>
                <a:spcPts val="0"/>
              </a:spcBef>
              <a:spcAft>
                <a:spcPts val="0"/>
              </a:spcAft>
              <a:buClr>
                <a:srgbClr val="000000"/>
              </a:buClr>
              <a:buSzPts val="900"/>
              <a:buFont typeface="Helvetica Neue Light"/>
              <a:buNone/>
              <a:defRPr sz="900"/>
            </a:lvl6pPr>
            <a:lvl7pPr marL="0" lvl="6" indent="0" algn="ctr" rtl="0">
              <a:lnSpc>
                <a:spcPct val="100000"/>
              </a:lnSpc>
              <a:spcBef>
                <a:spcPts val="0"/>
              </a:spcBef>
              <a:spcAft>
                <a:spcPts val="0"/>
              </a:spcAft>
              <a:buClr>
                <a:srgbClr val="000000"/>
              </a:buClr>
              <a:buSzPts val="900"/>
              <a:buFont typeface="Helvetica Neue Light"/>
              <a:buNone/>
              <a:defRPr sz="900"/>
            </a:lvl7pPr>
            <a:lvl8pPr marL="0" lvl="7" indent="0" algn="ctr" rtl="0">
              <a:lnSpc>
                <a:spcPct val="100000"/>
              </a:lnSpc>
              <a:spcBef>
                <a:spcPts val="0"/>
              </a:spcBef>
              <a:spcAft>
                <a:spcPts val="0"/>
              </a:spcAft>
              <a:buClr>
                <a:srgbClr val="000000"/>
              </a:buClr>
              <a:buSzPts val="900"/>
              <a:buFont typeface="Helvetica Neue Light"/>
              <a:buNone/>
              <a:defRPr sz="900"/>
            </a:lvl8pPr>
            <a:lvl9pPr marL="0" lvl="8" indent="0" algn="ctr" rtl="0">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Фото — 3 шт.">
  <p:cSld name="Фото — 3 шт.">
    <p:bg>
      <p:bgPr>
        <a:solidFill>
          <a:srgbClr val="FFFFFF"/>
        </a:solidFill>
        <a:effectLst/>
      </p:bgPr>
    </p:bg>
    <p:spTree>
      <p:nvGrpSpPr>
        <p:cNvPr id="1" name="Shape 83"/>
        <p:cNvGrpSpPr/>
        <p:nvPr/>
      </p:nvGrpSpPr>
      <p:grpSpPr>
        <a:xfrm>
          <a:off x="0" y="0"/>
          <a:ext cx="0" cy="0"/>
          <a:chOff x="0" y="0"/>
          <a:chExt cx="0" cy="0"/>
        </a:xfrm>
      </p:grpSpPr>
      <p:sp>
        <p:nvSpPr>
          <p:cNvPr id="84" name="Google Shape;84;p22"/>
          <p:cNvSpPr>
            <a:spLocks noGrp="1"/>
          </p:cNvSpPr>
          <p:nvPr>
            <p:ph type="pic" idx="2"/>
          </p:nvPr>
        </p:nvSpPr>
        <p:spPr>
          <a:xfrm>
            <a:off x="4685853" y="2685603"/>
            <a:ext cx="2812800" cy="1989000"/>
          </a:xfrm>
          <a:prstGeom prst="rect">
            <a:avLst/>
          </a:prstGeom>
          <a:noFill/>
          <a:ln>
            <a:noFill/>
          </a:ln>
        </p:spPr>
      </p:sp>
      <p:sp>
        <p:nvSpPr>
          <p:cNvPr id="85" name="Google Shape;85;p22"/>
          <p:cNvSpPr>
            <a:spLocks noGrp="1"/>
          </p:cNvSpPr>
          <p:nvPr>
            <p:ph type="pic" idx="3"/>
          </p:nvPr>
        </p:nvSpPr>
        <p:spPr>
          <a:xfrm>
            <a:off x="4689132" y="468808"/>
            <a:ext cx="2812800" cy="1989000"/>
          </a:xfrm>
          <a:prstGeom prst="rect">
            <a:avLst/>
          </a:prstGeom>
          <a:noFill/>
          <a:ln>
            <a:noFill/>
          </a:ln>
        </p:spPr>
      </p:sp>
      <p:sp>
        <p:nvSpPr>
          <p:cNvPr id="86" name="Google Shape;86;p22"/>
          <p:cNvSpPr>
            <a:spLocks noGrp="1"/>
          </p:cNvSpPr>
          <p:nvPr>
            <p:ph type="pic" idx="4"/>
          </p:nvPr>
        </p:nvSpPr>
        <p:spPr>
          <a:xfrm>
            <a:off x="1645295" y="468808"/>
            <a:ext cx="2812800" cy="4206000"/>
          </a:xfrm>
          <a:prstGeom prst="rect">
            <a:avLst/>
          </a:prstGeom>
          <a:noFill/>
          <a:ln>
            <a:noFill/>
          </a:ln>
        </p:spPr>
      </p:sp>
      <p:sp>
        <p:nvSpPr>
          <p:cNvPr id="87" name="Google Shape;87;p22"/>
          <p:cNvSpPr txBox="1">
            <a:spLocks noGrp="1"/>
          </p:cNvSpPr>
          <p:nvPr>
            <p:ph type="sldNum" idx="12"/>
          </p:nvPr>
        </p:nvSpPr>
        <p:spPr>
          <a:xfrm>
            <a:off x="4475930" y="4878958"/>
            <a:ext cx="185400" cy="192600"/>
          </a:xfrm>
          <a:prstGeom prst="rect">
            <a:avLst/>
          </a:prstGeom>
          <a:noFill/>
          <a:ln>
            <a:noFill/>
          </a:ln>
        </p:spPr>
        <p:txBody>
          <a:bodyPr spcFirstLastPara="1" wrap="square" lIns="26775" tIns="26775" rIns="26775" bIns="26775" anchor="t" anchorCtr="0">
            <a:spAutoFit/>
          </a:bodyPr>
          <a:lstStyle>
            <a:lvl1pPr marL="0" lvl="0" indent="0" algn="ctr" rtl="0">
              <a:lnSpc>
                <a:spcPct val="100000"/>
              </a:lnSpc>
              <a:spcBef>
                <a:spcPts val="0"/>
              </a:spcBef>
              <a:spcAft>
                <a:spcPts val="0"/>
              </a:spcAft>
              <a:buClr>
                <a:srgbClr val="000000"/>
              </a:buClr>
              <a:buSzPts val="900"/>
              <a:buFont typeface="Helvetica Neue Light"/>
              <a:buNone/>
              <a:defRPr sz="900"/>
            </a:lvl1pPr>
            <a:lvl2pPr marL="0" lvl="1" indent="0" algn="ctr" rtl="0">
              <a:lnSpc>
                <a:spcPct val="100000"/>
              </a:lnSpc>
              <a:spcBef>
                <a:spcPts val="0"/>
              </a:spcBef>
              <a:spcAft>
                <a:spcPts val="0"/>
              </a:spcAft>
              <a:buClr>
                <a:srgbClr val="000000"/>
              </a:buClr>
              <a:buSzPts val="900"/>
              <a:buFont typeface="Helvetica Neue Light"/>
              <a:buNone/>
              <a:defRPr sz="900"/>
            </a:lvl2pPr>
            <a:lvl3pPr marL="0" lvl="2" indent="0" algn="ctr" rtl="0">
              <a:lnSpc>
                <a:spcPct val="100000"/>
              </a:lnSpc>
              <a:spcBef>
                <a:spcPts val="0"/>
              </a:spcBef>
              <a:spcAft>
                <a:spcPts val="0"/>
              </a:spcAft>
              <a:buClr>
                <a:srgbClr val="000000"/>
              </a:buClr>
              <a:buSzPts val="900"/>
              <a:buFont typeface="Helvetica Neue Light"/>
              <a:buNone/>
              <a:defRPr sz="900"/>
            </a:lvl3pPr>
            <a:lvl4pPr marL="0" lvl="3" indent="0" algn="ctr" rtl="0">
              <a:lnSpc>
                <a:spcPct val="100000"/>
              </a:lnSpc>
              <a:spcBef>
                <a:spcPts val="0"/>
              </a:spcBef>
              <a:spcAft>
                <a:spcPts val="0"/>
              </a:spcAft>
              <a:buClr>
                <a:srgbClr val="000000"/>
              </a:buClr>
              <a:buSzPts val="900"/>
              <a:buFont typeface="Helvetica Neue Light"/>
              <a:buNone/>
              <a:defRPr sz="900"/>
            </a:lvl4pPr>
            <a:lvl5pPr marL="0" lvl="4" indent="0" algn="ctr" rtl="0">
              <a:lnSpc>
                <a:spcPct val="100000"/>
              </a:lnSpc>
              <a:spcBef>
                <a:spcPts val="0"/>
              </a:spcBef>
              <a:spcAft>
                <a:spcPts val="0"/>
              </a:spcAft>
              <a:buClr>
                <a:srgbClr val="000000"/>
              </a:buClr>
              <a:buSzPts val="900"/>
              <a:buFont typeface="Helvetica Neue Light"/>
              <a:buNone/>
              <a:defRPr sz="900"/>
            </a:lvl5pPr>
            <a:lvl6pPr marL="0" lvl="5" indent="0" algn="ctr" rtl="0">
              <a:lnSpc>
                <a:spcPct val="100000"/>
              </a:lnSpc>
              <a:spcBef>
                <a:spcPts val="0"/>
              </a:spcBef>
              <a:spcAft>
                <a:spcPts val="0"/>
              </a:spcAft>
              <a:buClr>
                <a:srgbClr val="000000"/>
              </a:buClr>
              <a:buSzPts val="900"/>
              <a:buFont typeface="Helvetica Neue Light"/>
              <a:buNone/>
              <a:defRPr sz="900"/>
            </a:lvl6pPr>
            <a:lvl7pPr marL="0" lvl="6" indent="0" algn="ctr" rtl="0">
              <a:lnSpc>
                <a:spcPct val="100000"/>
              </a:lnSpc>
              <a:spcBef>
                <a:spcPts val="0"/>
              </a:spcBef>
              <a:spcAft>
                <a:spcPts val="0"/>
              </a:spcAft>
              <a:buClr>
                <a:srgbClr val="000000"/>
              </a:buClr>
              <a:buSzPts val="900"/>
              <a:buFont typeface="Helvetica Neue Light"/>
              <a:buNone/>
              <a:defRPr sz="900"/>
            </a:lvl7pPr>
            <a:lvl8pPr marL="0" lvl="7" indent="0" algn="ctr" rtl="0">
              <a:lnSpc>
                <a:spcPct val="100000"/>
              </a:lnSpc>
              <a:spcBef>
                <a:spcPts val="0"/>
              </a:spcBef>
              <a:spcAft>
                <a:spcPts val="0"/>
              </a:spcAft>
              <a:buClr>
                <a:srgbClr val="000000"/>
              </a:buClr>
              <a:buSzPts val="900"/>
              <a:buFont typeface="Helvetica Neue Light"/>
              <a:buNone/>
              <a:defRPr sz="900"/>
            </a:lvl8pPr>
            <a:lvl9pPr marL="0" lvl="8" indent="0" algn="ctr" rtl="0">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Цитата">
  <p:cSld name="Цитата">
    <p:bg>
      <p:bgPr>
        <a:solidFill>
          <a:srgbClr val="FFFFFF"/>
        </a:solidFill>
        <a:effectLst/>
      </p:bgPr>
    </p:bg>
    <p:spTree>
      <p:nvGrpSpPr>
        <p:cNvPr id="1" name="Shape 88"/>
        <p:cNvGrpSpPr/>
        <p:nvPr/>
      </p:nvGrpSpPr>
      <p:grpSpPr>
        <a:xfrm>
          <a:off x="0" y="0"/>
          <a:ext cx="0" cy="0"/>
          <a:chOff x="0" y="0"/>
          <a:chExt cx="0" cy="0"/>
        </a:xfrm>
      </p:grpSpPr>
      <p:sp>
        <p:nvSpPr>
          <p:cNvPr id="89" name="Google Shape;89;p23"/>
          <p:cNvSpPr txBox="1">
            <a:spLocks noGrp="1"/>
          </p:cNvSpPr>
          <p:nvPr>
            <p:ph type="body" idx="1"/>
          </p:nvPr>
        </p:nvSpPr>
        <p:spPr>
          <a:xfrm>
            <a:off x="1812726" y="3355330"/>
            <a:ext cx="5518500" cy="247800"/>
          </a:xfrm>
          <a:prstGeom prst="rect">
            <a:avLst/>
          </a:prstGeom>
          <a:noFill/>
          <a:ln>
            <a:noFill/>
          </a:ln>
        </p:spPr>
        <p:txBody>
          <a:bodyPr spcFirstLastPara="1" wrap="square" lIns="26775" tIns="26775" rIns="26775" bIns="26775" anchor="t" anchorCtr="0">
            <a:spAutoFit/>
          </a:bodyPr>
          <a:lstStyle>
            <a:lvl1pPr marL="457200" lvl="0" indent="-228600" algn="ctr" rtl="0">
              <a:lnSpc>
                <a:spcPct val="100000"/>
              </a:lnSpc>
              <a:spcBef>
                <a:spcPts val="0"/>
              </a:spcBef>
              <a:spcAft>
                <a:spcPts val="0"/>
              </a:spcAft>
              <a:buClr>
                <a:srgbClr val="000000"/>
              </a:buClr>
              <a:buSzPts val="1200"/>
              <a:buFont typeface="Helvetica Neue"/>
              <a:buNone/>
              <a:defRPr sz="1200">
                <a:latin typeface="Helvetica Neue"/>
                <a:ea typeface="Helvetica Neue"/>
                <a:cs typeface="Helvetica Neue"/>
                <a:sym typeface="Helvetica Neue"/>
              </a:defRPr>
            </a:lvl1pPr>
            <a:lvl2pPr marL="914400" lvl="1" indent="-260350" algn="l" rtl="0">
              <a:lnSpc>
                <a:spcPct val="100000"/>
              </a:lnSpc>
              <a:spcBef>
                <a:spcPts val="2200"/>
              </a:spcBef>
              <a:spcAft>
                <a:spcPts val="0"/>
              </a:spcAft>
              <a:buClr>
                <a:srgbClr val="000000"/>
              </a:buClr>
              <a:buSzPts val="500"/>
              <a:buChar char="•"/>
              <a:defRPr/>
            </a:lvl2pPr>
            <a:lvl3pPr marL="1371600" lvl="2" indent="-260350" algn="l" rtl="0">
              <a:lnSpc>
                <a:spcPct val="100000"/>
              </a:lnSpc>
              <a:spcBef>
                <a:spcPts val="2200"/>
              </a:spcBef>
              <a:spcAft>
                <a:spcPts val="0"/>
              </a:spcAft>
              <a:buClr>
                <a:srgbClr val="000000"/>
              </a:buClr>
              <a:buSzPts val="500"/>
              <a:buChar char="•"/>
              <a:defRPr/>
            </a:lvl3pPr>
            <a:lvl4pPr marL="1828800" lvl="3" indent="-260350" algn="l" rtl="0">
              <a:lnSpc>
                <a:spcPct val="100000"/>
              </a:lnSpc>
              <a:spcBef>
                <a:spcPts val="2200"/>
              </a:spcBef>
              <a:spcAft>
                <a:spcPts val="0"/>
              </a:spcAft>
              <a:buClr>
                <a:srgbClr val="000000"/>
              </a:buClr>
              <a:buSzPts val="500"/>
              <a:buChar char="•"/>
              <a:defRPr/>
            </a:lvl4pPr>
            <a:lvl5pPr marL="2286000" lvl="4" indent="-260350" algn="l" rtl="0">
              <a:lnSpc>
                <a:spcPct val="100000"/>
              </a:lnSpc>
              <a:spcBef>
                <a:spcPts val="2200"/>
              </a:spcBef>
              <a:spcAft>
                <a:spcPts val="0"/>
              </a:spcAft>
              <a:buClr>
                <a:srgbClr val="000000"/>
              </a:buClr>
              <a:buSzPts val="500"/>
              <a:buChar char="•"/>
              <a:defRPr/>
            </a:lvl5pPr>
            <a:lvl6pPr marL="2743200" lvl="5" indent="-260350" algn="l" rtl="0">
              <a:lnSpc>
                <a:spcPct val="100000"/>
              </a:lnSpc>
              <a:spcBef>
                <a:spcPts val="2200"/>
              </a:spcBef>
              <a:spcAft>
                <a:spcPts val="0"/>
              </a:spcAft>
              <a:buClr>
                <a:srgbClr val="000000"/>
              </a:buClr>
              <a:buSzPts val="500"/>
              <a:buChar char="•"/>
              <a:defRPr/>
            </a:lvl6pPr>
            <a:lvl7pPr marL="3200400" lvl="6" indent="-260350" algn="l" rtl="0">
              <a:lnSpc>
                <a:spcPct val="100000"/>
              </a:lnSpc>
              <a:spcBef>
                <a:spcPts val="2200"/>
              </a:spcBef>
              <a:spcAft>
                <a:spcPts val="0"/>
              </a:spcAft>
              <a:buClr>
                <a:srgbClr val="000000"/>
              </a:buClr>
              <a:buSzPts val="500"/>
              <a:buChar char="•"/>
              <a:defRPr/>
            </a:lvl7pPr>
            <a:lvl8pPr marL="3657600" lvl="7" indent="-260350" algn="l" rtl="0">
              <a:lnSpc>
                <a:spcPct val="100000"/>
              </a:lnSpc>
              <a:spcBef>
                <a:spcPts val="2200"/>
              </a:spcBef>
              <a:spcAft>
                <a:spcPts val="0"/>
              </a:spcAft>
              <a:buClr>
                <a:srgbClr val="000000"/>
              </a:buClr>
              <a:buSzPts val="500"/>
              <a:buChar char="•"/>
              <a:defRPr/>
            </a:lvl8pPr>
            <a:lvl9pPr marL="4114800" lvl="8" indent="-260350" algn="l" rtl="0">
              <a:lnSpc>
                <a:spcPct val="100000"/>
              </a:lnSpc>
              <a:spcBef>
                <a:spcPts val="2200"/>
              </a:spcBef>
              <a:spcAft>
                <a:spcPts val="0"/>
              </a:spcAft>
              <a:buClr>
                <a:srgbClr val="000000"/>
              </a:buClr>
              <a:buSzPts val="500"/>
              <a:buChar char="•"/>
              <a:defRPr/>
            </a:lvl9pPr>
          </a:lstStyle>
          <a:p>
            <a:endParaRPr/>
          </a:p>
        </p:txBody>
      </p:sp>
      <p:sp>
        <p:nvSpPr>
          <p:cNvPr id="90" name="Google Shape;90;p23"/>
          <p:cNvSpPr txBox="1">
            <a:spLocks noGrp="1"/>
          </p:cNvSpPr>
          <p:nvPr>
            <p:ph type="body" idx="2"/>
          </p:nvPr>
        </p:nvSpPr>
        <p:spPr>
          <a:xfrm>
            <a:off x="1812726" y="2250132"/>
            <a:ext cx="5518500" cy="361800"/>
          </a:xfrm>
          <a:prstGeom prst="rect">
            <a:avLst/>
          </a:prstGeom>
          <a:noFill/>
          <a:ln>
            <a:noFill/>
          </a:ln>
        </p:spPr>
        <p:txBody>
          <a:bodyPr spcFirstLastPara="1" wrap="square" lIns="26775" tIns="26775" rIns="26775" bIns="26775" anchor="ctr" anchorCtr="0">
            <a:spAutoFit/>
          </a:bodyPr>
          <a:lstStyle>
            <a:lvl1pPr marL="457200" lvl="0" indent="-228600" algn="ctr" rtl="0">
              <a:lnSpc>
                <a:spcPct val="100000"/>
              </a:lnSpc>
              <a:spcBef>
                <a:spcPts val="0"/>
              </a:spcBef>
              <a:spcAft>
                <a:spcPts val="0"/>
              </a:spcAft>
              <a:buClr>
                <a:srgbClr val="000000"/>
              </a:buClr>
              <a:buSzPts val="2000"/>
              <a:buFont typeface="Helvetica Neue Light"/>
              <a:buNone/>
              <a:defRPr sz="2000"/>
            </a:lvl1pPr>
            <a:lvl2pPr marL="914400" lvl="1" indent="-260350" algn="l" rtl="0">
              <a:lnSpc>
                <a:spcPct val="100000"/>
              </a:lnSpc>
              <a:spcBef>
                <a:spcPts val="2200"/>
              </a:spcBef>
              <a:spcAft>
                <a:spcPts val="0"/>
              </a:spcAft>
              <a:buClr>
                <a:srgbClr val="000000"/>
              </a:buClr>
              <a:buSzPts val="500"/>
              <a:buChar char="•"/>
              <a:defRPr/>
            </a:lvl2pPr>
            <a:lvl3pPr marL="1371600" lvl="2" indent="-260350" algn="l" rtl="0">
              <a:lnSpc>
                <a:spcPct val="100000"/>
              </a:lnSpc>
              <a:spcBef>
                <a:spcPts val="2200"/>
              </a:spcBef>
              <a:spcAft>
                <a:spcPts val="0"/>
              </a:spcAft>
              <a:buClr>
                <a:srgbClr val="000000"/>
              </a:buClr>
              <a:buSzPts val="500"/>
              <a:buChar char="•"/>
              <a:defRPr/>
            </a:lvl3pPr>
            <a:lvl4pPr marL="1828800" lvl="3" indent="-260350" algn="l" rtl="0">
              <a:lnSpc>
                <a:spcPct val="100000"/>
              </a:lnSpc>
              <a:spcBef>
                <a:spcPts val="2200"/>
              </a:spcBef>
              <a:spcAft>
                <a:spcPts val="0"/>
              </a:spcAft>
              <a:buClr>
                <a:srgbClr val="000000"/>
              </a:buClr>
              <a:buSzPts val="500"/>
              <a:buChar char="•"/>
              <a:defRPr/>
            </a:lvl4pPr>
            <a:lvl5pPr marL="2286000" lvl="4" indent="-260350" algn="l" rtl="0">
              <a:lnSpc>
                <a:spcPct val="100000"/>
              </a:lnSpc>
              <a:spcBef>
                <a:spcPts val="2200"/>
              </a:spcBef>
              <a:spcAft>
                <a:spcPts val="0"/>
              </a:spcAft>
              <a:buClr>
                <a:srgbClr val="000000"/>
              </a:buClr>
              <a:buSzPts val="500"/>
              <a:buChar char="•"/>
              <a:defRPr/>
            </a:lvl5pPr>
            <a:lvl6pPr marL="2743200" lvl="5" indent="-260350" algn="l" rtl="0">
              <a:lnSpc>
                <a:spcPct val="100000"/>
              </a:lnSpc>
              <a:spcBef>
                <a:spcPts val="2200"/>
              </a:spcBef>
              <a:spcAft>
                <a:spcPts val="0"/>
              </a:spcAft>
              <a:buClr>
                <a:srgbClr val="000000"/>
              </a:buClr>
              <a:buSzPts val="500"/>
              <a:buChar char="•"/>
              <a:defRPr/>
            </a:lvl6pPr>
            <a:lvl7pPr marL="3200400" lvl="6" indent="-260350" algn="l" rtl="0">
              <a:lnSpc>
                <a:spcPct val="100000"/>
              </a:lnSpc>
              <a:spcBef>
                <a:spcPts val="2200"/>
              </a:spcBef>
              <a:spcAft>
                <a:spcPts val="0"/>
              </a:spcAft>
              <a:buClr>
                <a:srgbClr val="000000"/>
              </a:buClr>
              <a:buSzPts val="500"/>
              <a:buChar char="•"/>
              <a:defRPr/>
            </a:lvl7pPr>
            <a:lvl8pPr marL="3657600" lvl="7" indent="-260350" algn="l" rtl="0">
              <a:lnSpc>
                <a:spcPct val="100000"/>
              </a:lnSpc>
              <a:spcBef>
                <a:spcPts val="2200"/>
              </a:spcBef>
              <a:spcAft>
                <a:spcPts val="0"/>
              </a:spcAft>
              <a:buClr>
                <a:srgbClr val="000000"/>
              </a:buClr>
              <a:buSzPts val="500"/>
              <a:buChar char="•"/>
              <a:defRPr/>
            </a:lvl8pPr>
            <a:lvl9pPr marL="4114800" lvl="8" indent="-260350" algn="l" rtl="0">
              <a:lnSpc>
                <a:spcPct val="100000"/>
              </a:lnSpc>
              <a:spcBef>
                <a:spcPts val="2200"/>
              </a:spcBef>
              <a:spcAft>
                <a:spcPts val="0"/>
              </a:spcAft>
              <a:buClr>
                <a:srgbClr val="000000"/>
              </a:buClr>
              <a:buSzPts val="500"/>
              <a:buChar char="•"/>
              <a:defRPr/>
            </a:lvl9pPr>
          </a:lstStyle>
          <a:p>
            <a:endParaRPr/>
          </a:p>
        </p:txBody>
      </p:sp>
      <p:sp>
        <p:nvSpPr>
          <p:cNvPr id="91" name="Google Shape;91;p23"/>
          <p:cNvSpPr txBox="1">
            <a:spLocks noGrp="1"/>
          </p:cNvSpPr>
          <p:nvPr>
            <p:ph type="sldNum" idx="12"/>
          </p:nvPr>
        </p:nvSpPr>
        <p:spPr>
          <a:xfrm>
            <a:off x="4475930" y="4878958"/>
            <a:ext cx="185400" cy="192600"/>
          </a:xfrm>
          <a:prstGeom prst="rect">
            <a:avLst/>
          </a:prstGeom>
          <a:noFill/>
          <a:ln>
            <a:noFill/>
          </a:ln>
        </p:spPr>
        <p:txBody>
          <a:bodyPr spcFirstLastPara="1" wrap="square" lIns="26775" tIns="26775" rIns="26775" bIns="26775" anchor="t" anchorCtr="0">
            <a:spAutoFit/>
          </a:bodyPr>
          <a:lstStyle>
            <a:lvl1pPr marL="0" lvl="0" indent="0" algn="ctr" rtl="0">
              <a:lnSpc>
                <a:spcPct val="100000"/>
              </a:lnSpc>
              <a:spcBef>
                <a:spcPts val="0"/>
              </a:spcBef>
              <a:spcAft>
                <a:spcPts val="0"/>
              </a:spcAft>
              <a:buClr>
                <a:srgbClr val="000000"/>
              </a:buClr>
              <a:buSzPts val="900"/>
              <a:buFont typeface="Helvetica Neue Light"/>
              <a:buNone/>
              <a:defRPr sz="900"/>
            </a:lvl1pPr>
            <a:lvl2pPr marL="0" lvl="1" indent="0" algn="ctr" rtl="0">
              <a:lnSpc>
                <a:spcPct val="100000"/>
              </a:lnSpc>
              <a:spcBef>
                <a:spcPts val="0"/>
              </a:spcBef>
              <a:spcAft>
                <a:spcPts val="0"/>
              </a:spcAft>
              <a:buClr>
                <a:srgbClr val="000000"/>
              </a:buClr>
              <a:buSzPts val="900"/>
              <a:buFont typeface="Helvetica Neue Light"/>
              <a:buNone/>
              <a:defRPr sz="900"/>
            </a:lvl2pPr>
            <a:lvl3pPr marL="0" lvl="2" indent="0" algn="ctr" rtl="0">
              <a:lnSpc>
                <a:spcPct val="100000"/>
              </a:lnSpc>
              <a:spcBef>
                <a:spcPts val="0"/>
              </a:spcBef>
              <a:spcAft>
                <a:spcPts val="0"/>
              </a:spcAft>
              <a:buClr>
                <a:srgbClr val="000000"/>
              </a:buClr>
              <a:buSzPts val="900"/>
              <a:buFont typeface="Helvetica Neue Light"/>
              <a:buNone/>
              <a:defRPr sz="900"/>
            </a:lvl3pPr>
            <a:lvl4pPr marL="0" lvl="3" indent="0" algn="ctr" rtl="0">
              <a:lnSpc>
                <a:spcPct val="100000"/>
              </a:lnSpc>
              <a:spcBef>
                <a:spcPts val="0"/>
              </a:spcBef>
              <a:spcAft>
                <a:spcPts val="0"/>
              </a:spcAft>
              <a:buClr>
                <a:srgbClr val="000000"/>
              </a:buClr>
              <a:buSzPts val="900"/>
              <a:buFont typeface="Helvetica Neue Light"/>
              <a:buNone/>
              <a:defRPr sz="900"/>
            </a:lvl4pPr>
            <a:lvl5pPr marL="0" lvl="4" indent="0" algn="ctr" rtl="0">
              <a:lnSpc>
                <a:spcPct val="100000"/>
              </a:lnSpc>
              <a:spcBef>
                <a:spcPts val="0"/>
              </a:spcBef>
              <a:spcAft>
                <a:spcPts val="0"/>
              </a:spcAft>
              <a:buClr>
                <a:srgbClr val="000000"/>
              </a:buClr>
              <a:buSzPts val="900"/>
              <a:buFont typeface="Helvetica Neue Light"/>
              <a:buNone/>
              <a:defRPr sz="900"/>
            </a:lvl5pPr>
            <a:lvl6pPr marL="0" lvl="5" indent="0" algn="ctr" rtl="0">
              <a:lnSpc>
                <a:spcPct val="100000"/>
              </a:lnSpc>
              <a:spcBef>
                <a:spcPts val="0"/>
              </a:spcBef>
              <a:spcAft>
                <a:spcPts val="0"/>
              </a:spcAft>
              <a:buClr>
                <a:srgbClr val="000000"/>
              </a:buClr>
              <a:buSzPts val="900"/>
              <a:buFont typeface="Helvetica Neue Light"/>
              <a:buNone/>
              <a:defRPr sz="900"/>
            </a:lvl6pPr>
            <a:lvl7pPr marL="0" lvl="6" indent="0" algn="ctr" rtl="0">
              <a:lnSpc>
                <a:spcPct val="100000"/>
              </a:lnSpc>
              <a:spcBef>
                <a:spcPts val="0"/>
              </a:spcBef>
              <a:spcAft>
                <a:spcPts val="0"/>
              </a:spcAft>
              <a:buClr>
                <a:srgbClr val="000000"/>
              </a:buClr>
              <a:buSzPts val="900"/>
              <a:buFont typeface="Helvetica Neue Light"/>
              <a:buNone/>
              <a:defRPr sz="900"/>
            </a:lvl7pPr>
            <a:lvl8pPr marL="0" lvl="7" indent="0" algn="ctr" rtl="0">
              <a:lnSpc>
                <a:spcPct val="100000"/>
              </a:lnSpc>
              <a:spcBef>
                <a:spcPts val="0"/>
              </a:spcBef>
              <a:spcAft>
                <a:spcPts val="0"/>
              </a:spcAft>
              <a:buClr>
                <a:srgbClr val="000000"/>
              </a:buClr>
              <a:buSzPts val="900"/>
              <a:buFont typeface="Helvetica Neue Light"/>
              <a:buNone/>
              <a:defRPr sz="900"/>
            </a:lvl8pPr>
            <a:lvl9pPr marL="0" lvl="8" indent="0" algn="ctr" rtl="0">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Фото">
  <p:cSld name="Фото">
    <p:bg>
      <p:bgPr>
        <a:solidFill>
          <a:srgbClr val="FFFFFF"/>
        </a:solidFill>
        <a:effectLst/>
      </p:bgPr>
    </p:bg>
    <p:spTree>
      <p:nvGrpSpPr>
        <p:cNvPr id="1" name="Shape 92"/>
        <p:cNvGrpSpPr/>
        <p:nvPr/>
      </p:nvGrpSpPr>
      <p:grpSpPr>
        <a:xfrm>
          <a:off x="0" y="0"/>
          <a:ext cx="0" cy="0"/>
          <a:chOff x="0" y="0"/>
          <a:chExt cx="0" cy="0"/>
        </a:xfrm>
      </p:grpSpPr>
      <p:sp>
        <p:nvSpPr>
          <p:cNvPr id="93" name="Google Shape;93;p24"/>
          <p:cNvSpPr>
            <a:spLocks noGrp="1"/>
          </p:cNvSpPr>
          <p:nvPr>
            <p:ph type="pic" idx="2"/>
          </p:nvPr>
        </p:nvSpPr>
        <p:spPr>
          <a:xfrm>
            <a:off x="1143000" y="0"/>
            <a:ext cx="6858000" cy="5143500"/>
          </a:xfrm>
          <a:prstGeom prst="rect">
            <a:avLst/>
          </a:prstGeom>
          <a:noFill/>
          <a:ln>
            <a:noFill/>
          </a:ln>
        </p:spPr>
      </p:sp>
      <p:sp>
        <p:nvSpPr>
          <p:cNvPr id="94" name="Google Shape;94;p24"/>
          <p:cNvSpPr txBox="1">
            <a:spLocks noGrp="1"/>
          </p:cNvSpPr>
          <p:nvPr>
            <p:ph type="sldNum" idx="12"/>
          </p:nvPr>
        </p:nvSpPr>
        <p:spPr>
          <a:xfrm>
            <a:off x="4475930" y="4878958"/>
            <a:ext cx="185400" cy="192600"/>
          </a:xfrm>
          <a:prstGeom prst="rect">
            <a:avLst/>
          </a:prstGeom>
          <a:noFill/>
          <a:ln>
            <a:noFill/>
          </a:ln>
        </p:spPr>
        <p:txBody>
          <a:bodyPr spcFirstLastPara="1" wrap="square" lIns="26775" tIns="26775" rIns="26775" bIns="26775" anchor="t" anchorCtr="0">
            <a:spAutoFit/>
          </a:bodyPr>
          <a:lstStyle>
            <a:lvl1pPr marL="0" lvl="0" indent="0" algn="ctr" rtl="0">
              <a:lnSpc>
                <a:spcPct val="100000"/>
              </a:lnSpc>
              <a:spcBef>
                <a:spcPts val="0"/>
              </a:spcBef>
              <a:spcAft>
                <a:spcPts val="0"/>
              </a:spcAft>
              <a:buClr>
                <a:srgbClr val="000000"/>
              </a:buClr>
              <a:buSzPts val="900"/>
              <a:buFont typeface="Helvetica Neue Light"/>
              <a:buNone/>
              <a:defRPr sz="900"/>
            </a:lvl1pPr>
            <a:lvl2pPr marL="0" lvl="1" indent="0" algn="ctr" rtl="0">
              <a:lnSpc>
                <a:spcPct val="100000"/>
              </a:lnSpc>
              <a:spcBef>
                <a:spcPts val="0"/>
              </a:spcBef>
              <a:spcAft>
                <a:spcPts val="0"/>
              </a:spcAft>
              <a:buClr>
                <a:srgbClr val="000000"/>
              </a:buClr>
              <a:buSzPts val="900"/>
              <a:buFont typeface="Helvetica Neue Light"/>
              <a:buNone/>
              <a:defRPr sz="900"/>
            </a:lvl2pPr>
            <a:lvl3pPr marL="0" lvl="2" indent="0" algn="ctr" rtl="0">
              <a:lnSpc>
                <a:spcPct val="100000"/>
              </a:lnSpc>
              <a:spcBef>
                <a:spcPts val="0"/>
              </a:spcBef>
              <a:spcAft>
                <a:spcPts val="0"/>
              </a:spcAft>
              <a:buClr>
                <a:srgbClr val="000000"/>
              </a:buClr>
              <a:buSzPts val="900"/>
              <a:buFont typeface="Helvetica Neue Light"/>
              <a:buNone/>
              <a:defRPr sz="900"/>
            </a:lvl3pPr>
            <a:lvl4pPr marL="0" lvl="3" indent="0" algn="ctr" rtl="0">
              <a:lnSpc>
                <a:spcPct val="100000"/>
              </a:lnSpc>
              <a:spcBef>
                <a:spcPts val="0"/>
              </a:spcBef>
              <a:spcAft>
                <a:spcPts val="0"/>
              </a:spcAft>
              <a:buClr>
                <a:srgbClr val="000000"/>
              </a:buClr>
              <a:buSzPts val="900"/>
              <a:buFont typeface="Helvetica Neue Light"/>
              <a:buNone/>
              <a:defRPr sz="900"/>
            </a:lvl4pPr>
            <a:lvl5pPr marL="0" lvl="4" indent="0" algn="ctr" rtl="0">
              <a:lnSpc>
                <a:spcPct val="100000"/>
              </a:lnSpc>
              <a:spcBef>
                <a:spcPts val="0"/>
              </a:spcBef>
              <a:spcAft>
                <a:spcPts val="0"/>
              </a:spcAft>
              <a:buClr>
                <a:srgbClr val="000000"/>
              </a:buClr>
              <a:buSzPts val="900"/>
              <a:buFont typeface="Helvetica Neue Light"/>
              <a:buNone/>
              <a:defRPr sz="900"/>
            </a:lvl5pPr>
            <a:lvl6pPr marL="0" lvl="5" indent="0" algn="ctr" rtl="0">
              <a:lnSpc>
                <a:spcPct val="100000"/>
              </a:lnSpc>
              <a:spcBef>
                <a:spcPts val="0"/>
              </a:spcBef>
              <a:spcAft>
                <a:spcPts val="0"/>
              </a:spcAft>
              <a:buClr>
                <a:srgbClr val="000000"/>
              </a:buClr>
              <a:buSzPts val="900"/>
              <a:buFont typeface="Helvetica Neue Light"/>
              <a:buNone/>
              <a:defRPr sz="900"/>
            </a:lvl6pPr>
            <a:lvl7pPr marL="0" lvl="6" indent="0" algn="ctr" rtl="0">
              <a:lnSpc>
                <a:spcPct val="100000"/>
              </a:lnSpc>
              <a:spcBef>
                <a:spcPts val="0"/>
              </a:spcBef>
              <a:spcAft>
                <a:spcPts val="0"/>
              </a:spcAft>
              <a:buClr>
                <a:srgbClr val="000000"/>
              </a:buClr>
              <a:buSzPts val="900"/>
              <a:buFont typeface="Helvetica Neue Light"/>
              <a:buNone/>
              <a:defRPr sz="900"/>
            </a:lvl7pPr>
            <a:lvl8pPr marL="0" lvl="7" indent="0" algn="ctr" rtl="0">
              <a:lnSpc>
                <a:spcPct val="100000"/>
              </a:lnSpc>
              <a:spcBef>
                <a:spcPts val="0"/>
              </a:spcBef>
              <a:spcAft>
                <a:spcPts val="0"/>
              </a:spcAft>
              <a:buClr>
                <a:srgbClr val="000000"/>
              </a:buClr>
              <a:buSzPts val="900"/>
              <a:buFont typeface="Helvetica Neue Light"/>
              <a:buNone/>
              <a:defRPr sz="900"/>
            </a:lvl8pPr>
            <a:lvl9pPr marL="0" lvl="8" indent="0" algn="ctr" rtl="0">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Пустой">
  <p:cSld name="Пустой">
    <p:bg>
      <p:bgPr>
        <a:solidFill>
          <a:srgbClr val="FFFFFF"/>
        </a:solidFill>
        <a:effectLst/>
      </p:bgPr>
    </p:bg>
    <p:spTree>
      <p:nvGrpSpPr>
        <p:cNvPr id="1" name="Shape 95"/>
        <p:cNvGrpSpPr/>
        <p:nvPr/>
      </p:nvGrpSpPr>
      <p:grpSpPr>
        <a:xfrm>
          <a:off x="0" y="0"/>
          <a:ext cx="0" cy="0"/>
          <a:chOff x="0" y="0"/>
          <a:chExt cx="0" cy="0"/>
        </a:xfrm>
      </p:grpSpPr>
      <p:sp>
        <p:nvSpPr>
          <p:cNvPr id="96" name="Google Shape;96;p25"/>
          <p:cNvSpPr txBox="1">
            <a:spLocks noGrp="1"/>
          </p:cNvSpPr>
          <p:nvPr>
            <p:ph type="sldNum" idx="12"/>
          </p:nvPr>
        </p:nvSpPr>
        <p:spPr>
          <a:xfrm>
            <a:off x="4475930" y="4878958"/>
            <a:ext cx="185400" cy="192600"/>
          </a:xfrm>
          <a:prstGeom prst="rect">
            <a:avLst/>
          </a:prstGeom>
          <a:noFill/>
          <a:ln>
            <a:noFill/>
          </a:ln>
        </p:spPr>
        <p:txBody>
          <a:bodyPr spcFirstLastPara="1" wrap="square" lIns="26775" tIns="26775" rIns="26775" bIns="26775" anchor="t" anchorCtr="0">
            <a:spAutoFit/>
          </a:bodyPr>
          <a:lstStyle>
            <a:lvl1pPr marL="0" lvl="0" indent="0" algn="ctr" rtl="0">
              <a:lnSpc>
                <a:spcPct val="100000"/>
              </a:lnSpc>
              <a:spcBef>
                <a:spcPts val="0"/>
              </a:spcBef>
              <a:spcAft>
                <a:spcPts val="0"/>
              </a:spcAft>
              <a:buClr>
                <a:srgbClr val="000000"/>
              </a:buClr>
              <a:buSzPts val="900"/>
              <a:buFont typeface="Helvetica Neue Light"/>
              <a:buNone/>
              <a:defRPr sz="900"/>
            </a:lvl1pPr>
            <a:lvl2pPr marL="0" lvl="1" indent="0" algn="ctr" rtl="0">
              <a:lnSpc>
                <a:spcPct val="100000"/>
              </a:lnSpc>
              <a:spcBef>
                <a:spcPts val="0"/>
              </a:spcBef>
              <a:spcAft>
                <a:spcPts val="0"/>
              </a:spcAft>
              <a:buClr>
                <a:srgbClr val="000000"/>
              </a:buClr>
              <a:buSzPts val="900"/>
              <a:buFont typeface="Helvetica Neue Light"/>
              <a:buNone/>
              <a:defRPr sz="900"/>
            </a:lvl2pPr>
            <a:lvl3pPr marL="0" lvl="2" indent="0" algn="ctr" rtl="0">
              <a:lnSpc>
                <a:spcPct val="100000"/>
              </a:lnSpc>
              <a:spcBef>
                <a:spcPts val="0"/>
              </a:spcBef>
              <a:spcAft>
                <a:spcPts val="0"/>
              </a:spcAft>
              <a:buClr>
                <a:srgbClr val="000000"/>
              </a:buClr>
              <a:buSzPts val="900"/>
              <a:buFont typeface="Helvetica Neue Light"/>
              <a:buNone/>
              <a:defRPr sz="900"/>
            </a:lvl3pPr>
            <a:lvl4pPr marL="0" lvl="3" indent="0" algn="ctr" rtl="0">
              <a:lnSpc>
                <a:spcPct val="100000"/>
              </a:lnSpc>
              <a:spcBef>
                <a:spcPts val="0"/>
              </a:spcBef>
              <a:spcAft>
                <a:spcPts val="0"/>
              </a:spcAft>
              <a:buClr>
                <a:srgbClr val="000000"/>
              </a:buClr>
              <a:buSzPts val="900"/>
              <a:buFont typeface="Helvetica Neue Light"/>
              <a:buNone/>
              <a:defRPr sz="900"/>
            </a:lvl4pPr>
            <a:lvl5pPr marL="0" lvl="4" indent="0" algn="ctr" rtl="0">
              <a:lnSpc>
                <a:spcPct val="100000"/>
              </a:lnSpc>
              <a:spcBef>
                <a:spcPts val="0"/>
              </a:spcBef>
              <a:spcAft>
                <a:spcPts val="0"/>
              </a:spcAft>
              <a:buClr>
                <a:srgbClr val="000000"/>
              </a:buClr>
              <a:buSzPts val="900"/>
              <a:buFont typeface="Helvetica Neue Light"/>
              <a:buNone/>
              <a:defRPr sz="900"/>
            </a:lvl5pPr>
            <a:lvl6pPr marL="0" lvl="5" indent="0" algn="ctr" rtl="0">
              <a:lnSpc>
                <a:spcPct val="100000"/>
              </a:lnSpc>
              <a:spcBef>
                <a:spcPts val="0"/>
              </a:spcBef>
              <a:spcAft>
                <a:spcPts val="0"/>
              </a:spcAft>
              <a:buClr>
                <a:srgbClr val="000000"/>
              </a:buClr>
              <a:buSzPts val="900"/>
              <a:buFont typeface="Helvetica Neue Light"/>
              <a:buNone/>
              <a:defRPr sz="900"/>
            </a:lvl6pPr>
            <a:lvl7pPr marL="0" lvl="6" indent="0" algn="ctr" rtl="0">
              <a:lnSpc>
                <a:spcPct val="100000"/>
              </a:lnSpc>
              <a:spcBef>
                <a:spcPts val="0"/>
              </a:spcBef>
              <a:spcAft>
                <a:spcPts val="0"/>
              </a:spcAft>
              <a:buClr>
                <a:srgbClr val="000000"/>
              </a:buClr>
              <a:buSzPts val="900"/>
              <a:buFont typeface="Helvetica Neue Light"/>
              <a:buNone/>
              <a:defRPr sz="900"/>
            </a:lvl7pPr>
            <a:lvl8pPr marL="0" lvl="7" indent="0" algn="ctr" rtl="0">
              <a:lnSpc>
                <a:spcPct val="100000"/>
              </a:lnSpc>
              <a:spcBef>
                <a:spcPts val="0"/>
              </a:spcBef>
              <a:spcAft>
                <a:spcPts val="0"/>
              </a:spcAft>
              <a:buClr>
                <a:srgbClr val="000000"/>
              </a:buClr>
              <a:buSzPts val="900"/>
              <a:buFont typeface="Helvetica Neue Light"/>
              <a:buNone/>
              <a:defRPr sz="900"/>
            </a:lvl8pPr>
            <a:lvl9pPr marL="0" lvl="8" indent="0" algn="ctr" rtl="0">
              <a:lnSpc>
                <a:spcPct val="100000"/>
              </a:lnSpc>
              <a:spcBef>
                <a:spcPts val="0"/>
              </a:spcBef>
              <a:spcAft>
                <a:spcPts val="0"/>
              </a:spcAft>
              <a:buClr>
                <a:srgbClr val="000000"/>
              </a:buClr>
              <a:buSzPts val="900"/>
              <a:buFont typeface="Helvetica Neue Light"/>
              <a:buNone/>
              <a:defRPr sz="900"/>
            </a:lvl9pPr>
          </a:lstStyle>
          <a:p>
            <a:pPr marL="0" lvl="0" indent="0" algn="ct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TITLE_AND_BODY_1">
    <p:bg>
      <p:bgPr>
        <a:solidFill>
          <a:schemeClr val="lt2"/>
        </a:solidFill>
        <a:effectLst/>
      </p:bgPr>
    </p:bg>
    <p:spTree>
      <p:nvGrpSpPr>
        <p:cNvPr id="1" name="Shape 97"/>
        <p:cNvGrpSpPr/>
        <p:nvPr/>
      </p:nvGrpSpPr>
      <p:grpSpPr>
        <a:xfrm>
          <a:off x="0" y="0"/>
          <a:ext cx="0" cy="0"/>
          <a:chOff x="0" y="0"/>
          <a:chExt cx="0" cy="0"/>
        </a:xfrm>
      </p:grpSpPr>
      <p:sp>
        <p:nvSpPr>
          <p:cNvPr id="98" name="Google Shape;98;p26"/>
          <p:cNvSpPr txBox="1">
            <a:spLocks noGrp="1"/>
          </p:cNvSpPr>
          <p:nvPr>
            <p:ph type="title"/>
          </p:nvPr>
        </p:nvSpPr>
        <p:spPr>
          <a:xfrm>
            <a:off x="3132900" y="542061"/>
            <a:ext cx="2878200" cy="940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sz="4800">
                <a:solidFill>
                  <a:schemeClr val="lt1"/>
                </a:solidFill>
              </a:defRPr>
            </a:lvl1pPr>
            <a:lvl2pPr lvl="1" algn="ctr" rtl="0">
              <a:lnSpc>
                <a:spcPct val="100000"/>
              </a:lnSpc>
              <a:spcBef>
                <a:spcPts val="0"/>
              </a:spcBef>
              <a:spcAft>
                <a:spcPts val="0"/>
              </a:spcAft>
              <a:buSzPts val="2800"/>
              <a:buNone/>
              <a:defRPr sz="4800">
                <a:solidFill>
                  <a:schemeClr val="lt1"/>
                </a:solidFill>
              </a:defRPr>
            </a:lvl2pPr>
            <a:lvl3pPr lvl="2" algn="ctr" rtl="0">
              <a:lnSpc>
                <a:spcPct val="100000"/>
              </a:lnSpc>
              <a:spcBef>
                <a:spcPts val="0"/>
              </a:spcBef>
              <a:spcAft>
                <a:spcPts val="0"/>
              </a:spcAft>
              <a:buSzPts val="2800"/>
              <a:buNone/>
              <a:defRPr sz="4800">
                <a:solidFill>
                  <a:schemeClr val="lt1"/>
                </a:solidFill>
              </a:defRPr>
            </a:lvl3pPr>
            <a:lvl4pPr lvl="3" algn="ctr" rtl="0">
              <a:lnSpc>
                <a:spcPct val="100000"/>
              </a:lnSpc>
              <a:spcBef>
                <a:spcPts val="0"/>
              </a:spcBef>
              <a:spcAft>
                <a:spcPts val="0"/>
              </a:spcAft>
              <a:buSzPts val="2800"/>
              <a:buNone/>
              <a:defRPr sz="4800">
                <a:solidFill>
                  <a:schemeClr val="lt1"/>
                </a:solidFill>
              </a:defRPr>
            </a:lvl4pPr>
            <a:lvl5pPr lvl="4" algn="ctr" rtl="0">
              <a:lnSpc>
                <a:spcPct val="100000"/>
              </a:lnSpc>
              <a:spcBef>
                <a:spcPts val="0"/>
              </a:spcBef>
              <a:spcAft>
                <a:spcPts val="0"/>
              </a:spcAft>
              <a:buSzPts val="2800"/>
              <a:buNone/>
              <a:defRPr sz="4800">
                <a:solidFill>
                  <a:schemeClr val="lt1"/>
                </a:solidFill>
              </a:defRPr>
            </a:lvl5pPr>
            <a:lvl6pPr lvl="5" algn="ctr" rtl="0">
              <a:lnSpc>
                <a:spcPct val="100000"/>
              </a:lnSpc>
              <a:spcBef>
                <a:spcPts val="0"/>
              </a:spcBef>
              <a:spcAft>
                <a:spcPts val="0"/>
              </a:spcAft>
              <a:buSzPts val="2800"/>
              <a:buNone/>
              <a:defRPr sz="4800">
                <a:solidFill>
                  <a:schemeClr val="lt1"/>
                </a:solidFill>
              </a:defRPr>
            </a:lvl6pPr>
            <a:lvl7pPr lvl="6" algn="ctr" rtl="0">
              <a:lnSpc>
                <a:spcPct val="100000"/>
              </a:lnSpc>
              <a:spcBef>
                <a:spcPts val="0"/>
              </a:spcBef>
              <a:spcAft>
                <a:spcPts val="0"/>
              </a:spcAft>
              <a:buSzPts val="2800"/>
              <a:buNone/>
              <a:defRPr sz="4800">
                <a:solidFill>
                  <a:schemeClr val="lt1"/>
                </a:solidFill>
              </a:defRPr>
            </a:lvl7pPr>
            <a:lvl8pPr lvl="7" algn="ctr" rtl="0">
              <a:lnSpc>
                <a:spcPct val="100000"/>
              </a:lnSpc>
              <a:spcBef>
                <a:spcPts val="0"/>
              </a:spcBef>
              <a:spcAft>
                <a:spcPts val="0"/>
              </a:spcAft>
              <a:buSzPts val="2800"/>
              <a:buNone/>
              <a:defRPr sz="4800">
                <a:solidFill>
                  <a:schemeClr val="lt1"/>
                </a:solidFill>
              </a:defRPr>
            </a:lvl8pPr>
            <a:lvl9pPr lvl="8" algn="ctr" rtl="0">
              <a:lnSpc>
                <a:spcPct val="100000"/>
              </a:lnSpc>
              <a:spcBef>
                <a:spcPts val="0"/>
              </a:spcBef>
              <a:spcAft>
                <a:spcPts val="0"/>
              </a:spcAft>
              <a:buSzPts val="2800"/>
              <a:buNone/>
              <a:defRPr sz="4800">
                <a:solidFill>
                  <a:schemeClr val="lt1"/>
                </a:solidFill>
              </a:defRPr>
            </a:lvl9pPr>
          </a:lstStyle>
          <a:p>
            <a:endParaRPr/>
          </a:p>
        </p:txBody>
      </p:sp>
      <p:sp>
        <p:nvSpPr>
          <p:cNvPr id="99" name="Google Shape;99;p26"/>
          <p:cNvSpPr txBox="1">
            <a:spLocks noGrp="1"/>
          </p:cNvSpPr>
          <p:nvPr>
            <p:ph type="subTitle" idx="1"/>
          </p:nvPr>
        </p:nvSpPr>
        <p:spPr>
          <a:xfrm>
            <a:off x="2699400" y="1760936"/>
            <a:ext cx="3745200" cy="38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b="1">
                <a:solidFill>
                  <a:schemeClr val="lt1"/>
                </a:solidFill>
              </a:defRPr>
            </a:lvl1pPr>
            <a:lvl2pPr lvl="1" algn="ctr" rtl="0">
              <a:lnSpc>
                <a:spcPct val="100000"/>
              </a:lnSpc>
              <a:spcBef>
                <a:spcPts val="1600"/>
              </a:spcBef>
              <a:spcAft>
                <a:spcPts val="0"/>
              </a:spcAft>
              <a:buSzPts val="1400"/>
              <a:buNone/>
              <a:defRPr sz="1400" b="1">
                <a:solidFill>
                  <a:schemeClr val="lt1"/>
                </a:solidFill>
              </a:defRPr>
            </a:lvl2pPr>
            <a:lvl3pPr lvl="2" algn="ctr" rtl="0">
              <a:lnSpc>
                <a:spcPct val="100000"/>
              </a:lnSpc>
              <a:spcBef>
                <a:spcPts val="1600"/>
              </a:spcBef>
              <a:spcAft>
                <a:spcPts val="0"/>
              </a:spcAft>
              <a:buSzPts val="1400"/>
              <a:buNone/>
              <a:defRPr sz="1400" b="1">
                <a:solidFill>
                  <a:schemeClr val="lt1"/>
                </a:solidFill>
              </a:defRPr>
            </a:lvl3pPr>
            <a:lvl4pPr lvl="3" algn="ctr" rtl="0">
              <a:lnSpc>
                <a:spcPct val="100000"/>
              </a:lnSpc>
              <a:spcBef>
                <a:spcPts val="1600"/>
              </a:spcBef>
              <a:spcAft>
                <a:spcPts val="0"/>
              </a:spcAft>
              <a:buSzPts val="1400"/>
              <a:buNone/>
              <a:defRPr sz="1400" b="1">
                <a:solidFill>
                  <a:schemeClr val="lt1"/>
                </a:solidFill>
              </a:defRPr>
            </a:lvl4pPr>
            <a:lvl5pPr lvl="4" algn="ctr" rtl="0">
              <a:lnSpc>
                <a:spcPct val="100000"/>
              </a:lnSpc>
              <a:spcBef>
                <a:spcPts val="1600"/>
              </a:spcBef>
              <a:spcAft>
                <a:spcPts val="0"/>
              </a:spcAft>
              <a:buSzPts val="1400"/>
              <a:buNone/>
              <a:defRPr sz="1400" b="1">
                <a:solidFill>
                  <a:schemeClr val="lt1"/>
                </a:solidFill>
              </a:defRPr>
            </a:lvl5pPr>
            <a:lvl6pPr lvl="5" algn="ctr" rtl="0">
              <a:lnSpc>
                <a:spcPct val="100000"/>
              </a:lnSpc>
              <a:spcBef>
                <a:spcPts val="1600"/>
              </a:spcBef>
              <a:spcAft>
                <a:spcPts val="0"/>
              </a:spcAft>
              <a:buSzPts val="1400"/>
              <a:buNone/>
              <a:defRPr sz="1400" b="1">
                <a:solidFill>
                  <a:schemeClr val="lt1"/>
                </a:solidFill>
              </a:defRPr>
            </a:lvl6pPr>
            <a:lvl7pPr lvl="6" algn="ctr" rtl="0">
              <a:lnSpc>
                <a:spcPct val="100000"/>
              </a:lnSpc>
              <a:spcBef>
                <a:spcPts val="1600"/>
              </a:spcBef>
              <a:spcAft>
                <a:spcPts val="0"/>
              </a:spcAft>
              <a:buSzPts val="1400"/>
              <a:buNone/>
              <a:defRPr sz="1400" b="1">
                <a:solidFill>
                  <a:schemeClr val="lt1"/>
                </a:solidFill>
              </a:defRPr>
            </a:lvl7pPr>
            <a:lvl8pPr lvl="7" algn="ctr" rtl="0">
              <a:lnSpc>
                <a:spcPct val="100000"/>
              </a:lnSpc>
              <a:spcBef>
                <a:spcPts val="1600"/>
              </a:spcBef>
              <a:spcAft>
                <a:spcPts val="0"/>
              </a:spcAft>
              <a:buSzPts val="1400"/>
              <a:buNone/>
              <a:defRPr sz="1400" b="1">
                <a:solidFill>
                  <a:schemeClr val="lt1"/>
                </a:solidFill>
              </a:defRPr>
            </a:lvl8pPr>
            <a:lvl9pPr lvl="8" algn="ctr" rtl="0">
              <a:lnSpc>
                <a:spcPct val="100000"/>
              </a:lnSpc>
              <a:spcBef>
                <a:spcPts val="1600"/>
              </a:spcBef>
              <a:spcAft>
                <a:spcPts val="1600"/>
              </a:spcAft>
              <a:buSzPts val="1400"/>
              <a:buNone/>
              <a:defRPr sz="1400" b="1">
                <a:solidFill>
                  <a:schemeClr val="lt1"/>
                </a:solidFill>
              </a:defRPr>
            </a:lvl9pPr>
          </a:lstStyle>
          <a:p>
            <a:endParaRPr/>
          </a:p>
        </p:txBody>
      </p:sp>
      <p:sp>
        <p:nvSpPr>
          <p:cNvPr id="100" name="Google Shape;100;p26"/>
          <p:cNvSpPr/>
          <p:nvPr/>
        </p:nvSpPr>
        <p:spPr>
          <a:xfrm>
            <a:off x="3768900" y="1482761"/>
            <a:ext cx="1606200" cy="63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6"/>
          <p:cNvSpPr txBox="1">
            <a:spLocks noGrp="1"/>
          </p:cNvSpPr>
          <p:nvPr>
            <p:ph type="subTitle" idx="2"/>
          </p:nvPr>
        </p:nvSpPr>
        <p:spPr>
          <a:xfrm>
            <a:off x="2699400" y="2144936"/>
            <a:ext cx="3745200" cy="819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02" name="Google Shape;102;p26"/>
          <p:cNvSpPr txBox="1"/>
          <p:nvPr/>
        </p:nvSpPr>
        <p:spPr>
          <a:xfrm>
            <a:off x="2711400" y="3638741"/>
            <a:ext cx="3721200" cy="679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300"/>
              </a:spcBef>
              <a:spcAft>
                <a:spcPts val="0"/>
              </a:spcAft>
              <a:buClr>
                <a:srgbClr val="000000"/>
              </a:buClr>
              <a:buSzPts val="1000"/>
              <a:buFont typeface="Arial"/>
              <a:buNone/>
            </a:pPr>
            <a:r>
              <a:rPr lang="ru" sz="1000" b="0" i="0" u="none" strike="noStrike" cap="none">
                <a:solidFill>
                  <a:srgbClr val="EEEEEE"/>
                </a:solidFill>
                <a:latin typeface="Montserrat"/>
                <a:ea typeface="Montserrat"/>
                <a:cs typeface="Montserrat"/>
                <a:sym typeface="Montserrat"/>
              </a:rPr>
              <a:t>CREDITS: This presentation template was created by </a:t>
            </a:r>
            <a:r>
              <a:rPr lang="ru" sz="1000" b="1" i="0" u="none" strike="noStrike" cap="none">
                <a:solidFill>
                  <a:srgbClr val="EEEEEE"/>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ru" sz="1000" b="0" i="0" u="none" strike="noStrike" cap="none">
                <a:solidFill>
                  <a:srgbClr val="EEEEEE"/>
                </a:solidFill>
                <a:latin typeface="Montserrat"/>
                <a:ea typeface="Montserrat"/>
                <a:cs typeface="Montserrat"/>
                <a:sym typeface="Montserrat"/>
              </a:rPr>
              <a:t>, including icons by </a:t>
            </a:r>
            <a:r>
              <a:rPr lang="ru" sz="1000" b="1" i="0" u="none" strike="noStrike" cap="none">
                <a:solidFill>
                  <a:srgbClr val="EEEEEE"/>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ru" sz="1000" b="0" i="0" u="none" strike="noStrike" cap="none">
                <a:solidFill>
                  <a:srgbClr val="EEEEEE"/>
                </a:solidFill>
                <a:latin typeface="Montserrat"/>
                <a:ea typeface="Montserrat"/>
                <a:cs typeface="Montserrat"/>
                <a:sym typeface="Montserrat"/>
              </a:rPr>
              <a:t>, and infographics &amp; images by </a:t>
            </a:r>
            <a:r>
              <a:rPr lang="ru" sz="1000" b="1" i="0" u="none" strike="noStrike" cap="none">
                <a:solidFill>
                  <a:srgbClr val="EEEEEE"/>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ru" sz="1000" b="0" i="0" u="none" strike="noStrike" cap="none">
                <a:solidFill>
                  <a:srgbClr val="EEEEEE"/>
                </a:solidFill>
                <a:latin typeface="Montserrat"/>
                <a:ea typeface="Montserrat"/>
                <a:cs typeface="Montserrat"/>
                <a:sym typeface="Montserrat"/>
              </a:rPr>
              <a:t>. </a:t>
            </a:r>
            <a:endParaRPr sz="1000" b="0" i="0" u="none" strike="noStrike" cap="none">
              <a:solidFill>
                <a:srgbClr val="EEEEEE"/>
              </a:solidFill>
              <a:latin typeface="Montserrat"/>
              <a:ea typeface="Montserrat"/>
              <a:cs typeface="Montserrat"/>
              <a:sym typeface="Montserrat"/>
            </a:endParaRPr>
          </a:p>
        </p:txBody>
      </p:sp>
    </p:spTree>
  </p:cSld>
  <p:clrMapOvr>
    <a:masterClrMapping/>
  </p:clrMapOvr>
  <p:extLst>
    <p:ext uri="{DCECCB84-F9BA-43D5-87BE-67443E8EF086}">
      <p15:sldGuideLst xmlns:p15="http://schemas.microsoft.com/office/powerpoint/2012/main">
        <p15:guide id="1" pos="1386">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645295" y="234404"/>
            <a:ext cx="5853300" cy="1138500"/>
          </a:xfrm>
          <a:prstGeom prst="rect">
            <a:avLst/>
          </a:prstGeom>
          <a:noFill/>
          <a:ln>
            <a:noFill/>
          </a:ln>
        </p:spPr>
        <p:txBody>
          <a:bodyPr spcFirstLastPara="1" wrap="square" lIns="26775" tIns="26775" rIns="26775" bIns="26775" anchor="ctr" anchorCtr="0">
            <a:normAutofit/>
          </a:bodyPr>
          <a:lstStyle>
            <a:lvl1pPr marR="0" lvl="0"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52" name="Google Shape;52;p13"/>
          <p:cNvSpPr txBox="1">
            <a:spLocks noGrp="1"/>
          </p:cNvSpPr>
          <p:nvPr>
            <p:ph type="body" idx="1"/>
          </p:nvPr>
        </p:nvSpPr>
        <p:spPr>
          <a:xfrm>
            <a:off x="1645295" y="1372939"/>
            <a:ext cx="5853300" cy="3315300"/>
          </a:xfrm>
          <a:prstGeom prst="rect">
            <a:avLst/>
          </a:prstGeom>
          <a:noFill/>
          <a:ln>
            <a:noFill/>
          </a:ln>
        </p:spPr>
        <p:txBody>
          <a:bodyPr spcFirstLastPara="1" wrap="square" lIns="26775" tIns="26775" rIns="26775" bIns="26775" anchor="ctr" anchorCtr="0">
            <a:normAutofit/>
          </a:bodyPr>
          <a:lstStyle>
            <a:lvl1pPr marL="457200" marR="0" lvl="0" indent="-317500" algn="l" rtl="0">
              <a:lnSpc>
                <a:spcPct val="100000"/>
              </a:lnSpc>
              <a:spcBef>
                <a:spcPts val="2200"/>
              </a:spcBef>
              <a:spcAft>
                <a:spcPts val="0"/>
              </a:spcAft>
              <a:buClr>
                <a:srgbClr val="000000"/>
              </a:buClr>
              <a:buSzPts val="1400"/>
              <a:buFont typeface="Helvetica Neue Light"/>
              <a:buChar char="•"/>
              <a:defRPr sz="1900" b="0" i="0" u="none" strike="noStrike" cap="none">
                <a:solidFill>
                  <a:srgbClr val="000000"/>
                </a:solidFill>
                <a:latin typeface="Helvetica Neue Light"/>
                <a:ea typeface="Helvetica Neue Light"/>
                <a:cs typeface="Helvetica Neue Light"/>
                <a:sym typeface="Helvetica Neue Light"/>
              </a:defRPr>
            </a:lvl1pPr>
            <a:lvl2pPr marL="914400" marR="0" lvl="1" indent="-317500" algn="l" rtl="0">
              <a:lnSpc>
                <a:spcPct val="100000"/>
              </a:lnSpc>
              <a:spcBef>
                <a:spcPts val="2200"/>
              </a:spcBef>
              <a:spcAft>
                <a:spcPts val="0"/>
              </a:spcAft>
              <a:buClr>
                <a:srgbClr val="000000"/>
              </a:buClr>
              <a:buSzPts val="1400"/>
              <a:buFont typeface="Helvetica Neue Light"/>
              <a:buChar char="•"/>
              <a:defRPr sz="1900" b="0" i="0" u="none" strike="noStrike" cap="none">
                <a:solidFill>
                  <a:srgbClr val="000000"/>
                </a:solidFill>
                <a:latin typeface="Helvetica Neue Light"/>
                <a:ea typeface="Helvetica Neue Light"/>
                <a:cs typeface="Helvetica Neue Light"/>
                <a:sym typeface="Helvetica Neue Light"/>
              </a:defRPr>
            </a:lvl2pPr>
            <a:lvl3pPr marL="1371600" marR="0" lvl="2" indent="-317500" algn="l" rtl="0">
              <a:lnSpc>
                <a:spcPct val="100000"/>
              </a:lnSpc>
              <a:spcBef>
                <a:spcPts val="2200"/>
              </a:spcBef>
              <a:spcAft>
                <a:spcPts val="0"/>
              </a:spcAft>
              <a:buClr>
                <a:srgbClr val="000000"/>
              </a:buClr>
              <a:buSzPts val="1400"/>
              <a:buFont typeface="Helvetica Neue Light"/>
              <a:buChar char="•"/>
              <a:defRPr sz="1900" b="0" i="0" u="none" strike="noStrike" cap="none">
                <a:solidFill>
                  <a:srgbClr val="000000"/>
                </a:solidFill>
                <a:latin typeface="Helvetica Neue Light"/>
                <a:ea typeface="Helvetica Neue Light"/>
                <a:cs typeface="Helvetica Neue Light"/>
                <a:sym typeface="Helvetica Neue Light"/>
              </a:defRPr>
            </a:lvl3pPr>
            <a:lvl4pPr marL="1828800" marR="0" lvl="3" indent="-317500" algn="l" rtl="0">
              <a:lnSpc>
                <a:spcPct val="100000"/>
              </a:lnSpc>
              <a:spcBef>
                <a:spcPts val="2200"/>
              </a:spcBef>
              <a:spcAft>
                <a:spcPts val="0"/>
              </a:spcAft>
              <a:buClr>
                <a:srgbClr val="000000"/>
              </a:buClr>
              <a:buSzPts val="1400"/>
              <a:buFont typeface="Helvetica Neue Light"/>
              <a:buChar char="•"/>
              <a:defRPr sz="1900" b="0" i="0" u="none" strike="noStrike" cap="none">
                <a:solidFill>
                  <a:srgbClr val="000000"/>
                </a:solidFill>
                <a:latin typeface="Helvetica Neue Light"/>
                <a:ea typeface="Helvetica Neue Light"/>
                <a:cs typeface="Helvetica Neue Light"/>
                <a:sym typeface="Helvetica Neue Light"/>
              </a:defRPr>
            </a:lvl4pPr>
            <a:lvl5pPr marL="2286000" marR="0" lvl="4" indent="-317500" algn="l" rtl="0">
              <a:lnSpc>
                <a:spcPct val="100000"/>
              </a:lnSpc>
              <a:spcBef>
                <a:spcPts val="2200"/>
              </a:spcBef>
              <a:spcAft>
                <a:spcPts val="0"/>
              </a:spcAft>
              <a:buClr>
                <a:srgbClr val="000000"/>
              </a:buClr>
              <a:buSzPts val="1400"/>
              <a:buFont typeface="Helvetica Neue Light"/>
              <a:buChar char="•"/>
              <a:defRPr sz="1900" b="0" i="0" u="none" strike="noStrike" cap="none">
                <a:solidFill>
                  <a:srgbClr val="000000"/>
                </a:solidFill>
                <a:latin typeface="Helvetica Neue Light"/>
                <a:ea typeface="Helvetica Neue Light"/>
                <a:cs typeface="Helvetica Neue Light"/>
                <a:sym typeface="Helvetica Neue Light"/>
              </a:defRPr>
            </a:lvl5pPr>
            <a:lvl6pPr marL="2743200" marR="0" lvl="5" indent="-317500" algn="l" rtl="0">
              <a:lnSpc>
                <a:spcPct val="100000"/>
              </a:lnSpc>
              <a:spcBef>
                <a:spcPts val="2200"/>
              </a:spcBef>
              <a:spcAft>
                <a:spcPts val="0"/>
              </a:spcAft>
              <a:buClr>
                <a:srgbClr val="000000"/>
              </a:buClr>
              <a:buSzPts val="1400"/>
              <a:buFont typeface="Helvetica Neue Light"/>
              <a:buChar char="•"/>
              <a:defRPr sz="1900" b="0" i="0" u="none" strike="noStrike" cap="none">
                <a:solidFill>
                  <a:srgbClr val="000000"/>
                </a:solidFill>
                <a:latin typeface="Helvetica Neue Light"/>
                <a:ea typeface="Helvetica Neue Light"/>
                <a:cs typeface="Helvetica Neue Light"/>
                <a:sym typeface="Helvetica Neue Light"/>
              </a:defRPr>
            </a:lvl6pPr>
            <a:lvl7pPr marL="3200400" marR="0" lvl="6" indent="-317500" algn="l" rtl="0">
              <a:lnSpc>
                <a:spcPct val="100000"/>
              </a:lnSpc>
              <a:spcBef>
                <a:spcPts val="2200"/>
              </a:spcBef>
              <a:spcAft>
                <a:spcPts val="0"/>
              </a:spcAft>
              <a:buClr>
                <a:srgbClr val="000000"/>
              </a:buClr>
              <a:buSzPts val="1400"/>
              <a:buFont typeface="Helvetica Neue Light"/>
              <a:buChar char="•"/>
              <a:defRPr sz="1900" b="0" i="0" u="none" strike="noStrike" cap="none">
                <a:solidFill>
                  <a:srgbClr val="000000"/>
                </a:solidFill>
                <a:latin typeface="Helvetica Neue Light"/>
                <a:ea typeface="Helvetica Neue Light"/>
                <a:cs typeface="Helvetica Neue Light"/>
                <a:sym typeface="Helvetica Neue Light"/>
              </a:defRPr>
            </a:lvl7pPr>
            <a:lvl8pPr marL="3657600" marR="0" lvl="7" indent="-317500" algn="l" rtl="0">
              <a:lnSpc>
                <a:spcPct val="100000"/>
              </a:lnSpc>
              <a:spcBef>
                <a:spcPts val="2200"/>
              </a:spcBef>
              <a:spcAft>
                <a:spcPts val="0"/>
              </a:spcAft>
              <a:buClr>
                <a:srgbClr val="000000"/>
              </a:buClr>
              <a:buSzPts val="1400"/>
              <a:buFont typeface="Helvetica Neue Light"/>
              <a:buChar char="•"/>
              <a:defRPr sz="1900" b="0" i="0" u="none" strike="noStrike" cap="none">
                <a:solidFill>
                  <a:srgbClr val="000000"/>
                </a:solidFill>
                <a:latin typeface="Helvetica Neue Light"/>
                <a:ea typeface="Helvetica Neue Light"/>
                <a:cs typeface="Helvetica Neue Light"/>
                <a:sym typeface="Helvetica Neue Light"/>
              </a:defRPr>
            </a:lvl8pPr>
            <a:lvl9pPr marL="4114800" marR="0" lvl="8" indent="-317500" algn="l" rtl="0">
              <a:lnSpc>
                <a:spcPct val="100000"/>
              </a:lnSpc>
              <a:spcBef>
                <a:spcPts val="2200"/>
              </a:spcBef>
              <a:spcAft>
                <a:spcPts val="0"/>
              </a:spcAft>
              <a:buClr>
                <a:srgbClr val="000000"/>
              </a:buClr>
              <a:buSzPts val="1400"/>
              <a:buFont typeface="Helvetica Neue Light"/>
              <a:buChar char="•"/>
              <a:defRPr sz="19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53" name="Google Shape;53;p13"/>
          <p:cNvSpPr txBox="1">
            <a:spLocks noGrp="1"/>
          </p:cNvSpPr>
          <p:nvPr>
            <p:ph type="sldNum" idx="12"/>
          </p:nvPr>
        </p:nvSpPr>
        <p:spPr>
          <a:xfrm>
            <a:off x="4475930" y="4878958"/>
            <a:ext cx="185400" cy="192600"/>
          </a:xfrm>
          <a:prstGeom prst="rect">
            <a:avLst/>
          </a:prstGeom>
          <a:noFill/>
          <a:ln>
            <a:noFill/>
          </a:ln>
        </p:spPr>
        <p:txBody>
          <a:bodyPr spcFirstLastPara="1" wrap="square" lIns="26775" tIns="26775" rIns="26775" bIns="26775" anchor="t" anchorCtr="0">
            <a:spAutoFit/>
          </a:bodyPr>
          <a:lstStyle>
            <a:lvl1pPr marL="0" marR="0" lvl="0"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doi.org/10.1111/bjep.1227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s://doi.org/10.1111/bjep.12279" TargetMode="External"/><Relationship Id="rId5" Type="http://schemas.openxmlformats.org/officeDocument/2006/relationships/hyperlink" Target="https://doi.org/10.1177/1609406919899220" TargetMode="External"/><Relationship Id="rId4" Type="http://schemas.openxmlformats.org/officeDocument/2006/relationships/hyperlink" Target="https://doi.org/10.17323/1814-9545-2022-3-187-21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hyperlink" Target="mailto:dafederiakin@hse.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doi.org/10.17323/1814-9545-2022-3-187-21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doi.org/10.1177/160940691989922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cxnSp>
        <p:nvCxnSpPr>
          <p:cNvPr id="107" name="Google Shape;107;p27"/>
          <p:cNvCxnSpPr/>
          <p:nvPr/>
        </p:nvCxnSpPr>
        <p:spPr>
          <a:xfrm rot="10800000">
            <a:off x="3888879" y="601468"/>
            <a:ext cx="0" cy="1041600"/>
          </a:xfrm>
          <a:prstGeom prst="straightConnector1">
            <a:avLst/>
          </a:prstGeom>
          <a:noFill/>
          <a:ln w="12700" cap="flat" cmpd="sng">
            <a:solidFill>
              <a:srgbClr val="FFFFFF"/>
            </a:solidFill>
            <a:prstDash val="solid"/>
            <a:miter lim="400000"/>
            <a:headEnd type="none" w="sm" len="sm"/>
            <a:tailEnd type="none" w="sm" len="sm"/>
          </a:ln>
        </p:spPr>
      </p:cxnSp>
      <p:sp>
        <p:nvSpPr>
          <p:cNvPr id="108" name="Google Shape;108;p27"/>
          <p:cNvSpPr txBox="1"/>
          <p:nvPr/>
        </p:nvSpPr>
        <p:spPr>
          <a:xfrm>
            <a:off x="2668843" y="1475499"/>
            <a:ext cx="5413500" cy="1558500"/>
          </a:xfrm>
          <a:prstGeom prst="rect">
            <a:avLst/>
          </a:prstGeom>
          <a:noFill/>
          <a:ln>
            <a:noFill/>
          </a:ln>
        </p:spPr>
        <p:txBody>
          <a:bodyPr spcFirstLastPara="1" wrap="square" lIns="26775" tIns="26775" rIns="26775" bIns="26775" anchor="b" anchorCtr="0">
            <a:noAutofit/>
          </a:bodyPr>
          <a:lstStyle/>
          <a:p>
            <a:pPr marL="0" lvl="0" indent="0" algn="just" rtl="0">
              <a:lnSpc>
                <a:spcPct val="115000"/>
              </a:lnSpc>
              <a:spcBef>
                <a:spcPts val="0"/>
              </a:spcBef>
              <a:spcAft>
                <a:spcPts val="0"/>
              </a:spcAft>
              <a:buClr>
                <a:schemeClr val="dk1"/>
              </a:buClr>
              <a:buSzPts val="1100"/>
              <a:buFont typeface="Arial"/>
              <a:buNone/>
            </a:pPr>
            <a:r>
              <a:rPr lang="ru" sz="2200" b="1">
                <a:solidFill>
                  <a:srgbClr val="253957"/>
                </a:solidFill>
                <a:highlight>
                  <a:srgbClr val="FFFFFF"/>
                </a:highlight>
                <a:latin typeface="Arial Narrow"/>
                <a:ea typeface="Arial Narrow"/>
                <a:cs typeface="Arial Narrow"/>
                <a:sym typeface="Arial Narrow"/>
              </a:rPr>
              <a:t>How Students Behave while Solving Critical Thinking Tasks in an Unconstrained Online Environment: Insights from Process Mining</a:t>
            </a:r>
            <a:endParaRPr sz="2200" b="1">
              <a:solidFill>
                <a:srgbClr val="253957"/>
              </a:solidFill>
              <a:highlight>
                <a:srgbClr val="FFFFFF"/>
              </a:highlight>
              <a:latin typeface="Arial Narrow"/>
              <a:ea typeface="Arial Narrow"/>
              <a:cs typeface="Arial Narrow"/>
              <a:sym typeface="Arial Narrow"/>
            </a:endParaRPr>
          </a:p>
          <a:p>
            <a:pPr marL="0" marR="0" lvl="0" indent="0" algn="l" rtl="0">
              <a:lnSpc>
                <a:spcPct val="100000"/>
              </a:lnSpc>
              <a:spcBef>
                <a:spcPts val="900"/>
              </a:spcBef>
              <a:spcAft>
                <a:spcPts val="0"/>
              </a:spcAft>
              <a:buClr>
                <a:srgbClr val="253957"/>
              </a:buClr>
              <a:buSzPts val="2600"/>
              <a:buFont typeface="Arial Narrow"/>
              <a:buNone/>
            </a:pPr>
            <a:endParaRPr sz="2600" b="1">
              <a:solidFill>
                <a:srgbClr val="253957"/>
              </a:solidFill>
              <a:latin typeface="Arial Narrow"/>
              <a:ea typeface="Arial Narrow"/>
              <a:cs typeface="Arial Narrow"/>
              <a:sym typeface="Arial Narrow"/>
            </a:endParaRPr>
          </a:p>
        </p:txBody>
      </p:sp>
      <p:sp>
        <p:nvSpPr>
          <p:cNvPr id="109" name="Google Shape;109;p27"/>
          <p:cNvSpPr txBox="1"/>
          <p:nvPr/>
        </p:nvSpPr>
        <p:spPr>
          <a:xfrm>
            <a:off x="2668850" y="3348600"/>
            <a:ext cx="5545800" cy="440100"/>
          </a:xfrm>
          <a:prstGeom prst="rect">
            <a:avLst/>
          </a:prstGeom>
          <a:noFill/>
          <a:ln>
            <a:noFill/>
          </a:ln>
        </p:spPr>
        <p:txBody>
          <a:bodyPr spcFirstLastPara="1" wrap="square" lIns="26775" tIns="26775" rIns="26775" bIns="26775" anchor="t" anchorCtr="0">
            <a:noAutofit/>
          </a:bodyPr>
          <a:lstStyle/>
          <a:p>
            <a:pPr marL="0" marR="0" lvl="0" indent="0" algn="l" rtl="0">
              <a:lnSpc>
                <a:spcPct val="100000"/>
              </a:lnSpc>
              <a:spcBef>
                <a:spcPts val="0"/>
              </a:spcBef>
              <a:spcAft>
                <a:spcPts val="0"/>
              </a:spcAft>
              <a:buClr>
                <a:srgbClr val="253957"/>
              </a:buClr>
              <a:buSzPts val="1600"/>
              <a:buFont typeface="Arial Narrow"/>
              <a:buNone/>
            </a:pPr>
            <a:r>
              <a:rPr lang="ru" sz="1600">
                <a:solidFill>
                  <a:srgbClr val="253957"/>
                </a:solidFill>
                <a:latin typeface="Arial Narrow"/>
                <a:ea typeface="Arial Narrow"/>
                <a:cs typeface="Arial Narrow"/>
                <a:sym typeface="Arial Narrow"/>
              </a:rPr>
              <a:t>Anastasiia Beliaeva, Ksenia Tarasova, Ekaterina Orel, </a:t>
            </a:r>
            <a:r>
              <a:rPr lang="ru" sz="1600" b="0" i="0" u="none" strike="noStrike" cap="none">
                <a:solidFill>
                  <a:srgbClr val="253957"/>
                </a:solidFill>
                <a:latin typeface="Arial Narrow"/>
                <a:ea typeface="Arial Narrow"/>
                <a:cs typeface="Arial Narrow"/>
                <a:sym typeface="Arial Narrow"/>
              </a:rPr>
              <a:t>Denis Federiakin</a:t>
            </a:r>
            <a:endParaRPr sz="1600" b="0" i="0" u="none" strike="noStrike" cap="none">
              <a:solidFill>
                <a:srgbClr val="253957"/>
              </a:solidFill>
              <a:latin typeface="Arial Narrow"/>
              <a:ea typeface="Arial Narrow"/>
              <a:cs typeface="Arial Narrow"/>
              <a:sym typeface="Arial Narrow"/>
            </a:endParaRPr>
          </a:p>
        </p:txBody>
      </p:sp>
      <p:sp>
        <p:nvSpPr>
          <p:cNvPr id="110" name="Google Shape;110;p27"/>
          <p:cNvSpPr txBox="1"/>
          <p:nvPr/>
        </p:nvSpPr>
        <p:spPr>
          <a:xfrm>
            <a:off x="2668843" y="62419"/>
            <a:ext cx="5764500" cy="1039200"/>
          </a:xfrm>
          <a:prstGeom prst="rect">
            <a:avLst/>
          </a:prstGeom>
          <a:noFill/>
          <a:ln>
            <a:noFill/>
          </a:ln>
        </p:spPr>
        <p:txBody>
          <a:bodyPr spcFirstLastPara="1" wrap="square" lIns="26775" tIns="26775" rIns="26775" bIns="26775" anchor="ctr" anchorCtr="0">
            <a:spAutoFit/>
          </a:bodyPr>
          <a:lstStyle/>
          <a:p>
            <a:pPr marL="0" lvl="0" indent="0" algn="l" rtl="0">
              <a:spcBef>
                <a:spcPts val="0"/>
              </a:spcBef>
              <a:spcAft>
                <a:spcPts val="0"/>
              </a:spcAft>
              <a:buClr>
                <a:srgbClr val="253957"/>
              </a:buClr>
              <a:buSzPts val="4200"/>
              <a:buFont typeface="Arial Narrow"/>
              <a:buNone/>
            </a:pPr>
            <a:r>
              <a:rPr lang="ru" sz="1600">
                <a:solidFill>
                  <a:srgbClr val="253957"/>
                </a:solidFill>
                <a:latin typeface="Arial Narrow"/>
                <a:ea typeface="Arial Narrow"/>
                <a:cs typeface="Arial Narrow"/>
                <a:sym typeface="Arial Narrow"/>
              </a:rPr>
              <a:t>Laboratory for Modelling and Evaluating of Competencies in Higher Education, Centre for Psychometrics and Educational Measurement, </a:t>
            </a:r>
            <a:endParaRPr sz="1600">
              <a:solidFill>
                <a:schemeClr val="dk1"/>
              </a:solidFill>
              <a:latin typeface="Arial Narrow"/>
              <a:ea typeface="Arial Narrow"/>
              <a:cs typeface="Arial Narrow"/>
              <a:sym typeface="Arial Narrow"/>
            </a:endParaRPr>
          </a:p>
          <a:p>
            <a:pPr marL="0" lvl="0" indent="0" algn="l" rtl="0">
              <a:spcBef>
                <a:spcPts val="0"/>
              </a:spcBef>
              <a:spcAft>
                <a:spcPts val="0"/>
              </a:spcAft>
              <a:buClr>
                <a:srgbClr val="253957"/>
              </a:buClr>
              <a:buSzPts val="4200"/>
              <a:buFont typeface="Arial Narrow"/>
              <a:buNone/>
            </a:pPr>
            <a:r>
              <a:rPr lang="ru" sz="1600">
                <a:solidFill>
                  <a:srgbClr val="253957"/>
                </a:solidFill>
                <a:latin typeface="Arial Narrow"/>
                <a:ea typeface="Arial Narrow"/>
                <a:cs typeface="Arial Narrow"/>
                <a:sym typeface="Arial Narrow"/>
              </a:rPr>
              <a:t>Institute of Education, HSE University</a:t>
            </a:r>
            <a:endParaRPr sz="1600">
              <a:solidFill>
                <a:srgbClr val="253957"/>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253957"/>
              </a:buClr>
              <a:buSzPts val="1600"/>
              <a:buFont typeface="Arial Narrow"/>
              <a:buNone/>
            </a:pPr>
            <a:endParaRPr sz="1600">
              <a:solidFill>
                <a:srgbClr val="253957"/>
              </a:solidFill>
              <a:latin typeface="Arial Narrow"/>
              <a:ea typeface="Arial Narrow"/>
              <a:cs typeface="Arial Narrow"/>
              <a:sym typeface="Arial Narrow"/>
            </a:endParaRPr>
          </a:p>
        </p:txBody>
      </p:sp>
      <p:pic>
        <p:nvPicPr>
          <p:cNvPr id="112" name="Google Shape;112;p27" descr="Изображение"/>
          <p:cNvPicPr preferRelativeResize="0"/>
          <p:nvPr/>
        </p:nvPicPr>
        <p:blipFill rotWithShape="1">
          <a:blip r:embed="rId3">
            <a:alphaModFix/>
          </a:blip>
          <a:srcRect/>
          <a:stretch/>
        </p:blipFill>
        <p:spPr>
          <a:xfrm>
            <a:off x="458239" y="499027"/>
            <a:ext cx="1026045" cy="9920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cxnSp>
        <p:nvCxnSpPr>
          <p:cNvPr id="207" name="Google Shape;207;p36"/>
          <p:cNvCxnSpPr/>
          <p:nvPr/>
        </p:nvCxnSpPr>
        <p:spPr>
          <a:xfrm>
            <a:off x="450399" y="830461"/>
            <a:ext cx="8064900" cy="0"/>
          </a:xfrm>
          <a:prstGeom prst="straightConnector1">
            <a:avLst/>
          </a:prstGeom>
          <a:noFill/>
          <a:ln w="12700" cap="flat" cmpd="sng">
            <a:solidFill>
              <a:srgbClr val="253957"/>
            </a:solidFill>
            <a:prstDash val="solid"/>
            <a:miter lim="400000"/>
            <a:headEnd type="none" w="sm" len="sm"/>
            <a:tailEnd type="none" w="sm" len="sm"/>
          </a:ln>
        </p:spPr>
      </p:cxnSp>
      <p:sp>
        <p:nvSpPr>
          <p:cNvPr id="208" name="Google Shape;208;p36"/>
          <p:cNvSpPr txBox="1"/>
          <p:nvPr/>
        </p:nvSpPr>
        <p:spPr>
          <a:xfrm>
            <a:off x="1105800" y="219825"/>
            <a:ext cx="5138100" cy="4848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Clr>
                <a:schemeClr val="dk1"/>
              </a:buClr>
              <a:buSzPts val="1600"/>
              <a:buFont typeface="Arial"/>
              <a:buNone/>
            </a:pPr>
            <a:r>
              <a:rPr lang="ru" sz="2700">
                <a:solidFill>
                  <a:schemeClr val="accent5"/>
                </a:solidFill>
                <a:highlight>
                  <a:schemeClr val="lt1"/>
                </a:highlight>
                <a:latin typeface="Arial Narrow"/>
                <a:ea typeface="Arial Narrow"/>
                <a:cs typeface="Arial Narrow"/>
                <a:sym typeface="Arial Narrow"/>
              </a:rPr>
              <a:t>Results</a:t>
            </a:r>
            <a:endParaRPr sz="2700">
              <a:solidFill>
                <a:schemeClr val="accent5"/>
              </a:solidFill>
              <a:latin typeface="Arial Narrow"/>
              <a:ea typeface="Arial Narrow"/>
              <a:cs typeface="Arial Narrow"/>
              <a:sym typeface="Arial Narrow"/>
            </a:endParaRPr>
          </a:p>
        </p:txBody>
      </p:sp>
      <p:sp>
        <p:nvSpPr>
          <p:cNvPr id="209" name="Google Shape;209;p36"/>
          <p:cNvSpPr txBox="1"/>
          <p:nvPr/>
        </p:nvSpPr>
        <p:spPr>
          <a:xfrm>
            <a:off x="4252029" y="353387"/>
            <a:ext cx="4262400" cy="192600"/>
          </a:xfrm>
          <a:prstGeom prst="rect">
            <a:avLst/>
          </a:prstGeom>
          <a:noFill/>
          <a:ln>
            <a:noFill/>
          </a:ln>
        </p:spPr>
        <p:txBody>
          <a:bodyPr spcFirstLastPara="1" wrap="square" lIns="26775" tIns="26775" rIns="26775" bIns="26775" anchor="ctr" anchorCtr="0">
            <a:spAutoFit/>
          </a:bodyPr>
          <a:lstStyle/>
          <a:p>
            <a:pPr marL="0" marR="0" lvl="0" indent="0" algn="r" rtl="0">
              <a:lnSpc>
                <a:spcPct val="100000"/>
              </a:lnSpc>
              <a:spcBef>
                <a:spcPts val="0"/>
              </a:spcBef>
              <a:spcAft>
                <a:spcPts val="0"/>
              </a:spcAft>
              <a:buClr>
                <a:srgbClr val="253957"/>
              </a:buClr>
              <a:buSzPts val="900"/>
              <a:buFont typeface="Arial Narrow"/>
              <a:buNone/>
            </a:pPr>
            <a:r>
              <a:rPr lang="ru" sz="900" b="0" i="0" u="none" strike="noStrike" cap="none">
                <a:solidFill>
                  <a:srgbClr val="253957"/>
                </a:solidFill>
                <a:latin typeface="Arial Narrow"/>
                <a:ea typeface="Arial Narrow"/>
                <a:cs typeface="Arial Narrow"/>
                <a:sym typeface="Arial Narrow"/>
              </a:rPr>
              <a:t>Centre for Psychometrics and Educational Measurement, HSE</a:t>
            </a:r>
            <a:endParaRPr sz="900" b="0" i="0" u="none" strike="noStrike" cap="none">
              <a:solidFill>
                <a:srgbClr val="253957"/>
              </a:solidFill>
              <a:latin typeface="Arial Narrow"/>
              <a:ea typeface="Arial Narrow"/>
              <a:cs typeface="Arial Narrow"/>
              <a:sym typeface="Arial Narrow"/>
            </a:endParaRPr>
          </a:p>
        </p:txBody>
      </p:sp>
      <p:pic>
        <p:nvPicPr>
          <p:cNvPr id="210" name="Google Shape;210;p36" descr="Изображение"/>
          <p:cNvPicPr preferRelativeResize="0"/>
          <p:nvPr/>
        </p:nvPicPr>
        <p:blipFill rotWithShape="1">
          <a:blip r:embed="rId3">
            <a:alphaModFix/>
          </a:blip>
          <a:srcRect/>
          <a:stretch/>
        </p:blipFill>
        <p:spPr>
          <a:xfrm>
            <a:off x="459977" y="219818"/>
            <a:ext cx="449842" cy="449842"/>
          </a:xfrm>
          <a:prstGeom prst="rect">
            <a:avLst/>
          </a:prstGeom>
          <a:noFill/>
          <a:ln>
            <a:noFill/>
          </a:ln>
        </p:spPr>
      </p:pic>
      <p:graphicFrame>
        <p:nvGraphicFramePr>
          <p:cNvPr id="211" name="Google Shape;211;p36"/>
          <p:cNvGraphicFramePr/>
          <p:nvPr/>
        </p:nvGraphicFramePr>
        <p:xfrm>
          <a:off x="952500" y="1097750"/>
          <a:ext cx="3000000" cy="3000000"/>
        </p:xfrm>
        <a:graphic>
          <a:graphicData uri="http://schemas.openxmlformats.org/drawingml/2006/table">
            <a:tbl>
              <a:tblPr>
                <a:noFill/>
                <a:tableStyleId>{C23563B2-29E5-4155-B139-A4BC66A0857E}</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7275">
                <a:tc>
                  <a:txBody>
                    <a:bodyPr/>
                    <a:lstStyle/>
                    <a:p>
                      <a:pPr marL="0" lvl="0" indent="0" algn="l" rtl="0">
                        <a:spcBef>
                          <a:spcPts val="0"/>
                        </a:spcBef>
                        <a:spcAft>
                          <a:spcPts val="0"/>
                        </a:spcAft>
                        <a:buNone/>
                      </a:pPr>
                      <a:endParaRPr sz="19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1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2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3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Number of cases</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51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137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54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Events in cluster</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4782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10232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2818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Events in case</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47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37</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26</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Total time (min)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18</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16</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13</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in application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30,90%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29,10%</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25, 26%</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out of application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29,65%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27,85%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24,55%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spent for essay</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8,78%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10,80%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13,34%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spent for argument</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5,85%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7,97%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10, 71%</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cxnSp>
        <p:nvCxnSpPr>
          <p:cNvPr id="216" name="Google Shape;216;p37"/>
          <p:cNvCxnSpPr/>
          <p:nvPr/>
        </p:nvCxnSpPr>
        <p:spPr>
          <a:xfrm>
            <a:off x="450399" y="830461"/>
            <a:ext cx="8064900" cy="0"/>
          </a:xfrm>
          <a:prstGeom prst="straightConnector1">
            <a:avLst/>
          </a:prstGeom>
          <a:noFill/>
          <a:ln w="12700" cap="flat" cmpd="sng">
            <a:solidFill>
              <a:srgbClr val="253957"/>
            </a:solidFill>
            <a:prstDash val="solid"/>
            <a:miter lim="400000"/>
            <a:headEnd type="none" w="sm" len="sm"/>
            <a:tailEnd type="none" w="sm" len="sm"/>
          </a:ln>
        </p:spPr>
      </p:cxnSp>
      <p:sp>
        <p:nvSpPr>
          <p:cNvPr id="217" name="Google Shape;217;p37"/>
          <p:cNvSpPr txBox="1"/>
          <p:nvPr/>
        </p:nvSpPr>
        <p:spPr>
          <a:xfrm>
            <a:off x="1105800" y="219825"/>
            <a:ext cx="5138100" cy="4848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Clr>
                <a:schemeClr val="dk1"/>
              </a:buClr>
              <a:buSzPts val="1600"/>
              <a:buFont typeface="Arial"/>
              <a:buNone/>
            </a:pPr>
            <a:r>
              <a:rPr lang="ru" sz="2700">
                <a:solidFill>
                  <a:srgbClr val="253957"/>
                </a:solidFill>
                <a:highlight>
                  <a:schemeClr val="lt1"/>
                </a:highlight>
                <a:latin typeface="Arial Narrow"/>
                <a:ea typeface="Arial Narrow"/>
                <a:cs typeface="Arial Narrow"/>
                <a:sym typeface="Arial Narrow"/>
              </a:rPr>
              <a:t>Results</a:t>
            </a:r>
            <a:r>
              <a:rPr lang="ru" sz="2700">
                <a:solidFill>
                  <a:srgbClr val="253957"/>
                </a:solidFill>
                <a:highlight>
                  <a:srgbClr val="FFFFFF"/>
                </a:highlight>
                <a:latin typeface="Arial Narrow"/>
                <a:ea typeface="Arial Narrow"/>
                <a:cs typeface="Arial Narrow"/>
                <a:sym typeface="Arial Narrow"/>
              </a:rPr>
              <a:t> </a:t>
            </a:r>
            <a:endParaRPr sz="2700">
              <a:solidFill>
                <a:srgbClr val="253957"/>
              </a:solidFill>
              <a:latin typeface="Arial Narrow"/>
              <a:ea typeface="Arial Narrow"/>
              <a:cs typeface="Arial Narrow"/>
              <a:sym typeface="Arial Narrow"/>
            </a:endParaRPr>
          </a:p>
        </p:txBody>
      </p:sp>
      <p:sp>
        <p:nvSpPr>
          <p:cNvPr id="218" name="Google Shape;218;p37"/>
          <p:cNvSpPr txBox="1"/>
          <p:nvPr/>
        </p:nvSpPr>
        <p:spPr>
          <a:xfrm>
            <a:off x="4252029" y="353387"/>
            <a:ext cx="4262400" cy="192600"/>
          </a:xfrm>
          <a:prstGeom prst="rect">
            <a:avLst/>
          </a:prstGeom>
          <a:noFill/>
          <a:ln>
            <a:noFill/>
          </a:ln>
        </p:spPr>
        <p:txBody>
          <a:bodyPr spcFirstLastPara="1" wrap="square" lIns="26775" tIns="26775" rIns="26775" bIns="26775" anchor="ctr" anchorCtr="0">
            <a:spAutoFit/>
          </a:bodyPr>
          <a:lstStyle/>
          <a:p>
            <a:pPr marL="0" marR="0" lvl="0" indent="0" algn="r" rtl="0">
              <a:lnSpc>
                <a:spcPct val="100000"/>
              </a:lnSpc>
              <a:spcBef>
                <a:spcPts val="0"/>
              </a:spcBef>
              <a:spcAft>
                <a:spcPts val="0"/>
              </a:spcAft>
              <a:buClr>
                <a:srgbClr val="253957"/>
              </a:buClr>
              <a:buSzPts val="900"/>
              <a:buFont typeface="Arial Narrow"/>
              <a:buNone/>
            </a:pPr>
            <a:r>
              <a:rPr lang="ru" sz="900" b="0" i="0" u="none" strike="noStrike" cap="none">
                <a:solidFill>
                  <a:srgbClr val="253957"/>
                </a:solidFill>
                <a:latin typeface="Arial Narrow"/>
                <a:ea typeface="Arial Narrow"/>
                <a:cs typeface="Arial Narrow"/>
                <a:sym typeface="Arial Narrow"/>
              </a:rPr>
              <a:t>Centre for Psychometrics and Educational Measurement, HSE</a:t>
            </a:r>
            <a:endParaRPr sz="900" b="0" i="0" u="none" strike="noStrike" cap="none">
              <a:solidFill>
                <a:srgbClr val="253957"/>
              </a:solidFill>
              <a:latin typeface="Arial Narrow"/>
              <a:ea typeface="Arial Narrow"/>
              <a:cs typeface="Arial Narrow"/>
              <a:sym typeface="Arial Narrow"/>
            </a:endParaRPr>
          </a:p>
        </p:txBody>
      </p:sp>
      <p:pic>
        <p:nvPicPr>
          <p:cNvPr id="219" name="Google Shape;219;p37" descr="Изображение"/>
          <p:cNvPicPr preferRelativeResize="0"/>
          <p:nvPr/>
        </p:nvPicPr>
        <p:blipFill rotWithShape="1">
          <a:blip r:embed="rId3">
            <a:alphaModFix/>
          </a:blip>
          <a:srcRect/>
          <a:stretch/>
        </p:blipFill>
        <p:spPr>
          <a:xfrm>
            <a:off x="459977" y="219818"/>
            <a:ext cx="449842" cy="449842"/>
          </a:xfrm>
          <a:prstGeom prst="rect">
            <a:avLst/>
          </a:prstGeom>
          <a:noFill/>
          <a:ln>
            <a:noFill/>
          </a:ln>
        </p:spPr>
      </p:pic>
      <p:graphicFrame>
        <p:nvGraphicFramePr>
          <p:cNvPr id="220" name="Google Shape;220;p37"/>
          <p:cNvGraphicFramePr/>
          <p:nvPr/>
        </p:nvGraphicFramePr>
        <p:xfrm>
          <a:off x="952500" y="1097750"/>
          <a:ext cx="7239000" cy="3520410"/>
        </p:xfrm>
        <a:graphic>
          <a:graphicData uri="http://schemas.openxmlformats.org/drawingml/2006/table">
            <a:tbl>
              <a:tblPr>
                <a:noFill/>
                <a:tableStyleId>{C23563B2-29E5-4155-B139-A4BC66A0857E}</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7275">
                <a:tc>
                  <a:txBody>
                    <a:bodyPr/>
                    <a:lstStyle/>
                    <a:p>
                      <a:pPr marL="0" lvl="0" indent="0" algn="l" rtl="0">
                        <a:spcBef>
                          <a:spcPts val="0"/>
                        </a:spcBef>
                        <a:spcAft>
                          <a:spcPts val="0"/>
                        </a:spcAft>
                        <a:buNone/>
                      </a:pPr>
                      <a:endParaRPr sz="19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1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2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3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Number of cases</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51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137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54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Events in cluster</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4782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10232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2818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Events in case</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47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37</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26</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Total time (min)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18</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16</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13</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in application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30,90%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29,10%</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25, 26%</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out of application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29,65%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27,85%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24,55%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spent for essay</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8,78%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10,80%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13,34%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spent for argument</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5,85%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7,97%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10, 71%</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cxnSp>
        <p:nvCxnSpPr>
          <p:cNvPr id="225" name="Google Shape;225;p38"/>
          <p:cNvCxnSpPr/>
          <p:nvPr/>
        </p:nvCxnSpPr>
        <p:spPr>
          <a:xfrm>
            <a:off x="450399" y="830461"/>
            <a:ext cx="8064900" cy="0"/>
          </a:xfrm>
          <a:prstGeom prst="straightConnector1">
            <a:avLst/>
          </a:prstGeom>
          <a:noFill/>
          <a:ln w="12700" cap="flat" cmpd="sng">
            <a:solidFill>
              <a:srgbClr val="253957"/>
            </a:solidFill>
            <a:prstDash val="solid"/>
            <a:miter lim="400000"/>
            <a:headEnd type="none" w="sm" len="sm"/>
            <a:tailEnd type="none" w="sm" len="sm"/>
          </a:ln>
        </p:spPr>
      </p:cxnSp>
      <p:sp>
        <p:nvSpPr>
          <p:cNvPr id="226" name="Google Shape;226;p38"/>
          <p:cNvSpPr txBox="1"/>
          <p:nvPr/>
        </p:nvSpPr>
        <p:spPr>
          <a:xfrm>
            <a:off x="1105800" y="219825"/>
            <a:ext cx="5138100" cy="4848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Clr>
                <a:schemeClr val="dk1"/>
              </a:buClr>
              <a:buSzPts val="1600"/>
              <a:buFont typeface="Arial"/>
              <a:buNone/>
            </a:pPr>
            <a:r>
              <a:rPr lang="ru" sz="2700">
                <a:solidFill>
                  <a:srgbClr val="253957"/>
                </a:solidFill>
                <a:highlight>
                  <a:schemeClr val="lt1"/>
                </a:highlight>
                <a:latin typeface="Arial Narrow"/>
                <a:ea typeface="Arial Narrow"/>
                <a:cs typeface="Arial Narrow"/>
                <a:sym typeface="Arial Narrow"/>
              </a:rPr>
              <a:t>Results</a:t>
            </a:r>
            <a:r>
              <a:rPr lang="ru" sz="2700">
                <a:solidFill>
                  <a:srgbClr val="253957"/>
                </a:solidFill>
                <a:highlight>
                  <a:srgbClr val="FFFFFF"/>
                </a:highlight>
                <a:latin typeface="Arial Narrow"/>
                <a:ea typeface="Arial Narrow"/>
                <a:cs typeface="Arial Narrow"/>
                <a:sym typeface="Arial Narrow"/>
              </a:rPr>
              <a:t> </a:t>
            </a:r>
            <a:endParaRPr sz="2700">
              <a:solidFill>
                <a:srgbClr val="253957"/>
              </a:solidFill>
              <a:latin typeface="Arial Narrow"/>
              <a:ea typeface="Arial Narrow"/>
              <a:cs typeface="Arial Narrow"/>
              <a:sym typeface="Arial Narrow"/>
            </a:endParaRPr>
          </a:p>
        </p:txBody>
      </p:sp>
      <p:sp>
        <p:nvSpPr>
          <p:cNvPr id="227" name="Google Shape;227;p38"/>
          <p:cNvSpPr txBox="1"/>
          <p:nvPr/>
        </p:nvSpPr>
        <p:spPr>
          <a:xfrm>
            <a:off x="4252029" y="353387"/>
            <a:ext cx="4262400" cy="192600"/>
          </a:xfrm>
          <a:prstGeom prst="rect">
            <a:avLst/>
          </a:prstGeom>
          <a:noFill/>
          <a:ln>
            <a:noFill/>
          </a:ln>
        </p:spPr>
        <p:txBody>
          <a:bodyPr spcFirstLastPara="1" wrap="square" lIns="26775" tIns="26775" rIns="26775" bIns="26775" anchor="ctr" anchorCtr="0">
            <a:spAutoFit/>
          </a:bodyPr>
          <a:lstStyle/>
          <a:p>
            <a:pPr marL="0" marR="0" lvl="0" indent="0" algn="r" rtl="0">
              <a:lnSpc>
                <a:spcPct val="100000"/>
              </a:lnSpc>
              <a:spcBef>
                <a:spcPts val="0"/>
              </a:spcBef>
              <a:spcAft>
                <a:spcPts val="0"/>
              </a:spcAft>
              <a:buClr>
                <a:srgbClr val="253957"/>
              </a:buClr>
              <a:buSzPts val="900"/>
              <a:buFont typeface="Arial Narrow"/>
              <a:buNone/>
            </a:pPr>
            <a:r>
              <a:rPr lang="ru" sz="900" b="0" i="0" u="none" strike="noStrike" cap="none">
                <a:solidFill>
                  <a:srgbClr val="253957"/>
                </a:solidFill>
                <a:latin typeface="Arial Narrow"/>
                <a:ea typeface="Arial Narrow"/>
                <a:cs typeface="Arial Narrow"/>
                <a:sym typeface="Arial Narrow"/>
              </a:rPr>
              <a:t>Centre for Psychometrics and Educational Measurement, HSE</a:t>
            </a:r>
            <a:endParaRPr sz="900" b="0" i="0" u="none" strike="noStrike" cap="none">
              <a:solidFill>
                <a:srgbClr val="253957"/>
              </a:solidFill>
              <a:latin typeface="Arial Narrow"/>
              <a:ea typeface="Arial Narrow"/>
              <a:cs typeface="Arial Narrow"/>
              <a:sym typeface="Arial Narrow"/>
            </a:endParaRPr>
          </a:p>
        </p:txBody>
      </p:sp>
      <p:pic>
        <p:nvPicPr>
          <p:cNvPr id="228" name="Google Shape;228;p38" descr="Изображение"/>
          <p:cNvPicPr preferRelativeResize="0"/>
          <p:nvPr/>
        </p:nvPicPr>
        <p:blipFill rotWithShape="1">
          <a:blip r:embed="rId3">
            <a:alphaModFix/>
          </a:blip>
          <a:srcRect/>
          <a:stretch/>
        </p:blipFill>
        <p:spPr>
          <a:xfrm>
            <a:off x="459977" y="219818"/>
            <a:ext cx="449842" cy="449842"/>
          </a:xfrm>
          <a:prstGeom prst="rect">
            <a:avLst/>
          </a:prstGeom>
          <a:noFill/>
          <a:ln>
            <a:noFill/>
          </a:ln>
        </p:spPr>
      </p:pic>
      <p:graphicFrame>
        <p:nvGraphicFramePr>
          <p:cNvPr id="229" name="Google Shape;229;p38"/>
          <p:cNvGraphicFramePr/>
          <p:nvPr/>
        </p:nvGraphicFramePr>
        <p:xfrm>
          <a:off x="952500" y="1097750"/>
          <a:ext cx="7239000" cy="3520410"/>
        </p:xfrm>
        <a:graphic>
          <a:graphicData uri="http://schemas.openxmlformats.org/drawingml/2006/table">
            <a:tbl>
              <a:tblPr>
                <a:noFill/>
                <a:tableStyleId>{C23563B2-29E5-4155-B139-A4BC66A0857E}</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7275">
                <a:tc>
                  <a:txBody>
                    <a:bodyPr/>
                    <a:lstStyle/>
                    <a:p>
                      <a:pPr marL="0" lvl="0" indent="0" algn="l" rtl="0">
                        <a:spcBef>
                          <a:spcPts val="0"/>
                        </a:spcBef>
                        <a:spcAft>
                          <a:spcPts val="0"/>
                        </a:spcAft>
                        <a:buNone/>
                      </a:pPr>
                      <a:endParaRPr sz="19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1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2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3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Number of cases</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51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137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54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Events in cluster</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4782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10232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2818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Events in case</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47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37</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26</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Total time (min)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18</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16</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13</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in application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30,90%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29,10%</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25, 26%</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out of application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29,65%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27,85%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24,55%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spent for essay</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8,78%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10,80%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13,34%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spent for argument</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5,85%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7,97%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10, 71%</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cxnSp>
        <p:nvCxnSpPr>
          <p:cNvPr id="234" name="Google Shape;234;p39"/>
          <p:cNvCxnSpPr/>
          <p:nvPr/>
        </p:nvCxnSpPr>
        <p:spPr>
          <a:xfrm>
            <a:off x="450399" y="830461"/>
            <a:ext cx="8064900" cy="0"/>
          </a:xfrm>
          <a:prstGeom prst="straightConnector1">
            <a:avLst/>
          </a:prstGeom>
          <a:noFill/>
          <a:ln w="12700" cap="flat" cmpd="sng">
            <a:solidFill>
              <a:srgbClr val="253957"/>
            </a:solidFill>
            <a:prstDash val="solid"/>
            <a:miter lim="400000"/>
            <a:headEnd type="none" w="sm" len="sm"/>
            <a:tailEnd type="none" w="sm" len="sm"/>
          </a:ln>
        </p:spPr>
      </p:cxnSp>
      <p:sp>
        <p:nvSpPr>
          <p:cNvPr id="235" name="Google Shape;235;p39"/>
          <p:cNvSpPr txBox="1"/>
          <p:nvPr/>
        </p:nvSpPr>
        <p:spPr>
          <a:xfrm>
            <a:off x="1105800" y="219825"/>
            <a:ext cx="5138100" cy="4848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Clr>
                <a:schemeClr val="dk1"/>
              </a:buClr>
              <a:buSzPts val="1600"/>
              <a:buFont typeface="Arial"/>
              <a:buNone/>
            </a:pPr>
            <a:r>
              <a:rPr lang="ru" sz="2700">
                <a:solidFill>
                  <a:srgbClr val="253957"/>
                </a:solidFill>
                <a:highlight>
                  <a:schemeClr val="lt1"/>
                </a:highlight>
                <a:latin typeface="Arial Narrow"/>
                <a:ea typeface="Arial Narrow"/>
                <a:cs typeface="Arial Narrow"/>
                <a:sym typeface="Arial Narrow"/>
              </a:rPr>
              <a:t>Results</a:t>
            </a:r>
            <a:r>
              <a:rPr lang="ru" sz="2700">
                <a:solidFill>
                  <a:srgbClr val="253957"/>
                </a:solidFill>
                <a:highlight>
                  <a:srgbClr val="FFFFFF"/>
                </a:highlight>
                <a:latin typeface="Arial Narrow"/>
                <a:ea typeface="Arial Narrow"/>
                <a:cs typeface="Arial Narrow"/>
                <a:sym typeface="Arial Narrow"/>
              </a:rPr>
              <a:t> </a:t>
            </a:r>
            <a:endParaRPr sz="2700">
              <a:solidFill>
                <a:srgbClr val="253957"/>
              </a:solidFill>
              <a:latin typeface="Arial Narrow"/>
              <a:ea typeface="Arial Narrow"/>
              <a:cs typeface="Arial Narrow"/>
              <a:sym typeface="Arial Narrow"/>
            </a:endParaRPr>
          </a:p>
        </p:txBody>
      </p:sp>
      <p:sp>
        <p:nvSpPr>
          <p:cNvPr id="236" name="Google Shape;236;p39"/>
          <p:cNvSpPr txBox="1"/>
          <p:nvPr/>
        </p:nvSpPr>
        <p:spPr>
          <a:xfrm>
            <a:off x="4252029" y="353387"/>
            <a:ext cx="4262400" cy="192600"/>
          </a:xfrm>
          <a:prstGeom prst="rect">
            <a:avLst/>
          </a:prstGeom>
          <a:noFill/>
          <a:ln>
            <a:noFill/>
          </a:ln>
        </p:spPr>
        <p:txBody>
          <a:bodyPr spcFirstLastPara="1" wrap="square" lIns="26775" tIns="26775" rIns="26775" bIns="26775" anchor="ctr" anchorCtr="0">
            <a:spAutoFit/>
          </a:bodyPr>
          <a:lstStyle/>
          <a:p>
            <a:pPr marL="0" marR="0" lvl="0" indent="0" algn="r" rtl="0">
              <a:lnSpc>
                <a:spcPct val="100000"/>
              </a:lnSpc>
              <a:spcBef>
                <a:spcPts val="0"/>
              </a:spcBef>
              <a:spcAft>
                <a:spcPts val="0"/>
              </a:spcAft>
              <a:buClr>
                <a:srgbClr val="253957"/>
              </a:buClr>
              <a:buSzPts val="900"/>
              <a:buFont typeface="Arial Narrow"/>
              <a:buNone/>
            </a:pPr>
            <a:r>
              <a:rPr lang="ru" sz="900" b="0" i="0" u="none" strike="noStrike" cap="none">
                <a:solidFill>
                  <a:srgbClr val="253957"/>
                </a:solidFill>
                <a:latin typeface="Arial Narrow"/>
                <a:ea typeface="Arial Narrow"/>
                <a:cs typeface="Arial Narrow"/>
                <a:sym typeface="Arial Narrow"/>
              </a:rPr>
              <a:t>Centre for Psychometrics and Educational Measurement, HSE</a:t>
            </a:r>
            <a:endParaRPr sz="900" b="0" i="0" u="none" strike="noStrike" cap="none">
              <a:solidFill>
                <a:srgbClr val="253957"/>
              </a:solidFill>
              <a:latin typeface="Arial Narrow"/>
              <a:ea typeface="Arial Narrow"/>
              <a:cs typeface="Arial Narrow"/>
              <a:sym typeface="Arial Narrow"/>
            </a:endParaRPr>
          </a:p>
        </p:txBody>
      </p:sp>
      <p:pic>
        <p:nvPicPr>
          <p:cNvPr id="237" name="Google Shape;237;p39" descr="Изображение"/>
          <p:cNvPicPr preferRelativeResize="0"/>
          <p:nvPr/>
        </p:nvPicPr>
        <p:blipFill rotWithShape="1">
          <a:blip r:embed="rId3">
            <a:alphaModFix/>
          </a:blip>
          <a:srcRect/>
          <a:stretch/>
        </p:blipFill>
        <p:spPr>
          <a:xfrm>
            <a:off x="459977" y="219818"/>
            <a:ext cx="449842" cy="449842"/>
          </a:xfrm>
          <a:prstGeom prst="rect">
            <a:avLst/>
          </a:prstGeom>
          <a:noFill/>
          <a:ln>
            <a:noFill/>
          </a:ln>
        </p:spPr>
      </p:pic>
      <p:graphicFrame>
        <p:nvGraphicFramePr>
          <p:cNvPr id="238" name="Google Shape;238;p39"/>
          <p:cNvGraphicFramePr/>
          <p:nvPr/>
        </p:nvGraphicFramePr>
        <p:xfrm>
          <a:off x="952500" y="1097750"/>
          <a:ext cx="7239000" cy="3520410"/>
        </p:xfrm>
        <a:graphic>
          <a:graphicData uri="http://schemas.openxmlformats.org/drawingml/2006/table">
            <a:tbl>
              <a:tblPr>
                <a:noFill/>
                <a:tableStyleId>{C23563B2-29E5-4155-B139-A4BC66A0857E}</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7275">
                <a:tc>
                  <a:txBody>
                    <a:bodyPr/>
                    <a:lstStyle/>
                    <a:p>
                      <a:pPr marL="0" lvl="0" indent="0" algn="l" rtl="0">
                        <a:spcBef>
                          <a:spcPts val="0"/>
                        </a:spcBef>
                        <a:spcAft>
                          <a:spcPts val="0"/>
                        </a:spcAft>
                        <a:buNone/>
                      </a:pPr>
                      <a:endParaRPr sz="19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1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2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3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Number of cases</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51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137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54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Events in cluster</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4782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10232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2818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Events in case</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47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37</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26</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Total time (min)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18</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16</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13</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in application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30,90%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29,10%</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25, 26%</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out of application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29,65%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27,85%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24,55%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spent for essay</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8,78%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10,80%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13,34%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spent for argument</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5,85%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7,97%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10, 71%</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cxnSp>
        <p:nvCxnSpPr>
          <p:cNvPr id="243" name="Google Shape;243;p40"/>
          <p:cNvCxnSpPr/>
          <p:nvPr/>
        </p:nvCxnSpPr>
        <p:spPr>
          <a:xfrm>
            <a:off x="450399" y="830461"/>
            <a:ext cx="8064900" cy="0"/>
          </a:xfrm>
          <a:prstGeom prst="straightConnector1">
            <a:avLst/>
          </a:prstGeom>
          <a:noFill/>
          <a:ln w="12700" cap="flat" cmpd="sng">
            <a:solidFill>
              <a:srgbClr val="253957"/>
            </a:solidFill>
            <a:prstDash val="solid"/>
            <a:miter lim="400000"/>
            <a:headEnd type="none" w="sm" len="sm"/>
            <a:tailEnd type="none" w="sm" len="sm"/>
          </a:ln>
        </p:spPr>
      </p:cxnSp>
      <p:sp>
        <p:nvSpPr>
          <p:cNvPr id="244" name="Google Shape;244;p40"/>
          <p:cNvSpPr txBox="1"/>
          <p:nvPr/>
        </p:nvSpPr>
        <p:spPr>
          <a:xfrm>
            <a:off x="1105800" y="219825"/>
            <a:ext cx="5138100" cy="4848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Clr>
                <a:schemeClr val="dk1"/>
              </a:buClr>
              <a:buSzPts val="1600"/>
              <a:buFont typeface="Arial"/>
              <a:buNone/>
            </a:pPr>
            <a:r>
              <a:rPr lang="ru" sz="2700">
                <a:solidFill>
                  <a:srgbClr val="253957"/>
                </a:solidFill>
                <a:highlight>
                  <a:schemeClr val="lt1"/>
                </a:highlight>
                <a:latin typeface="Arial Narrow"/>
                <a:ea typeface="Arial Narrow"/>
                <a:cs typeface="Arial Narrow"/>
                <a:sym typeface="Arial Narrow"/>
              </a:rPr>
              <a:t>Results</a:t>
            </a:r>
            <a:r>
              <a:rPr lang="ru" sz="2700">
                <a:solidFill>
                  <a:srgbClr val="253957"/>
                </a:solidFill>
                <a:highlight>
                  <a:srgbClr val="FFFFFF"/>
                </a:highlight>
                <a:latin typeface="Arial Narrow"/>
                <a:ea typeface="Arial Narrow"/>
                <a:cs typeface="Arial Narrow"/>
                <a:sym typeface="Arial Narrow"/>
              </a:rPr>
              <a:t> </a:t>
            </a:r>
            <a:endParaRPr sz="2700">
              <a:solidFill>
                <a:srgbClr val="253957"/>
              </a:solidFill>
              <a:latin typeface="Arial Narrow"/>
              <a:ea typeface="Arial Narrow"/>
              <a:cs typeface="Arial Narrow"/>
              <a:sym typeface="Arial Narrow"/>
            </a:endParaRPr>
          </a:p>
        </p:txBody>
      </p:sp>
      <p:sp>
        <p:nvSpPr>
          <p:cNvPr id="245" name="Google Shape;245;p40"/>
          <p:cNvSpPr txBox="1"/>
          <p:nvPr/>
        </p:nvSpPr>
        <p:spPr>
          <a:xfrm>
            <a:off x="4252029" y="353387"/>
            <a:ext cx="4262400" cy="192600"/>
          </a:xfrm>
          <a:prstGeom prst="rect">
            <a:avLst/>
          </a:prstGeom>
          <a:noFill/>
          <a:ln>
            <a:noFill/>
          </a:ln>
        </p:spPr>
        <p:txBody>
          <a:bodyPr spcFirstLastPara="1" wrap="square" lIns="26775" tIns="26775" rIns="26775" bIns="26775" anchor="ctr" anchorCtr="0">
            <a:spAutoFit/>
          </a:bodyPr>
          <a:lstStyle/>
          <a:p>
            <a:pPr marL="0" marR="0" lvl="0" indent="0" algn="r" rtl="0">
              <a:lnSpc>
                <a:spcPct val="100000"/>
              </a:lnSpc>
              <a:spcBef>
                <a:spcPts val="0"/>
              </a:spcBef>
              <a:spcAft>
                <a:spcPts val="0"/>
              </a:spcAft>
              <a:buClr>
                <a:srgbClr val="253957"/>
              </a:buClr>
              <a:buSzPts val="900"/>
              <a:buFont typeface="Arial Narrow"/>
              <a:buNone/>
            </a:pPr>
            <a:r>
              <a:rPr lang="ru" sz="900" b="0" i="0" u="none" strike="noStrike" cap="none">
                <a:solidFill>
                  <a:srgbClr val="253957"/>
                </a:solidFill>
                <a:latin typeface="Arial Narrow"/>
                <a:ea typeface="Arial Narrow"/>
                <a:cs typeface="Arial Narrow"/>
                <a:sym typeface="Arial Narrow"/>
              </a:rPr>
              <a:t>Centre for Psychometrics and Educational Measurement, HSE</a:t>
            </a:r>
            <a:endParaRPr sz="900" b="0" i="0" u="none" strike="noStrike" cap="none">
              <a:solidFill>
                <a:srgbClr val="253957"/>
              </a:solidFill>
              <a:latin typeface="Arial Narrow"/>
              <a:ea typeface="Arial Narrow"/>
              <a:cs typeface="Arial Narrow"/>
              <a:sym typeface="Arial Narrow"/>
            </a:endParaRPr>
          </a:p>
        </p:txBody>
      </p:sp>
      <p:pic>
        <p:nvPicPr>
          <p:cNvPr id="246" name="Google Shape;246;p40" descr="Изображение"/>
          <p:cNvPicPr preferRelativeResize="0"/>
          <p:nvPr/>
        </p:nvPicPr>
        <p:blipFill rotWithShape="1">
          <a:blip r:embed="rId3">
            <a:alphaModFix/>
          </a:blip>
          <a:srcRect/>
          <a:stretch/>
        </p:blipFill>
        <p:spPr>
          <a:xfrm>
            <a:off x="459977" y="219818"/>
            <a:ext cx="449842" cy="449842"/>
          </a:xfrm>
          <a:prstGeom prst="rect">
            <a:avLst/>
          </a:prstGeom>
          <a:noFill/>
          <a:ln>
            <a:noFill/>
          </a:ln>
        </p:spPr>
      </p:pic>
      <p:graphicFrame>
        <p:nvGraphicFramePr>
          <p:cNvPr id="247" name="Google Shape;247;p40"/>
          <p:cNvGraphicFramePr/>
          <p:nvPr/>
        </p:nvGraphicFramePr>
        <p:xfrm>
          <a:off x="952500" y="1097750"/>
          <a:ext cx="3000000" cy="3000000"/>
        </p:xfrm>
        <a:graphic>
          <a:graphicData uri="http://schemas.openxmlformats.org/drawingml/2006/table">
            <a:tbl>
              <a:tblPr>
                <a:noFill/>
                <a:tableStyleId>{C23563B2-29E5-4155-B139-A4BC66A0857E}</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7275">
                <a:tc>
                  <a:txBody>
                    <a:bodyPr/>
                    <a:lstStyle/>
                    <a:p>
                      <a:pPr marL="0" lvl="0" indent="0" algn="l" rtl="0">
                        <a:spcBef>
                          <a:spcPts val="0"/>
                        </a:spcBef>
                        <a:spcAft>
                          <a:spcPts val="0"/>
                        </a:spcAft>
                        <a:buNone/>
                      </a:pPr>
                      <a:endParaRPr sz="19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1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2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3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Number of cases</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51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137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54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Events in cluster</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4782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10232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2818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Events in case</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47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37</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26</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Total time (min)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18</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16</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13</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in application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30,90%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29,10%</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25, 26%</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Time out of application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29,65%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27,85%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24,55%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spent for essay</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8,78%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10,80%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13,34%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Time spent for argument</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5,85%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7,97%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10, 71%</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cxnSp>
        <p:nvCxnSpPr>
          <p:cNvPr id="252" name="Google Shape;252;p41"/>
          <p:cNvCxnSpPr/>
          <p:nvPr/>
        </p:nvCxnSpPr>
        <p:spPr>
          <a:xfrm>
            <a:off x="450399" y="830461"/>
            <a:ext cx="8064900" cy="0"/>
          </a:xfrm>
          <a:prstGeom prst="straightConnector1">
            <a:avLst/>
          </a:prstGeom>
          <a:noFill/>
          <a:ln w="12700" cap="flat" cmpd="sng">
            <a:solidFill>
              <a:srgbClr val="253957"/>
            </a:solidFill>
            <a:prstDash val="solid"/>
            <a:miter lim="400000"/>
            <a:headEnd type="none" w="sm" len="sm"/>
            <a:tailEnd type="none" w="sm" len="sm"/>
          </a:ln>
        </p:spPr>
      </p:cxnSp>
      <p:sp>
        <p:nvSpPr>
          <p:cNvPr id="253" name="Google Shape;253;p41"/>
          <p:cNvSpPr txBox="1"/>
          <p:nvPr/>
        </p:nvSpPr>
        <p:spPr>
          <a:xfrm>
            <a:off x="1105800" y="219825"/>
            <a:ext cx="5138100" cy="4848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Clr>
                <a:schemeClr val="dk1"/>
              </a:buClr>
              <a:buSzPts val="1600"/>
              <a:buFont typeface="Arial"/>
              <a:buNone/>
            </a:pPr>
            <a:r>
              <a:rPr lang="ru" sz="2700">
                <a:solidFill>
                  <a:schemeClr val="accent5"/>
                </a:solidFill>
                <a:highlight>
                  <a:schemeClr val="lt1"/>
                </a:highlight>
                <a:latin typeface="Arial Narrow"/>
                <a:ea typeface="Arial Narrow"/>
                <a:cs typeface="Arial Narrow"/>
                <a:sym typeface="Arial Narrow"/>
              </a:rPr>
              <a:t>Results</a:t>
            </a:r>
            <a:r>
              <a:rPr lang="ru" sz="2700">
                <a:solidFill>
                  <a:srgbClr val="253957"/>
                </a:solidFill>
                <a:highlight>
                  <a:srgbClr val="FFFFFF"/>
                </a:highlight>
                <a:latin typeface="Arial Narrow"/>
                <a:ea typeface="Arial Narrow"/>
                <a:cs typeface="Arial Narrow"/>
                <a:sym typeface="Arial Narrow"/>
              </a:rPr>
              <a:t> I</a:t>
            </a:r>
            <a:endParaRPr sz="2700">
              <a:solidFill>
                <a:srgbClr val="253957"/>
              </a:solidFill>
              <a:latin typeface="Arial Narrow"/>
              <a:ea typeface="Arial Narrow"/>
              <a:cs typeface="Arial Narrow"/>
              <a:sym typeface="Arial Narrow"/>
            </a:endParaRPr>
          </a:p>
        </p:txBody>
      </p:sp>
      <p:sp>
        <p:nvSpPr>
          <p:cNvPr id="254" name="Google Shape;254;p41"/>
          <p:cNvSpPr txBox="1"/>
          <p:nvPr/>
        </p:nvSpPr>
        <p:spPr>
          <a:xfrm>
            <a:off x="4252029" y="353387"/>
            <a:ext cx="4262400" cy="192600"/>
          </a:xfrm>
          <a:prstGeom prst="rect">
            <a:avLst/>
          </a:prstGeom>
          <a:noFill/>
          <a:ln>
            <a:noFill/>
          </a:ln>
        </p:spPr>
        <p:txBody>
          <a:bodyPr spcFirstLastPara="1" wrap="square" lIns="26775" tIns="26775" rIns="26775" bIns="26775" anchor="ctr" anchorCtr="0">
            <a:spAutoFit/>
          </a:bodyPr>
          <a:lstStyle/>
          <a:p>
            <a:pPr marL="0" marR="0" lvl="0" indent="0" algn="r" rtl="0">
              <a:lnSpc>
                <a:spcPct val="100000"/>
              </a:lnSpc>
              <a:spcBef>
                <a:spcPts val="0"/>
              </a:spcBef>
              <a:spcAft>
                <a:spcPts val="0"/>
              </a:spcAft>
              <a:buClr>
                <a:srgbClr val="253957"/>
              </a:buClr>
              <a:buSzPts val="900"/>
              <a:buFont typeface="Arial Narrow"/>
              <a:buNone/>
            </a:pPr>
            <a:r>
              <a:rPr lang="ru" sz="900" b="0" i="0" u="none" strike="noStrike" cap="none">
                <a:solidFill>
                  <a:srgbClr val="253957"/>
                </a:solidFill>
                <a:latin typeface="Arial Narrow"/>
                <a:ea typeface="Arial Narrow"/>
                <a:cs typeface="Arial Narrow"/>
                <a:sym typeface="Arial Narrow"/>
              </a:rPr>
              <a:t>Centre for Psychometrics and Educational Measurement, HSE</a:t>
            </a:r>
            <a:endParaRPr sz="900" b="0" i="0" u="none" strike="noStrike" cap="none">
              <a:solidFill>
                <a:srgbClr val="253957"/>
              </a:solidFill>
              <a:latin typeface="Arial Narrow"/>
              <a:ea typeface="Arial Narrow"/>
              <a:cs typeface="Arial Narrow"/>
              <a:sym typeface="Arial Narrow"/>
            </a:endParaRPr>
          </a:p>
        </p:txBody>
      </p:sp>
      <p:pic>
        <p:nvPicPr>
          <p:cNvPr id="255" name="Google Shape;255;p41" descr="Изображение"/>
          <p:cNvPicPr preferRelativeResize="0"/>
          <p:nvPr/>
        </p:nvPicPr>
        <p:blipFill rotWithShape="1">
          <a:blip r:embed="rId3">
            <a:alphaModFix/>
          </a:blip>
          <a:srcRect/>
          <a:stretch/>
        </p:blipFill>
        <p:spPr>
          <a:xfrm>
            <a:off x="459977" y="219818"/>
            <a:ext cx="449842" cy="449842"/>
          </a:xfrm>
          <a:prstGeom prst="rect">
            <a:avLst/>
          </a:prstGeom>
          <a:noFill/>
          <a:ln>
            <a:noFill/>
          </a:ln>
        </p:spPr>
      </p:pic>
      <p:sp>
        <p:nvSpPr>
          <p:cNvPr id="256" name="Google Shape;256;p41"/>
          <p:cNvSpPr txBox="1"/>
          <p:nvPr/>
        </p:nvSpPr>
        <p:spPr>
          <a:xfrm>
            <a:off x="610750" y="4375675"/>
            <a:ext cx="774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a:solidFill>
                  <a:srgbClr val="253957"/>
                </a:solidFill>
                <a:latin typeface="Arial Narrow"/>
                <a:ea typeface="Arial Narrow"/>
                <a:cs typeface="Arial Narrow"/>
                <a:sym typeface="Arial Narrow"/>
              </a:rPr>
              <a:t>Fitness 0,934</a:t>
            </a:r>
            <a:endParaRPr>
              <a:solidFill>
                <a:srgbClr val="253957"/>
              </a:solidFill>
              <a:latin typeface="Arial Narrow"/>
              <a:ea typeface="Arial Narrow"/>
              <a:cs typeface="Arial Narrow"/>
              <a:sym typeface="Arial Narrow"/>
            </a:endParaRPr>
          </a:p>
        </p:txBody>
      </p:sp>
      <p:pic>
        <p:nvPicPr>
          <p:cNvPr id="257" name="Google Shape;257;p41"/>
          <p:cNvPicPr preferRelativeResize="0"/>
          <p:nvPr/>
        </p:nvPicPr>
        <p:blipFill rotWithShape="1">
          <a:blip r:embed="rId4">
            <a:alphaModFix/>
          </a:blip>
          <a:srcRect t="576"/>
          <a:stretch/>
        </p:blipFill>
        <p:spPr>
          <a:xfrm>
            <a:off x="969750" y="939375"/>
            <a:ext cx="6250301" cy="3346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cxnSp>
        <p:nvCxnSpPr>
          <p:cNvPr id="262" name="Google Shape;262;p42"/>
          <p:cNvCxnSpPr/>
          <p:nvPr/>
        </p:nvCxnSpPr>
        <p:spPr>
          <a:xfrm>
            <a:off x="450399" y="830461"/>
            <a:ext cx="8064900" cy="0"/>
          </a:xfrm>
          <a:prstGeom prst="straightConnector1">
            <a:avLst/>
          </a:prstGeom>
          <a:noFill/>
          <a:ln w="12700" cap="flat" cmpd="sng">
            <a:solidFill>
              <a:srgbClr val="253957"/>
            </a:solidFill>
            <a:prstDash val="solid"/>
            <a:miter lim="400000"/>
            <a:headEnd type="none" w="sm" len="sm"/>
            <a:tailEnd type="none" w="sm" len="sm"/>
          </a:ln>
        </p:spPr>
      </p:cxnSp>
      <p:sp>
        <p:nvSpPr>
          <p:cNvPr id="263" name="Google Shape;263;p42"/>
          <p:cNvSpPr txBox="1"/>
          <p:nvPr/>
        </p:nvSpPr>
        <p:spPr>
          <a:xfrm>
            <a:off x="1105800" y="219825"/>
            <a:ext cx="5138100" cy="4848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Clr>
                <a:schemeClr val="dk1"/>
              </a:buClr>
              <a:buSzPts val="1600"/>
              <a:buFont typeface="Arial"/>
              <a:buNone/>
            </a:pPr>
            <a:r>
              <a:rPr lang="ru" sz="2700">
                <a:solidFill>
                  <a:srgbClr val="253957"/>
                </a:solidFill>
                <a:highlight>
                  <a:schemeClr val="lt1"/>
                </a:highlight>
                <a:latin typeface="Arial Narrow"/>
                <a:ea typeface="Arial Narrow"/>
                <a:cs typeface="Arial Narrow"/>
                <a:sym typeface="Arial Narrow"/>
              </a:rPr>
              <a:t>Results</a:t>
            </a:r>
            <a:r>
              <a:rPr lang="ru" sz="2700">
                <a:solidFill>
                  <a:srgbClr val="253957"/>
                </a:solidFill>
                <a:highlight>
                  <a:srgbClr val="FFFFFF"/>
                </a:highlight>
                <a:latin typeface="Arial Narrow"/>
                <a:ea typeface="Arial Narrow"/>
                <a:cs typeface="Arial Narrow"/>
                <a:sym typeface="Arial Narrow"/>
              </a:rPr>
              <a:t> II</a:t>
            </a:r>
            <a:endParaRPr sz="2700">
              <a:solidFill>
                <a:srgbClr val="253957"/>
              </a:solidFill>
              <a:latin typeface="Arial Narrow"/>
              <a:ea typeface="Arial Narrow"/>
              <a:cs typeface="Arial Narrow"/>
              <a:sym typeface="Arial Narrow"/>
            </a:endParaRPr>
          </a:p>
        </p:txBody>
      </p:sp>
      <p:sp>
        <p:nvSpPr>
          <p:cNvPr id="264" name="Google Shape;264;p42"/>
          <p:cNvSpPr txBox="1"/>
          <p:nvPr/>
        </p:nvSpPr>
        <p:spPr>
          <a:xfrm>
            <a:off x="4252029" y="353387"/>
            <a:ext cx="4262400" cy="192600"/>
          </a:xfrm>
          <a:prstGeom prst="rect">
            <a:avLst/>
          </a:prstGeom>
          <a:noFill/>
          <a:ln>
            <a:noFill/>
          </a:ln>
        </p:spPr>
        <p:txBody>
          <a:bodyPr spcFirstLastPara="1" wrap="square" lIns="26775" tIns="26775" rIns="26775" bIns="26775" anchor="ctr" anchorCtr="0">
            <a:spAutoFit/>
          </a:bodyPr>
          <a:lstStyle/>
          <a:p>
            <a:pPr marL="0" marR="0" lvl="0" indent="0" algn="r" rtl="0">
              <a:lnSpc>
                <a:spcPct val="100000"/>
              </a:lnSpc>
              <a:spcBef>
                <a:spcPts val="0"/>
              </a:spcBef>
              <a:spcAft>
                <a:spcPts val="0"/>
              </a:spcAft>
              <a:buClr>
                <a:srgbClr val="253957"/>
              </a:buClr>
              <a:buSzPts val="900"/>
              <a:buFont typeface="Arial Narrow"/>
              <a:buNone/>
            </a:pPr>
            <a:r>
              <a:rPr lang="ru" sz="900" b="0" i="0" u="none" strike="noStrike" cap="none">
                <a:solidFill>
                  <a:srgbClr val="253957"/>
                </a:solidFill>
                <a:latin typeface="Arial Narrow"/>
                <a:ea typeface="Arial Narrow"/>
                <a:cs typeface="Arial Narrow"/>
                <a:sym typeface="Arial Narrow"/>
              </a:rPr>
              <a:t>Centre for Psychometrics and Educational Measurement, HSE</a:t>
            </a:r>
            <a:endParaRPr sz="900" b="0" i="0" u="none" strike="noStrike" cap="none">
              <a:solidFill>
                <a:srgbClr val="253957"/>
              </a:solidFill>
              <a:latin typeface="Arial Narrow"/>
              <a:ea typeface="Arial Narrow"/>
              <a:cs typeface="Arial Narrow"/>
              <a:sym typeface="Arial Narrow"/>
            </a:endParaRPr>
          </a:p>
        </p:txBody>
      </p:sp>
      <p:pic>
        <p:nvPicPr>
          <p:cNvPr id="265" name="Google Shape;265;p42" descr="Изображение"/>
          <p:cNvPicPr preferRelativeResize="0"/>
          <p:nvPr/>
        </p:nvPicPr>
        <p:blipFill rotWithShape="1">
          <a:blip r:embed="rId3">
            <a:alphaModFix/>
          </a:blip>
          <a:srcRect/>
          <a:stretch/>
        </p:blipFill>
        <p:spPr>
          <a:xfrm>
            <a:off x="459977" y="219818"/>
            <a:ext cx="449842" cy="449842"/>
          </a:xfrm>
          <a:prstGeom prst="rect">
            <a:avLst/>
          </a:prstGeom>
          <a:noFill/>
          <a:ln>
            <a:noFill/>
          </a:ln>
        </p:spPr>
      </p:pic>
      <p:sp>
        <p:nvSpPr>
          <p:cNvPr id="266" name="Google Shape;266;p42"/>
          <p:cNvSpPr txBox="1"/>
          <p:nvPr/>
        </p:nvSpPr>
        <p:spPr>
          <a:xfrm>
            <a:off x="610750" y="4375675"/>
            <a:ext cx="774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a:solidFill>
                  <a:srgbClr val="253957"/>
                </a:solidFill>
                <a:latin typeface="Arial Narrow"/>
                <a:ea typeface="Arial Narrow"/>
                <a:cs typeface="Arial Narrow"/>
                <a:sym typeface="Arial Narrow"/>
              </a:rPr>
              <a:t>Fitness 0,707</a:t>
            </a:r>
            <a:endParaRPr>
              <a:solidFill>
                <a:srgbClr val="253957"/>
              </a:solidFill>
              <a:latin typeface="Arial Narrow"/>
              <a:ea typeface="Arial Narrow"/>
              <a:cs typeface="Arial Narrow"/>
              <a:sym typeface="Arial Narrow"/>
            </a:endParaRPr>
          </a:p>
        </p:txBody>
      </p:sp>
      <p:pic>
        <p:nvPicPr>
          <p:cNvPr id="267" name="Google Shape;267;p42"/>
          <p:cNvPicPr preferRelativeResize="0"/>
          <p:nvPr/>
        </p:nvPicPr>
        <p:blipFill rotWithShape="1">
          <a:blip r:embed="rId4">
            <a:alphaModFix/>
          </a:blip>
          <a:srcRect r="418"/>
          <a:stretch/>
        </p:blipFill>
        <p:spPr>
          <a:xfrm>
            <a:off x="152400" y="956275"/>
            <a:ext cx="8802002" cy="2693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cxnSp>
        <p:nvCxnSpPr>
          <p:cNvPr id="272" name="Google Shape;272;p43"/>
          <p:cNvCxnSpPr/>
          <p:nvPr/>
        </p:nvCxnSpPr>
        <p:spPr>
          <a:xfrm>
            <a:off x="450399" y="830461"/>
            <a:ext cx="8064900" cy="0"/>
          </a:xfrm>
          <a:prstGeom prst="straightConnector1">
            <a:avLst/>
          </a:prstGeom>
          <a:noFill/>
          <a:ln w="12700" cap="flat" cmpd="sng">
            <a:solidFill>
              <a:srgbClr val="253957"/>
            </a:solidFill>
            <a:prstDash val="solid"/>
            <a:miter lim="400000"/>
            <a:headEnd type="none" w="sm" len="sm"/>
            <a:tailEnd type="none" w="sm" len="sm"/>
          </a:ln>
        </p:spPr>
      </p:cxnSp>
      <p:sp>
        <p:nvSpPr>
          <p:cNvPr id="273" name="Google Shape;273;p43"/>
          <p:cNvSpPr txBox="1"/>
          <p:nvPr/>
        </p:nvSpPr>
        <p:spPr>
          <a:xfrm>
            <a:off x="1105800" y="219825"/>
            <a:ext cx="5138100" cy="4848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Clr>
                <a:schemeClr val="dk1"/>
              </a:buClr>
              <a:buSzPts val="1600"/>
              <a:buFont typeface="Arial"/>
              <a:buNone/>
            </a:pPr>
            <a:r>
              <a:rPr lang="ru" sz="2700">
                <a:solidFill>
                  <a:srgbClr val="253957"/>
                </a:solidFill>
                <a:highlight>
                  <a:schemeClr val="lt1"/>
                </a:highlight>
                <a:latin typeface="Arial Narrow"/>
                <a:ea typeface="Arial Narrow"/>
                <a:cs typeface="Arial Narrow"/>
                <a:sym typeface="Arial Narrow"/>
              </a:rPr>
              <a:t>Results</a:t>
            </a:r>
            <a:r>
              <a:rPr lang="ru" sz="2700">
                <a:solidFill>
                  <a:srgbClr val="253957"/>
                </a:solidFill>
                <a:highlight>
                  <a:srgbClr val="FFFFFF"/>
                </a:highlight>
                <a:latin typeface="Arial Narrow"/>
                <a:ea typeface="Arial Narrow"/>
                <a:cs typeface="Arial Narrow"/>
                <a:sym typeface="Arial Narrow"/>
              </a:rPr>
              <a:t> III</a:t>
            </a:r>
            <a:endParaRPr sz="2700">
              <a:solidFill>
                <a:srgbClr val="253957"/>
              </a:solidFill>
              <a:latin typeface="Arial Narrow"/>
              <a:ea typeface="Arial Narrow"/>
              <a:cs typeface="Arial Narrow"/>
              <a:sym typeface="Arial Narrow"/>
            </a:endParaRPr>
          </a:p>
        </p:txBody>
      </p:sp>
      <p:sp>
        <p:nvSpPr>
          <p:cNvPr id="274" name="Google Shape;274;p43"/>
          <p:cNvSpPr txBox="1"/>
          <p:nvPr/>
        </p:nvSpPr>
        <p:spPr>
          <a:xfrm>
            <a:off x="4252029" y="353387"/>
            <a:ext cx="4262400" cy="192600"/>
          </a:xfrm>
          <a:prstGeom prst="rect">
            <a:avLst/>
          </a:prstGeom>
          <a:noFill/>
          <a:ln>
            <a:noFill/>
          </a:ln>
        </p:spPr>
        <p:txBody>
          <a:bodyPr spcFirstLastPara="1" wrap="square" lIns="26775" tIns="26775" rIns="26775" bIns="26775" anchor="ctr" anchorCtr="0">
            <a:spAutoFit/>
          </a:bodyPr>
          <a:lstStyle/>
          <a:p>
            <a:pPr marL="0" marR="0" lvl="0" indent="0" algn="r" rtl="0">
              <a:lnSpc>
                <a:spcPct val="100000"/>
              </a:lnSpc>
              <a:spcBef>
                <a:spcPts val="0"/>
              </a:spcBef>
              <a:spcAft>
                <a:spcPts val="0"/>
              </a:spcAft>
              <a:buClr>
                <a:srgbClr val="253957"/>
              </a:buClr>
              <a:buSzPts val="900"/>
              <a:buFont typeface="Arial Narrow"/>
              <a:buNone/>
            </a:pPr>
            <a:r>
              <a:rPr lang="ru" sz="900" b="0" i="0" u="none" strike="noStrike" cap="none">
                <a:solidFill>
                  <a:srgbClr val="253957"/>
                </a:solidFill>
                <a:latin typeface="Arial Narrow"/>
                <a:ea typeface="Arial Narrow"/>
                <a:cs typeface="Arial Narrow"/>
                <a:sym typeface="Arial Narrow"/>
              </a:rPr>
              <a:t>Centre for Psychometrics and Educational Measurement, HSE</a:t>
            </a:r>
            <a:endParaRPr sz="900" b="0" i="0" u="none" strike="noStrike" cap="none">
              <a:solidFill>
                <a:srgbClr val="253957"/>
              </a:solidFill>
              <a:latin typeface="Arial Narrow"/>
              <a:ea typeface="Arial Narrow"/>
              <a:cs typeface="Arial Narrow"/>
              <a:sym typeface="Arial Narrow"/>
            </a:endParaRPr>
          </a:p>
        </p:txBody>
      </p:sp>
      <p:pic>
        <p:nvPicPr>
          <p:cNvPr id="275" name="Google Shape;275;p43" descr="Изображение"/>
          <p:cNvPicPr preferRelativeResize="0"/>
          <p:nvPr/>
        </p:nvPicPr>
        <p:blipFill rotWithShape="1">
          <a:blip r:embed="rId3">
            <a:alphaModFix/>
          </a:blip>
          <a:srcRect/>
          <a:stretch/>
        </p:blipFill>
        <p:spPr>
          <a:xfrm>
            <a:off x="459977" y="219818"/>
            <a:ext cx="449842" cy="449842"/>
          </a:xfrm>
          <a:prstGeom prst="rect">
            <a:avLst/>
          </a:prstGeom>
          <a:noFill/>
          <a:ln>
            <a:noFill/>
          </a:ln>
        </p:spPr>
      </p:pic>
      <p:sp>
        <p:nvSpPr>
          <p:cNvPr id="276" name="Google Shape;276;p43"/>
          <p:cNvSpPr txBox="1"/>
          <p:nvPr/>
        </p:nvSpPr>
        <p:spPr>
          <a:xfrm>
            <a:off x="610750" y="4375675"/>
            <a:ext cx="774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a:solidFill>
                  <a:srgbClr val="253957"/>
                </a:solidFill>
                <a:latin typeface="Arial Narrow"/>
                <a:ea typeface="Arial Narrow"/>
                <a:cs typeface="Arial Narrow"/>
                <a:sym typeface="Arial Narrow"/>
              </a:rPr>
              <a:t>Fitness 0,75</a:t>
            </a:r>
            <a:endParaRPr>
              <a:solidFill>
                <a:srgbClr val="253957"/>
              </a:solidFill>
              <a:latin typeface="Arial Narrow"/>
              <a:ea typeface="Arial Narrow"/>
              <a:cs typeface="Arial Narrow"/>
              <a:sym typeface="Arial Narrow"/>
            </a:endParaRPr>
          </a:p>
        </p:txBody>
      </p:sp>
      <p:pic>
        <p:nvPicPr>
          <p:cNvPr id="277" name="Google Shape;277;p43"/>
          <p:cNvPicPr preferRelativeResize="0"/>
          <p:nvPr/>
        </p:nvPicPr>
        <p:blipFill rotWithShape="1">
          <a:blip r:embed="rId4">
            <a:alphaModFix/>
          </a:blip>
          <a:srcRect r="457"/>
          <a:stretch/>
        </p:blipFill>
        <p:spPr>
          <a:xfrm>
            <a:off x="550550" y="919950"/>
            <a:ext cx="7347523" cy="3366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cxnSp>
        <p:nvCxnSpPr>
          <p:cNvPr id="282" name="Google Shape;282;p44"/>
          <p:cNvCxnSpPr/>
          <p:nvPr/>
        </p:nvCxnSpPr>
        <p:spPr>
          <a:xfrm>
            <a:off x="450399" y="830461"/>
            <a:ext cx="8064900" cy="0"/>
          </a:xfrm>
          <a:prstGeom prst="straightConnector1">
            <a:avLst/>
          </a:prstGeom>
          <a:noFill/>
          <a:ln w="12700" cap="flat" cmpd="sng">
            <a:solidFill>
              <a:srgbClr val="253957"/>
            </a:solidFill>
            <a:prstDash val="solid"/>
            <a:miter lim="400000"/>
            <a:headEnd type="none" w="sm" len="sm"/>
            <a:tailEnd type="none" w="sm" len="sm"/>
          </a:ln>
        </p:spPr>
      </p:cxnSp>
      <p:sp>
        <p:nvSpPr>
          <p:cNvPr id="283" name="Google Shape;283;p44"/>
          <p:cNvSpPr txBox="1"/>
          <p:nvPr/>
        </p:nvSpPr>
        <p:spPr>
          <a:xfrm>
            <a:off x="1105800" y="219825"/>
            <a:ext cx="5138100" cy="4848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Clr>
                <a:schemeClr val="dk1"/>
              </a:buClr>
              <a:buSzPts val="1600"/>
              <a:buFont typeface="Arial"/>
              <a:buNone/>
            </a:pPr>
            <a:r>
              <a:rPr lang="ru" sz="2700">
                <a:solidFill>
                  <a:srgbClr val="253957"/>
                </a:solidFill>
                <a:highlight>
                  <a:srgbClr val="FFFFFF"/>
                </a:highlight>
                <a:latin typeface="Arial Narrow"/>
                <a:ea typeface="Arial Narrow"/>
                <a:cs typeface="Arial Narrow"/>
                <a:sym typeface="Arial Narrow"/>
              </a:rPr>
              <a:t>Дискуссия</a:t>
            </a:r>
            <a:endParaRPr sz="2700">
              <a:solidFill>
                <a:srgbClr val="253957"/>
              </a:solidFill>
              <a:latin typeface="Arial Narrow"/>
              <a:ea typeface="Arial Narrow"/>
              <a:cs typeface="Arial Narrow"/>
              <a:sym typeface="Arial Narrow"/>
            </a:endParaRPr>
          </a:p>
        </p:txBody>
      </p:sp>
      <p:sp>
        <p:nvSpPr>
          <p:cNvPr id="284" name="Google Shape;284;p44"/>
          <p:cNvSpPr txBox="1"/>
          <p:nvPr/>
        </p:nvSpPr>
        <p:spPr>
          <a:xfrm>
            <a:off x="4252029" y="353387"/>
            <a:ext cx="4262400" cy="192600"/>
          </a:xfrm>
          <a:prstGeom prst="rect">
            <a:avLst/>
          </a:prstGeom>
          <a:noFill/>
          <a:ln>
            <a:noFill/>
          </a:ln>
        </p:spPr>
        <p:txBody>
          <a:bodyPr spcFirstLastPara="1" wrap="square" lIns="26775" tIns="26775" rIns="26775" bIns="26775" anchor="ctr" anchorCtr="0">
            <a:spAutoFit/>
          </a:bodyPr>
          <a:lstStyle/>
          <a:p>
            <a:pPr marL="0" marR="0" lvl="0" indent="0" algn="r" rtl="0">
              <a:lnSpc>
                <a:spcPct val="100000"/>
              </a:lnSpc>
              <a:spcBef>
                <a:spcPts val="0"/>
              </a:spcBef>
              <a:spcAft>
                <a:spcPts val="0"/>
              </a:spcAft>
              <a:buClr>
                <a:srgbClr val="253957"/>
              </a:buClr>
              <a:buSzPts val="900"/>
              <a:buFont typeface="Arial Narrow"/>
              <a:buNone/>
            </a:pPr>
            <a:r>
              <a:rPr lang="ru" sz="900" b="0" i="0" u="none" strike="noStrike" cap="none">
                <a:solidFill>
                  <a:srgbClr val="253957"/>
                </a:solidFill>
                <a:latin typeface="Arial Narrow"/>
                <a:ea typeface="Arial Narrow"/>
                <a:cs typeface="Arial Narrow"/>
                <a:sym typeface="Arial Narrow"/>
              </a:rPr>
              <a:t>Centre for Psychometrics and Educational Measurement, HSE</a:t>
            </a:r>
            <a:endParaRPr sz="900" b="0" i="0" u="none" strike="noStrike" cap="none">
              <a:solidFill>
                <a:srgbClr val="253957"/>
              </a:solidFill>
              <a:latin typeface="Arial Narrow"/>
              <a:ea typeface="Arial Narrow"/>
              <a:cs typeface="Arial Narrow"/>
              <a:sym typeface="Arial Narrow"/>
            </a:endParaRPr>
          </a:p>
        </p:txBody>
      </p:sp>
      <p:pic>
        <p:nvPicPr>
          <p:cNvPr id="285" name="Google Shape;285;p44" descr="Изображение"/>
          <p:cNvPicPr preferRelativeResize="0"/>
          <p:nvPr/>
        </p:nvPicPr>
        <p:blipFill rotWithShape="1">
          <a:blip r:embed="rId3">
            <a:alphaModFix/>
          </a:blip>
          <a:srcRect/>
          <a:stretch/>
        </p:blipFill>
        <p:spPr>
          <a:xfrm>
            <a:off x="459977" y="219818"/>
            <a:ext cx="449842" cy="449842"/>
          </a:xfrm>
          <a:prstGeom prst="rect">
            <a:avLst/>
          </a:prstGeom>
          <a:noFill/>
          <a:ln>
            <a:noFill/>
          </a:ln>
        </p:spPr>
      </p:pic>
      <p:sp>
        <p:nvSpPr>
          <p:cNvPr id="286" name="Google Shape;286;p44"/>
          <p:cNvSpPr txBox="1"/>
          <p:nvPr/>
        </p:nvSpPr>
        <p:spPr>
          <a:xfrm>
            <a:off x="511875" y="1056775"/>
            <a:ext cx="7719300" cy="1908600"/>
          </a:xfrm>
          <a:prstGeom prst="rect">
            <a:avLst/>
          </a:prstGeom>
          <a:noFill/>
          <a:ln>
            <a:noFill/>
          </a:ln>
        </p:spPr>
        <p:txBody>
          <a:bodyPr spcFirstLastPara="1" wrap="square" lIns="91425" tIns="91425" rIns="91425" bIns="91425" anchor="t" anchorCtr="0">
            <a:spAutoFit/>
          </a:bodyPr>
          <a:lstStyle/>
          <a:p>
            <a:pPr marL="457200" lvl="0" indent="-330200" algn="l" rtl="0">
              <a:lnSpc>
                <a:spcPct val="150000"/>
              </a:lnSpc>
              <a:spcBef>
                <a:spcPts val="0"/>
              </a:spcBef>
              <a:spcAft>
                <a:spcPts val="0"/>
              </a:spcAft>
              <a:buClr>
                <a:srgbClr val="253957"/>
              </a:buClr>
              <a:buSzPts val="1600"/>
              <a:buFont typeface="Arial Narrow"/>
              <a:buAutoNum type="arabicPeriod"/>
            </a:pPr>
            <a:r>
              <a:rPr lang="ru" sz="1600">
                <a:solidFill>
                  <a:srgbClr val="253957"/>
                </a:solidFill>
                <a:latin typeface="Arial Narrow"/>
                <a:ea typeface="Arial Narrow"/>
                <a:cs typeface="Arial Narrow"/>
                <a:sym typeface="Arial Narrow"/>
              </a:rPr>
              <a:t>We cannot say which strategy of working in the application leads to higher COR scores and means a higher level of critical thinking. - ссылки</a:t>
            </a:r>
            <a:endParaRPr sz="1600">
              <a:solidFill>
                <a:srgbClr val="253957"/>
              </a:solidFill>
              <a:latin typeface="Arial Narrow"/>
              <a:ea typeface="Arial Narrow"/>
              <a:cs typeface="Arial Narrow"/>
              <a:sym typeface="Arial Narrow"/>
            </a:endParaRPr>
          </a:p>
          <a:p>
            <a:pPr marL="457200" lvl="0" indent="-330200" algn="l" rtl="0">
              <a:lnSpc>
                <a:spcPct val="150000"/>
              </a:lnSpc>
              <a:spcBef>
                <a:spcPts val="0"/>
              </a:spcBef>
              <a:spcAft>
                <a:spcPts val="0"/>
              </a:spcAft>
              <a:buClr>
                <a:srgbClr val="253957"/>
              </a:buClr>
              <a:buSzPts val="1600"/>
              <a:buFont typeface="Arial Narrow"/>
              <a:buAutoNum type="arabicPeriod"/>
            </a:pPr>
            <a:r>
              <a:rPr lang="ru" sz="1600">
                <a:solidFill>
                  <a:srgbClr val="253957"/>
                </a:solidFill>
                <a:latin typeface="Arial Narrow"/>
                <a:ea typeface="Arial Narrow"/>
                <a:cs typeface="Arial Narrow"/>
                <a:sym typeface="Arial Narrow"/>
              </a:rPr>
              <a:t>There is a relationship between the amount of time spent on the task and the score.</a:t>
            </a:r>
            <a:endParaRPr sz="1600">
              <a:solidFill>
                <a:srgbClr val="253957"/>
              </a:solidFill>
              <a:latin typeface="Arial Narrow"/>
              <a:ea typeface="Arial Narrow"/>
              <a:cs typeface="Arial Narrow"/>
              <a:sym typeface="Arial Narrow"/>
            </a:endParaRPr>
          </a:p>
          <a:p>
            <a:pPr marL="457200" lvl="0" indent="-330200" algn="l" rtl="0">
              <a:lnSpc>
                <a:spcPct val="150000"/>
              </a:lnSpc>
              <a:spcBef>
                <a:spcPts val="0"/>
              </a:spcBef>
              <a:spcAft>
                <a:spcPts val="0"/>
              </a:spcAft>
              <a:buClr>
                <a:srgbClr val="253957"/>
              </a:buClr>
              <a:buSzPts val="1600"/>
              <a:buFont typeface="Arial Narrow"/>
              <a:buAutoNum type="arabicPeriod"/>
            </a:pPr>
            <a:r>
              <a:rPr lang="ru" sz="1600">
                <a:solidFill>
                  <a:srgbClr val="253957"/>
                </a:solidFill>
                <a:latin typeface="Arial Narrow"/>
                <a:ea typeface="Arial Narrow"/>
                <a:cs typeface="Arial Narrow"/>
                <a:sym typeface="Arial Narrow"/>
              </a:rPr>
              <a:t>It can be seen that students with a higher level of COR spent more time searching for an answer to the task than on the essay writing.</a:t>
            </a:r>
            <a:endParaRPr sz="1600">
              <a:solidFill>
                <a:srgbClr val="253957"/>
              </a:solidFill>
              <a:latin typeface="Arial Narrow"/>
              <a:ea typeface="Arial Narrow"/>
              <a:cs typeface="Arial Narrow"/>
              <a:sym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animEffect transition="in" filter="fade">
                                      <p:cBhvr>
                                        <p:cTn id="7" dur="1000"/>
                                        <p:tgtEl>
                                          <p:spTgt spid="2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
                                            <p:txEl>
                                              <p:pRg st="1" end="1"/>
                                            </p:txEl>
                                          </p:spTgt>
                                        </p:tgtEl>
                                        <p:attrNameLst>
                                          <p:attrName>style.visibility</p:attrName>
                                        </p:attrNameLst>
                                      </p:cBhvr>
                                      <p:to>
                                        <p:strVal val="visible"/>
                                      </p:to>
                                    </p:set>
                                    <p:animEffect transition="in" filter="fade">
                                      <p:cBhvr>
                                        <p:cTn id="12" dur="1000"/>
                                        <p:tgtEl>
                                          <p:spTgt spid="2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
                                            <p:txEl>
                                              <p:pRg st="2" end="2"/>
                                            </p:txEl>
                                          </p:spTgt>
                                        </p:tgtEl>
                                        <p:attrNameLst>
                                          <p:attrName>style.visibility</p:attrName>
                                        </p:attrNameLst>
                                      </p:cBhvr>
                                      <p:to>
                                        <p:strVal val="visible"/>
                                      </p:to>
                                    </p:set>
                                    <p:animEffect transition="in" filter="fade">
                                      <p:cBhvr>
                                        <p:cTn id="17" dur="1000"/>
                                        <p:tgtEl>
                                          <p:spTgt spid="2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cxnSp>
        <p:nvCxnSpPr>
          <p:cNvPr id="291" name="Google Shape;291;p45"/>
          <p:cNvCxnSpPr/>
          <p:nvPr/>
        </p:nvCxnSpPr>
        <p:spPr>
          <a:xfrm>
            <a:off x="450399" y="830461"/>
            <a:ext cx="8064900" cy="0"/>
          </a:xfrm>
          <a:prstGeom prst="straightConnector1">
            <a:avLst/>
          </a:prstGeom>
          <a:noFill/>
          <a:ln w="12700" cap="flat" cmpd="sng">
            <a:solidFill>
              <a:srgbClr val="253957"/>
            </a:solidFill>
            <a:prstDash val="solid"/>
            <a:miter lim="400000"/>
            <a:headEnd type="none" w="sm" len="sm"/>
            <a:tailEnd type="none" w="sm" len="sm"/>
          </a:ln>
        </p:spPr>
      </p:cxnSp>
      <p:sp>
        <p:nvSpPr>
          <p:cNvPr id="292" name="Google Shape;292;p45"/>
          <p:cNvSpPr txBox="1"/>
          <p:nvPr/>
        </p:nvSpPr>
        <p:spPr>
          <a:xfrm>
            <a:off x="1105800" y="219825"/>
            <a:ext cx="5138100" cy="4848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Clr>
                <a:schemeClr val="dk1"/>
              </a:buClr>
              <a:buSzPts val="1600"/>
              <a:buFont typeface="Arial"/>
              <a:buNone/>
            </a:pPr>
            <a:r>
              <a:rPr lang="ru" sz="2700">
                <a:solidFill>
                  <a:srgbClr val="253957"/>
                </a:solidFill>
                <a:highlight>
                  <a:srgbClr val="FFFFFF"/>
                </a:highlight>
                <a:latin typeface="Arial Narrow"/>
                <a:ea typeface="Arial Narrow"/>
                <a:cs typeface="Arial Narrow"/>
                <a:sym typeface="Arial Narrow"/>
              </a:rPr>
              <a:t>Conclusions</a:t>
            </a:r>
            <a:endParaRPr sz="2700">
              <a:solidFill>
                <a:srgbClr val="253957"/>
              </a:solidFill>
              <a:latin typeface="Arial Narrow"/>
              <a:ea typeface="Arial Narrow"/>
              <a:cs typeface="Arial Narrow"/>
              <a:sym typeface="Arial Narrow"/>
            </a:endParaRPr>
          </a:p>
        </p:txBody>
      </p:sp>
      <p:sp>
        <p:nvSpPr>
          <p:cNvPr id="293" name="Google Shape;293;p45"/>
          <p:cNvSpPr txBox="1"/>
          <p:nvPr/>
        </p:nvSpPr>
        <p:spPr>
          <a:xfrm>
            <a:off x="4252029" y="353387"/>
            <a:ext cx="4262400" cy="192600"/>
          </a:xfrm>
          <a:prstGeom prst="rect">
            <a:avLst/>
          </a:prstGeom>
          <a:noFill/>
          <a:ln>
            <a:noFill/>
          </a:ln>
        </p:spPr>
        <p:txBody>
          <a:bodyPr spcFirstLastPara="1" wrap="square" lIns="26775" tIns="26775" rIns="26775" bIns="26775" anchor="ctr" anchorCtr="0">
            <a:spAutoFit/>
          </a:bodyPr>
          <a:lstStyle/>
          <a:p>
            <a:pPr marL="0" marR="0" lvl="0" indent="0" algn="r" rtl="0">
              <a:lnSpc>
                <a:spcPct val="100000"/>
              </a:lnSpc>
              <a:spcBef>
                <a:spcPts val="0"/>
              </a:spcBef>
              <a:spcAft>
                <a:spcPts val="0"/>
              </a:spcAft>
              <a:buClr>
                <a:srgbClr val="253957"/>
              </a:buClr>
              <a:buSzPts val="900"/>
              <a:buFont typeface="Arial Narrow"/>
              <a:buNone/>
            </a:pPr>
            <a:r>
              <a:rPr lang="ru" sz="900" b="0" i="0" u="none" strike="noStrike" cap="none">
                <a:solidFill>
                  <a:srgbClr val="253957"/>
                </a:solidFill>
                <a:latin typeface="Arial Narrow"/>
                <a:ea typeface="Arial Narrow"/>
                <a:cs typeface="Arial Narrow"/>
                <a:sym typeface="Arial Narrow"/>
              </a:rPr>
              <a:t>Centre for Psychometrics and Educational Measurement, HSE</a:t>
            </a:r>
            <a:endParaRPr sz="900" b="0" i="0" u="none" strike="noStrike" cap="none">
              <a:solidFill>
                <a:srgbClr val="253957"/>
              </a:solidFill>
              <a:latin typeface="Arial Narrow"/>
              <a:ea typeface="Arial Narrow"/>
              <a:cs typeface="Arial Narrow"/>
              <a:sym typeface="Arial Narrow"/>
            </a:endParaRPr>
          </a:p>
        </p:txBody>
      </p:sp>
      <p:pic>
        <p:nvPicPr>
          <p:cNvPr id="294" name="Google Shape;294;p45" descr="Изображение"/>
          <p:cNvPicPr preferRelativeResize="0"/>
          <p:nvPr/>
        </p:nvPicPr>
        <p:blipFill rotWithShape="1">
          <a:blip r:embed="rId3">
            <a:alphaModFix/>
          </a:blip>
          <a:srcRect/>
          <a:stretch/>
        </p:blipFill>
        <p:spPr>
          <a:xfrm>
            <a:off x="459977" y="219818"/>
            <a:ext cx="449842" cy="449842"/>
          </a:xfrm>
          <a:prstGeom prst="rect">
            <a:avLst/>
          </a:prstGeom>
          <a:noFill/>
          <a:ln>
            <a:noFill/>
          </a:ln>
        </p:spPr>
      </p:pic>
      <p:sp>
        <p:nvSpPr>
          <p:cNvPr id="295" name="Google Shape;295;p45"/>
          <p:cNvSpPr txBox="1"/>
          <p:nvPr/>
        </p:nvSpPr>
        <p:spPr>
          <a:xfrm>
            <a:off x="511875" y="1056775"/>
            <a:ext cx="7719300" cy="1908600"/>
          </a:xfrm>
          <a:prstGeom prst="rect">
            <a:avLst/>
          </a:prstGeom>
          <a:noFill/>
          <a:ln>
            <a:noFill/>
          </a:ln>
        </p:spPr>
        <p:txBody>
          <a:bodyPr spcFirstLastPara="1" wrap="square" lIns="91425" tIns="91425" rIns="91425" bIns="91425" anchor="t" anchorCtr="0">
            <a:spAutoFit/>
          </a:bodyPr>
          <a:lstStyle/>
          <a:p>
            <a:pPr marL="457200" lvl="0" indent="-330200" algn="l" rtl="0">
              <a:lnSpc>
                <a:spcPct val="150000"/>
              </a:lnSpc>
              <a:spcBef>
                <a:spcPts val="0"/>
              </a:spcBef>
              <a:spcAft>
                <a:spcPts val="0"/>
              </a:spcAft>
              <a:buClr>
                <a:srgbClr val="253957"/>
              </a:buClr>
              <a:buSzPts val="1600"/>
              <a:buFont typeface="Arial Narrow"/>
              <a:buAutoNum type="arabicPeriod"/>
            </a:pPr>
            <a:r>
              <a:rPr lang="ru" sz="1600">
                <a:solidFill>
                  <a:srgbClr val="253957"/>
                </a:solidFill>
                <a:latin typeface="Arial Narrow"/>
                <a:ea typeface="Arial Narrow"/>
                <a:cs typeface="Arial Narrow"/>
                <a:sym typeface="Arial Narrow"/>
              </a:rPr>
              <a:t>We cannot say which strategy of working in the application leads to higher COR scores and means a higher level of critical thinking. - ссылки</a:t>
            </a:r>
            <a:endParaRPr sz="1600">
              <a:solidFill>
                <a:srgbClr val="253957"/>
              </a:solidFill>
              <a:latin typeface="Arial Narrow"/>
              <a:ea typeface="Arial Narrow"/>
              <a:cs typeface="Arial Narrow"/>
              <a:sym typeface="Arial Narrow"/>
            </a:endParaRPr>
          </a:p>
          <a:p>
            <a:pPr marL="457200" lvl="0" indent="-330200" algn="l" rtl="0">
              <a:lnSpc>
                <a:spcPct val="150000"/>
              </a:lnSpc>
              <a:spcBef>
                <a:spcPts val="0"/>
              </a:spcBef>
              <a:spcAft>
                <a:spcPts val="0"/>
              </a:spcAft>
              <a:buClr>
                <a:srgbClr val="253957"/>
              </a:buClr>
              <a:buSzPts val="1600"/>
              <a:buFont typeface="Arial Narrow"/>
              <a:buAutoNum type="arabicPeriod"/>
            </a:pPr>
            <a:r>
              <a:rPr lang="ru" sz="1600">
                <a:solidFill>
                  <a:srgbClr val="253957"/>
                </a:solidFill>
                <a:latin typeface="Arial Narrow"/>
                <a:ea typeface="Arial Narrow"/>
                <a:cs typeface="Arial Narrow"/>
                <a:sym typeface="Arial Narrow"/>
              </a:rPr>
              <a:t>There is a relationship between the amount of time spent on the task and the score.</a:t>
            </a:r>
            <a:endParaRPr sz="1600">
              <a:solidFill>
                <a:srgbClr val="253957"/>
              </a:solidFill>
              <a:latin typeface="Arial Narrow"/>
              <a:ea typeface="Arial Narrow"/>
              <a:cs typeface="Arial Narrow"/>
              <a:sym typeface="Arial Narrow"/>
            </a:endParaRPr>
          </a:p>
          <a:p>
            <a:pPr marL="457200" lvl="0" indent="-330200" algn="l" rtl="0">
              <a:lnSpc>
                <a:spcPct val="150000"/>
              </a:lnSpc>
              <a:spcBef>
                <a:spcPts val="0"/>
              </a:spcBef>
              <a:spcAft>
                <a:spcPts val="0"/>
              </a:spcAft>
              <a:buClr>
                <a:srgbClr val="253957"/>
              </a:buClr>
              <a:buSzPts val="1600"/>
              <a:buFont typeface="Arial Narrow"/>
              <a:buAutoNum type="arabicPeriod"/>
            </a:pPr>
            <a:r>
              <a:rPr lang="ru" sz="1600">
                <a:solidFill>
                  <a:srgbClr val="253957"/>
                </a:solidFill>
                <a:latin typeface="Arial Narrow"/>
                <a:ea typeface="Arial Narrow"/>
                <a:cs typeface="Arial Narrow"/>
                <a:sym typeface="Arial Narrow"/>
              </a:rPr>
              <a:t>It can be seen that students with a higher level of COR spent more time searching for an answer to the task than on the essay writing.</a:t>
            </a:r>
            <a:endParaRPr sz="1600">
              <a:solidFill>
                <a:srgbClr val="253957"/>
              </a:solidFill>
              <a:latin typeface="Arial Narrow"/>
              <a:ea typeface="Arial Narrow"/>
              <a:cs typeface="Arial Narrow"/>
              <a:sym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animEffect transition="in" filter="fade">
                                      <p:cBhvr>
                                        <p:cTn id="7" dur="1000"/>
                                        <p:tgtEl>
                                          <p:spTgt spid="2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5">
                                            <p:txEl>
                                              <p:pRg st="1" end="1"/>
                                            </p:txEl>
                                          </p:spTgt>
                                        </p:tgtEl>
                                        <p:attrNameLst>
                                          <p:attrName>style.visibility</p:attrName>
                                        </p:attrNameLst>
                                      </p:cBhvr>
                                      <p:to>
                                        <p:strVal val="visible"/>
                                      </p:to>
                                    </p:set>
                                    <p:animEffect transition="in" filter="fade">
                                      <p:cBhvr>
                                        <p:cTn id="12" dur="1000"/>
                                        <p:tgtEl>
                                          <p:spTgt spid="2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5">
                                            <p:txEl>
                                              <p:pRg st="2" end="2"/>
                                            </p:txEl>
                                          </p:spTgt>
                                        </p:tgtEl>
                                        <p:attrNameLst>
                                          <p:attrName>style.visibility</p:attrName>
                                        </p:attrNameLst>
                                      </p:cBhvr>
                                      <p:to>
                                        <p:strVal val="visible"/>
                                      </p:to>
                                    </p:set>
                                    <p:animEffect transition="in" filter="fade">
                                      <p:cBhvr>
                                        <p:cTn id="17" dur="1000"/>
                                        <p:tgtEl>
                                          <p:spTgt spid="2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cxnSp>
        <p:nvCxnSpPr>
          <p:cNvPr id="117" name="Google Shape;117;p28"/>
          <p:cNvCxnSpPr/>
          <p:nvPr/>
        </p:nvCxnSpPr>
        <p:spPr>
          <a:xfrm>
            <a:off x="450399" y="830461"/>
            <a:ext cx="8064900" cy="0"/>
          </a:xfrm>
          <a:prstGeom prst="straightConnector1">
            <a:avLst/>
          </a:prstGeom>
          <a:noFill/>
          <a:ln w="12700" cap="flat" cmpd="sng">
            <a:solidFill>
              <a:srgbClr val="253957"/>
            </a:solidFill>
            <a:prstDash val="solid"/>
            <a:miter lim="400000"/>
            <a:headEnd type="none" w="sm" len="sm"/>
            <a:tailEnd type="none" w="sm" len="sm"/>
          </a:ln>
        </p:spPr>
      </p:cxnSp>
      <p:sp>
        <p:nvSpPr>
          <p:cNvPr id="118" name="Google Shape;118;p28"/>
          <p:cNvSpPr txBox="1"/>
          <p:nvPr/>
        </p:nvSpPr>
        <p:spPr>
          <a:xfrm>
            <a:off x="1105800" y="219825"/>
            <a:ext cx="5138100" cy="484800"/>
          </a:xfrm>
          <a:prstGeom prst="rect">
            <a:avLst/>
          </a:prstGeom>
          <a:noFill/>
          <a:ln>
            <a:noFill/>
          </a:ln>
        </p:spPr>
        <p:txBody>
          <a:bodyPr spcFirstLastPara="1" wrap="square" lIns="26775" tIns="26775" rIns="26775" bIns="26775" anchor="t" anchorCtr="0">
            <a:noAutofit/>
          </a:bodyPr>
          <a:lstStyle/>
          <a:p>
            <a:pPr marL="0" lvl="0" indent="0" algn="l" rtl="0">
              <a:lnSpc>
                <a:spcPct val="115000"/>
              </a:lnSpc>
              <a:spcBef>
                <a:spcPts val="0"/>
              </a:spcBef>
              <a:spcAft>
                <a:spcPts val="0"/>
              </a:spcAft>
              <a:buClr>
                <a:schemeClr val="dk1"/>
              </a:buClr>
              <a:buSzPts val="1100"/>
              <a:buFont typeface="Arial"/>
              <a:buNone/>
            </a:pPr>
            <a:r>
              <a:rPr lang="ru" sz="2700">
                <a:solidFill>
                  <a:srgbClr val="253957"/>
                </a:solidFill>
                <a:highlight>
                  <a:srgbClr val="FFFFFF"/>
                </a:highlight>
                <a:latin typeface="Arial Narrow"/>
                <a:ea typeface="Arial Narrow"/>
                <a:cs typeface="Arial Narrow"/>
                <a:sym typeface="Arial Narrow"/>
              </a:rPr>
              <a:t>Research Design</a:t>
            </a:r>
            <a:endParaRPr sz="2700">
              <a:solidFill>
                <a:srgbClr val="253957"/>
              </a:solidFill>
              <a:highlight>
                <a:srgbClr val="FFFFFF"/>
              </a:highlight>
              <a:latin typeface="Arial Narrow"/>
              <a:ea typeface="Arial Narrow"/>
              <a:cs typeface="Arial Narrow"/>
              <a:sym typeface="Arial Narrow"/>
            </a:endParaRPr>
          </a:p>
          <a:p>
            <a:pPr marL="0" lvl="0" indent="0" algn="l" rtl="0">
              <a:spcBef>
                <a:spcPts val="0"/>
              </a:spcBef>
              <a:spcAft>
                <a:spcPts val="0"/>
              </a:spcAft>
              <a:buClr>
                <a:schemeClr val="dk1"/>
              </a:buClr>
              <a:buSzPts val="1600"/>
              <a:buFont typeface="Arial"/>
              <a:buNone/>
            </a:pPr>
            <a:endParaRPr sz="2700">
              <a:solidFill>
                <a:srgbClr val="253957"/>
              </a:solidFill>
              <a:latin typeface="Arial Narrow"/>
              <a:ea typeface="Arial Narrow"/>
              <a:cs typeface="Arial Narrow"/>
              <a:sym typeface="Arial Narrow"/>
            </a:endParaRPr>
          </a:p>
        </p:txBody>
      </p:sp>
      <p:sp>
        <p:nvSpPr>
          <p:cNvPr id="119" name="Google Shape;119;p28"/>
          <p:cNvSpPr txBox="1"/>
          <p:nvPr/>
        </p:nvSpPr>
        <p:spPr>
          <a:xfrm>
            <a:off x="4252029" y="353387"/>
            <a:ext cx="4262400" cy="192600"/>
          </a:xfrm>
          <a:prstGeom prst="rect">
            <a:avLst/>
          </a:prstGeom>
          <a:noFill/>
          <a:ln>
            <a:noFill/>
          </a:ln>
        </p:spPr>
        <p:txBody>
          <a:bodyPr spcFirstLastPara="1" wrap="square" lIns="26775" tIns="26775" rIns="26775" bIns="26775" anchor="ctr" anchorCtr="0">
            <a:spAutoFit/>
          </a:bodyPr>
          <a:lstStyle/>
          <a:p>
            <a:pPr marL="0" marR="0" lvl="0" indent="0" algn="r" rtl="0">
              <a:lnSpc>
                <a:spcPct val="100000"/>
              </a:lnSpc>
              <a:spcBef>
                <a:spcPts val="0"/>
              </a:spcBef>
              <a:spcAft>
                <a:spcPts val="0"/>
              </a:spcAft>
              <a:buClr>
                <a:srgbClr val="253957"/>
              </a:buClr>
              <a:buSzPts val="900"/>
              <a:buFont typeface="Arial Narrow"/>
              <a:buNone/>
            </a:pPr>
            <a:r>
              <a:rPr lang="ru" sz="900" b="0" i="0" u="none" strike="noStrike" cap="none">
                <a:solidFill>
                  <a:srgbClr val="253957"/>
                </a:solidFill>
                <a:latin typeface="Arial Narrow"/>
                <a:ea typeface="Arial Narrow"/>
                <a:cs typeface="Arial Narrow"/>
                <a:sym typeface="Arial Narrow"/>
              </a:rPr>
              <a:t>Centre for Psychometrics and Educational Measurement, HSE</a:t>
            </a:r>
            <a:endParaRPr sz="900" b="0" i="0" u="none" strike="noStrike" cap="none">
              <a:solidFill>
                <a:srgbClr val="253957"/>
              </a:solidFill>
              <a:latin typeface="Arial Narrow"/>
              <a:ea typeface="Arial Narrow"/>
              <a:cs typeface="Arial Narrow"/>
              <a:sym typeface="Arial Narrow"/>
            </a:endParaRPr>
          </a:p>
        </p:txBody>
      </p:sp>
      <p:pic>
        <p:nvPicPr>
          <p:cNvPr id="120" name="Google Shape;120;p28" descr="Изображение"/>
          <p:cNvPicPr preferRelativeResize="0"/>
          <p:nvPr/>
        </p:nvPicPr>
        <p:blipFill rotWithShape="1">
          <a:blip r:embed="rId3">
            <a:alphaModFix/>
          </a:blip>
          <a:srcRect/>
          <a:stretch/>
        </p:blipFill>
        <p:spPr>
          <a:xfrm>
            <a:off x="459977" y="219818"/>
            <a:ext cx="449842" cy="449842"/>
          </a:xfrm>
          <a:prstGeom prst="rect">
            <a:avLst/>
          </a:prstGeom>
          <a:noFill/>
          <a:ln>
            <a:noFill/>
          </a:ln>
        </p:spPr>
      </p:pic>
      <p:sp>
        <p:nvSpPr>
          <p:cNvPr id="121" name="Google Shape;121;p28"/>
          <p:cNvSpPr txBox="1"/>
          <p:nvPr/>
        </p:nvSpPr>
        <p:spPr>
          <a:xfrm>
            <a:off x="384900" y="991250"/>
            <a:ext cx="8129400" cy="300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ru" sz="1700">
                <a:solidFill>
                  <a:srgbClr val="253957"/>
                </a:solidFill>
                <a:highlight>
                  <a:srgbClr val="FFFFFF"/>
                </a:highlight>
                <a:latin typeface="Arial Narrow"/>
                <a:ea typeface="Arial Narrow"/>
                <a:cs typeface="Arial Narrow"/>
                <a:sym typeface="Arial Narrow"/>
              </a:rPr>
              <a:t>The testing was </a:t>
            </a:r>
            <a:r>
              <a:rPr lang="ru" sz="1700" u="sng">
                <a:solidFill>
                  <a:srgbClr val="253957"/>
                </a:solidFill>
                <a:highlight>
                  <a:srgbClr val="FFFFFF"/>
                </a:highlight>
                <a:latin typeface="Arial Narrow"/>
                <a:ea typeface="Arial Narrow"/>
                <a:cs typeface="Arial Narrow"/>
                <a:sym typeface="Arial Narrow"/>
              </a:rPr>
              <a:t>a part of a course</a:t>
            </a:r>
            <a:r>
              <a:rPr lang="ru" sz="1700">
                <a:solidFill>
                  <a:srgbClr val="253957"/>
                </a:solidFill>
                <a:highlight>
                  <a:srgbClr val="FFFFFF"/>
                </a:highlight>
                <a:latin typeface="Arial Narrow"/>
                <a:ea typeface="Arial Narrow"/>
                <a:cs typeface="Arial Narrow"/>
                <a:sym typeface="Arial Narrow"/>
              </a:rPr>
              <a:t> “Economical thinking”. The data was collected in </a:t>
            </a:r>
            <a:r>
              <a:rPr lang="ru" sz="1700" u="sng">
                <a:solidFill>
                  <a:srgbClr val="253957"/>
                </a:solidFill>
                <a:highlight>
                  <a:srgbClr val="FFFFFF"/>
                </a:highlight>
                <a:latin typeface="Arial Narrow"/>
                <a:ea typeface="Arial Narrow"/>
                <a:cs typeface="Arial Narrow"/>
                <a:sym typeface="Arial Narrow"/>
              </a:rPr>
              <a:t>December 2021</a:t>
            </a:r>
            <a:r>
              <a:rPr lang="ru" sz="1700">
                <a:solidFill>
                  <a:srgbClr val="253957"/>
                </a:solidFill>
                <a:highlight>
                  <a:srgbClr val="FFFFFF"/>
                </a:highlight>
                <a:latin typeface="Arial Narrow"/>
                <a:ea typeface="Arial Narrow"/>
                <a:cs typeface="Arial Narrow"/>
                <a:sym typeface="Arial Narrow"/>
              </a:rPr>
              <a:t>. The sample consisted of </a:t>
            </a:r>
            <a:r>
              <a:rPr lang="ru" sz="1700" u="sng">
                <a:solidFill>
                  <a:srgbClr val="253957"/>
                </a:solidFill>
                <a:highlight>
                  <a:srgbClr val="FFFFFF"/>
                </a:highlight>
                <a:latin typeface="Arial Narrow"/>
                <a:ea typeface="Arial Narrow"/>
                <a:cs typeface="Arial Narrow"/>
                <a:sym typeface="Arial Narrow"/>
              </a:rPr>
              <a:t>330 students</a:t>
            </a:r>
            <a:r>
              <a:rPr lang="ru" sz="1700">
                <a:solidFill>
                  <a:srgbClr val="253957"/>
                </a:solidFill>
                <a:highlight>
                  <a:srgbClr val="FFFFFF"/>
                </a:highlight>
                <a:latin typeface="Arial Narrow"/>
                <a:ea typeface="Arial Narrow"/>
                <a:cs typeface="Arial Narrow"/>
                <a:sym typeface="Arial Narrow"/>
              </a:rPr>
              <a:t>, who generated </a:t>
            </a:r>
            <a:r>
              <a:rPr lang="ru" sz="1700" u="sng">
                <a:solidFill>
                  <a:srgbClr val="253957"/>
                </a:solidFill>
                <a:highlight>
                  <a:srgbClr val="FFFFFF"/>
                </a:highlight>
                <a:latin typeface="Arial Narrow"/>
                <a:ea typeface="Arial Narrow"/>
                <a:cs typeface="Arial Narrow"/>
                <a:sym typeface="Arial Narrow"/>
              </a:rPr>
              <a:t>more than 11.000 events</a:t>
            </a:r>
            <a:r>
              <a:rPr lang="ru" sz="1700">
                <a:solidFill>
                  <a:srgbClr val="253957"/>
                </a:solidFill>
                <a:highlight>
                  <a:srgbClr val="FFFFFF"/>
                </a:highlight>
                <a:latin typeface="Arial Narrow"/>
                <a:ea typeface="Arial Narrow"/>
                <a:cs typeface="Arial Narrow"/>
                <a:sym typeface="Arial Narrow"/>
              </a:rPr>
              <a:t> in total while solving the unconstrained task.</a:t>
            </a:r>
            <a:endParaRPr sz="1700">
              <a:solidFill>
                <a:srgbClr val="253957"/>
              </a:solidFill>
              <a:highlight>
                <a:srgbClr val="FFFFFF"/>
              </a:highlight>
              <a:latin typeface="Arial Narrow"/>
              <a:ea typeface="Arial Narrow"/>
              <a:cs typeface="Arial Narrow"/>
              <a:sym typeface="Arial Narrow"/>
            </a:endParaRPr>
          </a:p>
          <a:p>
            <a:pPr marL="0" lvl="0" indent="0" algn="just" rtl="0">
              <a:lnSpc>
                <a:spcPct val="115000"/>
              </a:lnSpc>
              <a:spcBef>
                <a:spcPts val="1200"/>
              </a:spcBef>
              <a:spcAft>
                <a:spcPts val="0"/>
              </a:spcAft>
              <a:buNone/>
            </a:pPr>
            <a:r>
              <a:rPr lang="ru" sz="1700">
                <a:solidFill>
                  <a:srgbClr val="253957"/>
                </a:solidFill>
                <a:latin typeface="Arial Narrow"/>
                <a:ea typeface="Arial Narrow"/>
                <a:cs typeface="Arial Narrow"/>
                <a:sym typeface="Arial Narrow"/>
              </a:rPr>
              <a:t>All students who underwent the test were split into </a:t>
            </a:r>
            <a:r>
              <a:rPr lang="ru" sz="1700" u="sng">
                <a:solidFill>
                  <a:srgbClr val="253957"/>
                </a:solidFill>
                <a:latin typeface="Arial Narrow"/>
                <a:ea typeface="Arial Narrow"/>
                <a:cs typeface="Arial Narrow"/>
                <a:sym typeface="Arial Narrow"/>
              </a:rPr>
              <a:t>3</a:t>
            </a:r>
            <a:r>
              <a:rPr lang="ru" sz="1700" u="sng">
                <a:solidFill>
                  <a:schemeClr val="accent5"/>
                </a:solidFill>
                <a:latin typeface="Arial Narrow"/>
                <a:ea typeface="Arial Narrow"/>
                <a:cs typeface="Arial Narrow"/>
                <a:sym typeface="Arial Narrow"/>
              </a:rPr>
              <a:t> clusters</a:t>
            </a:r>
            <a:r>
              <a:rPr lang="ru" sz="1700">
                <a:solidFill>
                  <a:srgbClr val="253957"/>
                </a:solidFill>
                <a:latin typeface="Arial Narrow"/>
                <a:ea typeface="Arial Narrow"/>
                <a:cs typeface="Arial Narrow"/>
                <a:sym typeface="Arial Narrow"/>
              </a:rPr>
              <a:t> based on their test results (from 0 to 8 points).</a:t>
            </a:r>
            <a:endParaRPr sz="1700">
              <a:solidFill>
                <a:srgbClr val="253957"/>
              </a:solidFill>
              <a:highlight>
                <a:srgbClr val="FFFFFF"/>
              </a:highlight>
              <a:latin typeface="Arial Narrow"/>
              <a:ea typeface="Arial Narrow"/>
              <a:cs typeface="Arial Narrow"/>
              <a:sym typeface="Arial Narrow"/>
            </a:endParaRPr>
          </a:p>
          <a:p>
            <a:pPr marL="0" lvl="0" indent="0" algn="just" rtl="0">
              <a:lnSpc>
                <a:spcPct val="115000"/>
              </a:lnSpc>
              <a:spcBef>
                <a:spcPts val="0"/>
              </a:spcBef>
              <a:spcAft>
                <a:spcPts val="0"/>
              </a:spcAft>
              <a:buClr>
                <a:schemeClr val="dk1"/>
              </a:buClr>
              <a:buSzPts val="1100"/>
              <a:buFont typeface="Arial"/>
              <a:buNone/>
            </a:pPr>
            <a:endParaRPr sz="1700">
              <a:solidFill>
                <a:srgbClr val="253957"/>
              </a:solidFill>
              <a:highlight>
                <a:srgbClr val="FFFFFF"/>
              </a:highlight>
              <a:latin typeface="Arial Narrow"/>
              <a:ea typeface="Arial Narrow"/>
              <a:cs typeface="Arial Narrow"/>
              <a:sym typeface="Arial Narrow"/>
            </a:endParaRPr>
          </a:p>
          <a:p>
            <a:pPr marL="0" lvl="0" indent="0" algn="just" rtl="0">
              <a:lnSpc>
                <a:spcPct val="115000"/>
              </a:lnSpc>
              <a:spcBef>
                <a:spcPts val="0"/>
              </a:spcBef>
              <a:spcAft>
                <a:spcPts val="0"/>
              </a:spcAft>
              <a:buClr>
                <a:schemeClr val="dk1"/>
              </a:buClr>
              <a:buSzPts val="1100"/>
              <a:buFont typeface="Arial"/>
              <a:buNone/>
            </a:pPr>
            <a:r>
              <a:rPr lang="ru" sz="1700">
                <a:solidFill>
                  <a:srgbClr val="253957"/>
                </a:solidFill>
                <a:highlight>
                  <a:srgbClr val="FFFFFF"/>
                </a:highlight>
                <a:latin typeface="Arial Narrow"/>
                <a:ea typeface="Arial Narrow"/>
                <a:cs typeface="Arial Narrow"/>
                <a:sym typeface="Arial Narrow"/>
              </a:rPr>
              <a:t>An open source software for process discovery</a:t>
            </a:r>
            <a:r>
              <a:rPr lang="ru" sz="1700">
                <a:solidFill>
                  <a:srgbClr val="253957"/>
                </a:solidFill>
                <a:latin typeface="Arial Narrow"/>
                <a:ea typeface="Arial Narrow"/>
                <a:cs typeface="Arial Narrow"/>
                <a:sym typeface="Arial Narrow"/>
              </a:rPr>
              <a:t> </a:t>
            </a:r>
            <a:r>
              <a:rPr lang="ru" sz="1700" u="sng">
                <a:solidFill>
                  <a:srgbClr val="253957"/>
                </a:solidFill>
                <a:latin typeface="Arial Narrow"/>
                <a:ea typeface="Arial Narrow"/>
                <a:cs typeface="Arial Narrow"/>
                <a:sym typeface="Arial Narrow"/>
              </a:rPr>
              <a:t>ProM</a:t>
            </a:r>
            <a:r>
              <a:rPr lang="ru" sz="1700">
                <a:solidFill>
                  <a:srgbClr val="253957"/>
                </a:solidFill>
                <a:latin typeface="Arial Narrow"/>
                <a:ea typeface="Arial Narrow"/>
                <a:cs typeface="Arial Narrow"/>
                <a:sym typeface="Arial Narrow"/>
              </a:rPr>
              <a:t>¹ </a:t>
            </a:r>
            <a:r>
              <a:rPr lang="ru" sz="1700">
                <a:solidFill>
                  <a:srgbClr val="253957"/>
                </a:solidFill>
                <a:highlight>
                  <a:srgbClr val="FFFFFF"/>
                </a:highlight>
                <a:latin typeface="Arial Narrow"/>
                <a:ea typeface="Arial Narrow"/>
                <a:cs typeface="Arial Narrow"/>
                <a:sym typeface="Arial Narrow"/>
              </a:rPr>
              <a:t>was used </a:t>
            </a:r>
            <a:r>
              <a:rPr lang="ru" sz="1700">
                <a:solidFill>
                  <a:srgbClr val="253957"/>
                </a:solidFill>
                <a:latin typeface="Arial Narrow"/>
                <a:ea typeface="Arial Narrow"/>
                <a:cs typeface="Arial Narrow"/>
                <a:sym typeface="Arial Narrow"/>
              </a:rPr>
              <a:t>for data analysis with the help of  </a:t>
            </a:r>
            <a:r>
              <a:rPr lang="ru" sz="1700" u="sng">
                <a:solidFill>
                  <a:srgbClr val="253957"/>
                </a:solidFill>
                <a:latin typeface="Arial Narrow"/>
                <a:ea typeface="Arial Narrow"/>
                <a:cs typeface="Arial Narrow"/>
                <a:sym typeface="Arial Narrow"/>
              </a:rPr>
              <a:t>Inductive Miner</a:t>
            </a:r>
            <a:r>
              <a:rPr lang="ru" sz="1700">
                <a:solidFill>
                  <a:srgbClr val="253957"/>
                </a:solidFill>
                <a:latin typeface="Arial Narrow"/>
                <a:ea typeface="Arial Narrow"/>
                <a:cs typeface="Arial Narrow"/>
                <a:sym typeface="Arial Narrow"/>
              </a:rPr>
              <a:t>.</a:t>
            </a:r>
            <a:endParaRPr sz="1700">
              <a:solidFill>
                <a:srgbClr val="253957"/>
              </a:solidFill>
              <a:latin typeface="Arial Narrow"/>
              <a:ea typeface="Arial Narrow"/>
              <a:cs typeface="Arial Narrow"/>
              <a:sym typeface="Arial Narrow"/>
            </a:endParaRPr>
          </a:p>
          <a:p>
            <a:pPr marL="0" lvl="0" indent="0" algn="l" rtl="0">
              <a:lnSpc>
                <a:spcPct val="115000"/>
              </a:lnSpc>
              <a:spcBef>
                <a:spcPts val="0"/>
              </a:spcBef>
              <a:spcAft>
                <a:spcPts val="0"/>
              </a:spcAft>
              <a:buNone/>
            </a:pPr>
            <a:endParaRPr sz="1700">
              <a:solidFill>
                <a:srgbClr val="253957"/>
              </a:solidFill>
              <a:latin typeface="Arial Narrow"/>
              <a:ea typeface="Arial Narrow"/>
              <a:cs typeface="Arial Narrow"/>
              <a:sym typeface="Arial Narrow"/>
            </a:endParaRPr>
          </a:p>
        </p:txBody>
      </p:sp>
      <p:sp>
        <p:nvSpPr>
          <p:cNvPr id="122" name="Google Shape;122;p28"/>
          <p:cNvSpPr txBox="1"/>
          <p:nvPr/>
        </p:nvSpPr>
        <p:spPr>
          <a:xfrm>
            <a:off x="459975" y="4557325"/>
            <a:ext cx="7719300" cy="323100"/>
          </a:xfrm>
          <a:prstGeom prst="rect">
            <a:avLst/>
          </a:prstGeom>
          <a:noFill/>
          <a:ln>
            <a:noFill/>
          </a:ln>
        </p:spPr>
        <p:txBody>
          <a:bodyPr spcFirstLastPara="1" wrap="square" lIns="91425" tIns="91425" rIns="91425" bIns="91425" anchor="t" anchorCtr="0">
            <a:spAutoFit/>
          </a:bodyPr>
          <a:lstStyle/>
          <a:p>
            <a:pPr marL="269999" lvl="0" indent="-269999" algn="just" rtl="0">
              <a:lnSpc>
                <a:spcPct val="115000"/>
              </a:lnSpc>
              <a:spcBef>
                <a:spcPts val="0"/>
              </a:spcBef>
              <a:spcAft>
                <a:spcPts val="0"/>
              </a:spcAft>
              <a:buNone/>
            </a:pPr>
            <a:r>
              <a:rPr lang="ru" sz="900">
                <a:solidFill>
                  <a:srgbClr val="253957"/>
                </a:solidFill>
                <a:latin typeface="Arial Narrow"/>
                <a:ea typeface="Arial Narrow"/>
                <a:cs typeface="Arial Narrow"/>
                <a:sym typeface="Arial Narrow"/>
              </a:rPr>
              <a:t>¹ </a:t>
            </a:r>
            <a:r>
              <a:rPr lang="ru" sz="900">
                <a:solidFill>
                  <a:srgbClr val="253957"/>
                </a:solidFill>
                <a:highlight>
                  <a:srgbClr val="FFFFFF"/>
                </a:highlight>
                <a:latin typeface="Arial Narrow"/>
                <a:ea typeface="Arial Narrow"/>
                <a:cs typeface="Arial Narrow"/>
                <a:sym typeface="Arial Narrow"/>
              </a:rPr>
              <a:t>van der Aalst, W. M. P. (2016). </a:t>
            </a:r>
            <a:r>
              <a:rPr lang="ru" sz="900" i="1">
                <a:solidFill>
                  <a:srgbClr val="253957"/>
                </a:solidFill>
                <a:highlight>
                  <a:srgbClr val="FFFFFF"/>
                </a:highlight>
                <a:latin typeface="Arial Narrow"/>
                <a:ea typeface="Arial Narrow"/>
                <a:cs typeface="Arial Narrow"/>
                <a:sym typeface="Arial Narrow"/>
              </a:rPr>
              <a:t>Process Mining: Data Science in Action</a:t>
            </a:r>
            <a:r>
              <a:rPr lang="ru" sz="900">
                <a:solidFill>
                  <a:srgbClr val="253957"/>
                </a:solidFill>
                <a:highlight>
                  <a:srgbClr val="FFFFFF"/>
                </a:highlight>
                <a:latin typeface="Arial Narrow"/>
                <a:ea typeface="Arial Narrow"/>
                <a:cs typeface="Arial Narrow"/>
                <a:sym typeface="Arial Narrow"/>
              </a:rPr>
              <a:t>. Heidelberg: Springer. ISBN: 978-3-662-49850-7 </a:t>
            </a:r>
            <a:endParaRPr sz="900">
              <a:latin typeface="Helvetica Neue Light"/>
              <a:ea typeface="Helvetica Neue Light"/>
              <a:cs typeface="Helvetica Neue Light"/>
              <a:sym typeface="Helvetica Neue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cxnSp>
        <p:nvCxnSpPr>
          <p:cNvPr id="300" name="Google Shape;300;p46"/>
          <p:cNvCxnSpPr/>
          <p:nvPr/>
        </p:nvCxnSpPr>
        <p:spPr>
          <a:xfrm>
            <a:off x="450399" y="830461"/>
            <a:ext cx="8064900" cy="0"/>
          </a:xfrm>
          <a:prstGeom prst="straightConnector1">
            <a:avLst/>
          </a:prstGeom>
          <a:noFill/>
          <a:ln w="12700" cap="flat" cmpd="sng">
            <a:solidFill>
              <a:srgbClr val="253957"/>
            </a:solidFill>
            <a:prstDash val="solid"/>
            <a:miter lim="400000"/>
            <a:headEnd type="none" w="sm" len="sm"/>
            <a:tailEnd type="none" w="sm" len="sm"/>
          </a:ln>
        </p:spPr>
      </p:cxnSp>
      <p:sp>
        <p:nvSpPr>
          <p:cNvPr id="301" name="Google Shape;301;p46"/>
          <p:cNvSpPr txBox="1"/>
          <p:nvPr/>
        </p:nvSpPr>
        <p:spPr>
          <a:xfrm>
            <a:off x="1105800" y="219825"/>
            <a:ext cx="5138100" cy="4848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Clr>
                <a:schemeClr val="dk1"/>
              </a:buClr>
              <a:buSzPts val="1600"/>
              <a:buFont typeface="Arial"/>
              <a:buNone/>
            </a:pPr>
            <a:r>
              <a:rPr lang="ru" sz="2700">
                <a:solidFill>
                  <a:srgbClr val="253957"/>
                </a:solidFill>
                <a:highlight>
                  <a:srgbClr val="FFFFFF"/>
                </a:highlight>
                <a:latin typeface="Arial Narrow"/>
                <a:ea typeface="Arial Narrow"/>
                <a:cs typeface="Arial Narrow"/>
                <a:sym typeface="Arial Narrow"/>
              </a:rPr>
              <a:t>Limitations</a:t>
            </a:r>
            <a:endParaRPr sz="2700">
              <a:solidFill>
                <a:srgbClr val="253957"/>
              </a:solidFill>
              <a:latin typeface="Arial Narrow"/>
              <a:ea typeface="Arial Narrow"/>
              <a:cs typeface="Arial Narrow"/>
              <a:sym typeface="Arial Narrow"/>
            </a:endParaRPr>
          </a:p>
        </p:txBody>
      </p:sp>
      <p:sp>
        <p:nvSpPr>
          <p:cNvPr id="302" name="Google Shape;302;p46"/>
          <p:cNvSpPr txBox="1"/>
          <p:nvPr/>
        </p:nvSpPr>
        <p:spPr>
          <a:xfrm>
            <a:off x="4252029" y="353387"/>
            <a:ext cx="4262400" cy="192600"/>
          </a:xfrm>
          <a:prstGeom prst="rect">
            <a:avLst/>
          </a:prstGeom>
          <a:noFill/>
          <a:ln>
            <a:noFill/>
          </a:ln>
        </p:spPr>
        <p:txBody>
          <a:bodyPr spcFirstLastPara="1" wrap="square" lIns="26775" tIns="26775" rIns="26775" bIns="26775" anchor="ctr" anchorCtr="0">
            <a:spAutoFit/>
          </a:bodyPr>
          <a:lstStyle/>
          <a:p>
            <a:pPr marL="0" marR="0" lvl="0" indent="0" algn="r" rtl="0">
              <a:lnSpc>
                <a:spcPct val="100000"/>
              </a:lnSpc>
              <a:spcBef>
                <a:spcPts val="0"/>
              </a:spcBef>
              <a:spcAft>
                <a:spcPts val="0"/>
              </a:spcAft>
              <a:buClr>
                <a:srgbClr val="253957"/>
              </a:buClr>
              <a:buSzPts val="900"/>
              <a:buFont typeface="Arial Narrow"/>
              <a:buNone/>
            </a:pPr>
            <a:r>
              <a:rPr lang="ru" sz="900" b="0" i="0" u="none" strike="noStrike" cap="none">
                <a:solidFill>
                  <a:srgbClr val="253957"/>
                </a:solidFill>
                <a:latin typeface="Arial Narrow"/>
                <a:ea typeface="Arial Narrow"/>
                <a:cs typeface="Arial Narrow"/>
                <a:sym typeface="Arial Narrow"/>
              </a:rPr>
              <a:t>Centre for Psychometrics and Educational Measurement, HSE</a:t>
            </a:r>
            <a:endParaRPr sz="900" b="0" i="0" u="none" strike="noStrike" cap="none">
              <a:solidFill>
                <a:srgbClr val="253957"/>
              </a:solidFill>
              <a:latin typeface="Arial Narrow"/>
              <a:ea typeface="Arial Narrow"/>
              <a:cs typeface="Arial Narrow"/>
              <a:sym typeface="Arial Narrow"/>
            </a:endParaRPr>
          </a:p>
        </p:txBody>
      </p:sp>
      <p:pic>
        <p:nvPicPr>
          <p:cNvPr id="303" name="Google Shape;303;p46" descr="Изображение"/>
          <p:cNvPicPr preferRelativeResize="0"/>
          <p:nvPr/>
        </p:nvPicPr>
        <p:blipFill rotWithShape="1">
          <a:blip r:embed="rId3">
            <a:alphaModFix/>
          </a:blip>
          <a:srcRect/>
          <a:stretch/>
        </p:blipFill>
        <p:spPr>
          <a:xfrm>
            <a:off x="459977" y="219818"/>
            <a:ext cx="449842" cy="449842"/>
          </a:xfrm>
          <a:prstGeom prst="rect">
            <a:avLst/>
          </a:prstGeom>
          <a:noFill/>
          <a:ln>
            <a:noFill/>
          </a:ln>
        </p:spPr>
      </p:pic>
      <p:sp>
        <p:nvSpPr>
          <p:cNvPr id="304" name="Google Shape;304;p46"/>
          <p:cNvSpPr txBox="1"/>
          <p:nvPr/>
        </p:nvSpPr>
        <p:spPr>
          <a:xfrm>
            <a:off x="511875" y="1056775"/>
            <a:ext cx="7719300" cy="1539300"/>
          </a:xfrm>
          <a:prstGeom prst="rect">
            <a:avLst/>
          </a:prstGeom>
          <a:noFill/>
          <a:ln>
            <a:noFill/>
          </a:ln>
        </p:spPr>
        <p:txBody>
          <a:bodyPr spcFirstLastPara="1" wrap="square" lIns="91425" tIns="91425" rIns="91425" bIns="91425" anchor="t" anchorCtr="0">
            <a:spAutoFit/>
          </a:bodyPr>
          <a:lstStyle/>
          <a:p>
            <a:pPr marL="457200" lvl="0" indent="-330200" algn="l" rtl="0">
              <a:lnSpc>
                <a:spcPct val="150000"/>
              </a:lnSpc>
              <a:spcBef>
                <a:spcPts val="0"/>
              </a:spcBef>
              <a:spcAft>
                <a:spcPts val="0"/>
              </a:spcAft>
              <a:buClr>
                <a:srgbClr val="253957"/>
              </a:buClr>
              <a:buSzPts val="1600"/>
              <a:buFont typeface="Arial Narrow"/>
              <a:buAutoNum type="arabicPeriod"/>
            </a:pPr>
            <a:r>
              <a:rPr lang="ru" sz="1600">
                <a:solidFill>
                  <a:srgbClr val="253957"/>
                </a:solidFill>
                <a:latin typeface="Arial Narrow"/>
                <a:ea typeface="Arial Narrow"/>
                <a:cs typeface="Arial Narrow"/>
                <a:sym typeface="Arial Narrow"/>
              </a:rPr>
              <a:t>The amount of data</a:t>
            </a:r>
            <a:r>
              <a:rPr lang="ru" sz="1500">
                <a:solidFill>
                  <a:srgbClr val="253957"/>
                </a:solidFill>
                <a:latin typeface="Arial Narrow"/>
                <a:ea typeface="Arial Narrow"/>
                <a:cs typeface="Arial Narrow"/>
                <a:sym typeface="Arial Narrow"/>
              </a:rPr>
              <a:t>¹ </a:t>
            </a:r>
            <a:r>
              <a:rPr lang="ru" sz="1000">
                <a:solidFill>
                  <a:srgbClr val="253957"/>
                </a:solidFill>
                <a:latin typeface="Arial Narrow"/>
                <a:ea typeface="Arial Narrow"/>
                <a:cs typeface="Arial Narrow"/>
                <a:sym typeface="Arial Narrow"/>
              </a:rPr>
              <a:t>(on average , it is necessary to have more than 1000 cases)</a:t>
            </a:r>
            <a:endParaRPr sz="1700">
              <a:solidFill>
                <a:srgbClr val="253957"/>
              </a:solidFill>
              <a:latin typeface="Arial Narrow"/>
              <a:ea typeface="Arial Narrow"/>
              <a:cs typeface="Arial Narrow"/>
              <a:sym typeface="Arial Narrow"/>
            </a:endParaRPr>
          </a:p>
          <a:p>
            <a:pPr marL="457200" lvl="0" indent="-330200" algn="l" rtl="0">
              <a:lnSpc>
                <a:spcPct val="150000"/>
              </a:lnSpc>
              <a:spcBef>
                <a:spcPts val="0"/>
              </a:spcBef>
              <a:spcAft>
                <a:spcPts val="0"/>
              </a:spcAft>
              <a:buClr>
                <a:srgbClr val="253957"/>
              </a:buClr>
              <a:buSzPts val="1600"/>
              <a:buFont typeface="Arial Narrow"/>
              <a:buAutoNum type="arabicPeriod"/>
            </a:pPr>
            <a:r>
              <a:rPr lang="ru" sz="1600">
                <a:solidFill>
                  <a:srgbClr val="253957"/>
                </a:solidFill>
                <a:latin typeface="Arial Narrow"/>
                <a:ea typeface="Arial Narrow"/>
                <a:cs typeface="Arial Narrow"/>
                <a:sym typeface="Arial Narrow"/>
              </a:rPr>
              <a:t>The amount of encoded information in the logs (noise)</a:t>
            </a:r>
            <a:r>
              <a:rPr lang="ru" sz="1500">
                <a:solidFill>
                  <a:srgbClr val="253957"/>
                </a:solidFill>
                <a:latin typeface="Arial Narrow"/>
                <a:ea typeface="Arial Narrow"/>
                <a:cs typeface="Arial Narrow"/>
                <a:sym typeface="Arial Narrow"/>
              </a:rPr>
              <a:t>¹ </a:t>
            </a:r>
            <a:r>
              <a:rPr lang="ru" sz="1000">
                <a:solidFill>
                  <a:srgbClr val="253957"/>
                </a:solidFill>
                <a:latin typeface="Arial Narrow"/>
                <a:ea typeface="Arial Narrow"/>
                <a:cs typeface="Arial Narrow"/>
                <a:sym typeface="Arial Narrow"/>
              </a:rPr>
              <a:t>(to filter out at least 20% of the unpopular behaviour)</a:t>
            </a:r>
            <a:endParaRPr sz="1100">
              <a:solidFill>
                <a:srgbClr val="253957"/>
              </a:solidFill>
              <a:latin typeface="Arial Narrow"/>
              <a:ea typeface="Arial Narrow"/>
              <a:cs typeface="Arial Narrow"/>
              <a:sym typeface="Arial Narrow"/>
            </a:endParaRPr>
          </a:p>
          <a:p>
            <a:pPr marL="457200" lvl="0" indent="-330200" algn="l" rtl="0">
              <a:lnSpc>
                <a:spcPct val="150000"/>
              </a:lnSpc>
              <a:spcBef>
                <a:spcPts val="0"/>
              </a:spcBef>
              <a:spcAft>
                <a:spcPts val="0"/>
              </a:spcAft>
              <a:buClr>
                <a:srgbClr val="253957"/>
              </a:buClr>
              <a:buSzPts val="1600"/>
              <a:buFont typeface="Arial Narrow"/>
              <a:buAutoNum type="arabicPeriod"/>
            </a:pPr>
            <a:r>
              <a:rPr lang="ru" sz="1600">
                <a:solidFill>
                  <a:srgbClr val="253957"/>
                </a:solidFill>
                <a:latin typeface="Arial Narrow"/>
                <a:ea typeface="Arial Narrow"/>
                <a:cs typeface="Arial Narrow"/>
                <a:sym typeface="Arial Narrow"/>
              </a:rPr>
              <a:t>The limitations of the application events only² </a:t>
            </a:r>
            <a:r>
              <a:rPr lang="ru" sz="1000">
                <a:solidFill>
                  <a:srgbClr val="253957"/>
                </a:solidFill>
                <a:latin typeface="Arial Narrow"/>
                <a:ea typeface="Arial Narrow"/>
                <a:cs typeface="Arial Narrow"/>
                <a:sym typeface="Arial Narrow"/>
              </a:rPr>
              <a:t>(patterns outside the application may differ significantly between clusters)</a:t>
            </a:r>
            <a:endParaRPr sz="1000">
              <a:solidFill>
                <a:srgbClr val="253957"/>
              </a:solidFill>
              <a:latin typeface="Arial Narrow"/>
              <a:ea typeface="Arial Narrow"/>
              <a:cs typeface="Arial Narrow"/>
              <a:sym typeface="Arial Narrow"/>
            </a:endParaRPr>
          </a:p>
          <a:p>
            <a:pPr marL="457200" lvl="0" indent="-330200" algn="l" rtl="0">
              <a:lnSpc>
                <a:spcPct val="150000"/>
              </a:lnSpc>
              <a:spcBef>
                <a:spcPts val="0"/>
              </a:spcBef>
              <a:spcAft>
                <a:spcPts val="0"/>
              </a:spcAft>
              <a:buClr>
                <a:srgbClr val="253957"/>
              </a:buClr>
              <a:buSzPts val="1600"/>
              <a:buFont typeface="Arial Narrow"/>
              <a:buAutoNum type="arabicPeriod"/>
            </a:pPr>
            <a:r>
              <a:rPr lang="ru" sz="1600">
                <a:solidFill>
                  <a:srgbClr val="253957"/>
                </a:solidFill>
                <a:latin typeface="Arial Narrow"/>
                <a:ea typeface="Arial Narrow"/>
                <a:cs typeface="Arial Narrow"/>
                <a:sym typeface="Arial Narrow"/>
              </a:rPr>
              <a:t>The form of the task </a:t>
            </a:r>
            <a:r>
              <a:rPr lang="ru" sz="1000">
                <a:solidFill>
                  <a:srgbClr val="253957"/>
                </a:solidFill>
                <a:latin typeface="Arial Narrow"/>
                <a:ea typeface="Arial Narrow"/>
                <a:cs typeface="Arial Narrow"/>
                <a:sym typeface="Arial Narrow"/>
              </a:rPr>
              <a:t>(it is clear from the case-study that not all students could understand how to fill in the form)</a:t>
            </a:r>
            <a:endParaRPr sz="1600">
              <a:solidFill>
                <a:srgbClr val="253957"/>
              </a:solidFill>
              <a:latin typeface="Arial Narrow"/>
              <a:ea typeface="Arial Narrow"/>
              <a:cs typeface="Arial Narrow"/>
              <a:sym typeface="Arial Narrow"/>
            </a:endParaRPr>
          </a:p>
        </p:txBody>
      </p:sp>
      <p:sp>
        <p:nvSpPr>
          <p:cNvPr id="305" name="Google Shape;305;p46"/>
          <p:cNvSpPr txBox="1"/>
          <p:nvPr/>
        </p:nvSpPr>
        <p:spPr>
          <a:xfrm>
            <a:off x="459975" y="4481125"/>
            <a:ext cx="7719300" cy="641700"/>
          </a:xfrm>
          <a:prstGeom prst="rect">
            <a:avLst/>
          </a:prstGeom>
          <a:noFill/>
          <a:ln>
            <a:noFill/>
          </a:ln>
        </p:spPr>
        <p:txBody>
          <a:bodyPr spcFirstLastPara="1" wrap="square" lIns="91425" tIns="91425" rIns="91425" bIns="91425" anchor="t" anchorCtr="0">
            <a:spAutoFit/>
          </a:bodyPr>
          <a:lstStyle/>
          <a:p>
            <a:pPr marL="269999" lvl="0" indent="-269999" algn="just" rtl="0">
              <a:lnSpc>
                <a:spcPct val="115000"/>
              </a:lnSpc>
              <a:spcBef>
                <a:spcPts val="0"/>
              </a:spcBef>
              <a:spcAft>
                <a:spcPts val="0"/>
              </a:spcAft>
              <a:buNone/>
            </a:pPr>
            <a:r>
              <a:rPr lang="ru" sz="900">
                <a:solidFill>
                  <a:srgbClr val="253957"/>
                </a:solidFill>
                <a:latin typeface="Arial Narrow"/>
                <a:ea typeface="Arial Narrow"/>
                <a:cs typeface="Arial Narrow"/>
                <a:sym typeface="Arial Narrow"/>
              </a:rPr>
              <a:t>¹ </a:t>
            </a:r>
            <a:r>
              <a:rPr lang="ru" sz="900">
                <a:solidFill>
                  <a:srgbClr val="253957"/>
                </a:solidFill>
                <a:highlight>
                  <a:srgbClr val="FFFFFF"/>
                </a:highlight>
                <a:latin typeface="Arial Narrow"/>
                <a:ea typeface="Arial Narrow"/>
                <a:cs typeface="Arial Narrow"/>
                <a:sym typeface="Arial Narrow"/>
              </a:rPr>
              <a:t>van der Aalst, W. M. P. (2016). </a:t>
            </a:r>
            <a:r>
              <a:rPr lang="ru" sz="900" i="1">
                <a:solidFill>
                  <a:srgbClr val="253957"/>
                </a:solidFill>
                <a:highlight>
                  <a:srgbClr val="FFFFFF"/>
                </a:highlight>
                <a:latin typeface="Arial Narrow"/>
                <a:ea typeface="Arial Narrow"/>
                <a:cs typeface="Arial Narrow"/>
                <a:sym typeface="Arial Narrow"/>
              </a:rPr>
              <a:t>Process Mining: Data Science in Action</a:t>
            </a:r>
            <a:r>
              <a:rPr lang="ru" sz="900">
                <a:solidFill>
                  <a:srgbClr val="253957"/>
                </a:solidFill>
                <a:highlight>
                  <a:srgbClr val="FFFFFF"/>
                </a:highlight>
                <a:latin typeface="Arial Narrow"/>
                <a:ea typeface="Arial Narrow"/>
                <a:cs typeface="Arial Narrow"/>
                <a:sym typeface="Arial Narrow"/>
              </a:rPr>
              <a:t>. Heidelberg: Springer. ISBN: 978-3-662-49850-7</a:t>
            </a:r>
            <a:endParaRPr sz="900">
              <a:solidFill>
                <a:srgbClr val="253957"/>
              </a:solidFill>
              <a:highlight>
                <a:srgbClr val="FFFFFF"/>
              </a:highlight>
              <a:latin typeface="Arial Narrow"/>
              <a:ea typeface="Arial Narrow"/>
              <a:cs typeface="Arial Narrow"/>
              <a:sym typeface="Arial Narrow"/>
            </a:endParaRPr>
          </a:p>
          <a:p>
            <a:pPr marL="269999" lvl="0" indent="-269999" algn="just" rtl="0">
              <a:lnSpc>
                <a:spcPct val="115000"/>
              </a:lnSpc>
              <a:spcBef>
                <a:spcPts val="0"/>
              </a:spcBef>
              <a:spcAft>
                <a:spcPts val="0"/>
              </a:spcAft>
              <a:buNone/>
            </a:pPr>
            <a:r>
              <a:rPr lang="ru" sz="900">
                <a:solidFill>
                  <a:srgbClr val="253957"/>
                </a:solidFill>
                <a:latin typeface="Arial Narrow"/>
                <a:ea typeface="Arial Narrow"/>
                <a:cs typeface="Arial Narrow"/>
                <a:sym typeface="Arial Narrow"/>
              </a:rPr>
              <a:t>²</a:t>
            </a:r>
            <a:r>
              <a:rPr lang="ru" sz="900">
                <a:solidFill>
                  <a:srgbClr val="253957"/>
                </a:solidFill>
                <a:highlight>
                  <a:srgbClr val="FFFFFF"/>
                </a:highlight>
                <a:latin typeface="Arial Narrow"/>
                <a:ea typeface="Arial Narrow"/>
                <a:cs typeface="Arial Narrow"/>
                <a:sym typeface="Arial Narrow"/>
              </a:rPr>
              <a:t>McGrew, S., Smith, M., Breakstone, J., Ortega, T. &amp; Wineburg, S. (2019). Improving university students’ web savvy: An intervention study. </a:t>
            </a:r>
            <a:r>
              <a:rPr lang="ru" sz="900" i="1">
                <a:solidFill>
                  <a:srgbClr val="253957"/>
                </a:solidFill>
                <a:highlight>
                  <a:srgbClr val="FFFFFF"/>
                </a:highlight>
                <a:latin typeface="Arial Narrow"/>
                <a:ea typeface="Arial Narrow"/>
                <a:cs typeface="Arial Narrow"/>
                <a:sym typeface="Arial Narrow"/>
              </a:rPr>
              <a:t>British Journal of Educational Psychology, 89</a:t>
            </a:r>
            <a:r>
              <a:rPr lang="ru" sz="900">
                <a:solidFill>
                  <a:srgbClr val="253957"/>
                </a:solidFill>
                <a:highlight>
                  <a:srgbClr val="FFFFFF"/>
                </a:highlight>
                <a:latin typeface="Arial Narrow"/>
                <a:ea typeface="Arial Narrow"/>
                <a:cs typeface="Arial Narrow"/>
                <a:sym typeface="Arial Narrow"/>
              </a:rPr>
              <a:t>(3), 485-500.</a:t>
            </a:r>
            <a:r>
              <a:rPr lang="ru" sz="900">
                <a:solidFill>
                  <a:srgbClr val="253957"/>
                </a:solidFill>
                <a:highlight>
                  <a:srgbClr val="FFFFFF"/>
                </a:highlight>
                <a:uFill>
                  <a:noFill/>
                </a:uFill>
                <a:latin typeface="Arial Narrow"/>
                <a:ea typeface="Arial Narrow"/>
                <a:cs typeface="Arial Narrow"/>
                <a:sym typeface="Arial Narrow"/>
                <a:hlinkClick r:id="rId4">
                  <a:extLst>
                    <a:ext uri="{A12FA001-AC4F-418D-AE19-62706E023703}">
                      <ahyp:hlinkClr xmlns:ahyp="http://schemas.microsoft.com/office/drawing/2018/hyperlinkcolor" val="tx"/>
                    </a:ext>
                  </a:extLst>
                </a:hlinkClick>
              </a:rPr>
              <a:t> </a:t>
            </a:r>
            <a:r>
              <a:rPr lang="ru" sz="900" u="sng">
                <a:solidFill>
                  <a:srgbClr val="253957"/>
                </a:solidFill>
                <a:highlight>
                  <a:srgbClr val="FFFFFF"/>
                </a:highlight>
                <a:latin typeface="Arial Narrow"/>
                <a:ea typeface="Arial Narrow"/>
                <a:cs typeface="Arial Narrow"/>
                <a:sym typeface="Arial Narrow"/>
                <a:hlinkClick r:id="rId4">
                  <a:extLst>
                    <a:ext uri="{A12FA001-AC4F-418D-AE19-62706E023703}">
                      <ahyp:hlinkClr xmlns:ahyp="http://schemas.microsoft.com/office/drawing/2018/hyperlinkcolor" val="tx"/>
                    </a:ext>
                  </a:extLst>
                </a:hlinkClick>
              </a:rPr>
              <a:t>https://doi.org/10.1111/bjep.12279</a:t>
            </a:r>
            <a:r>
              <a:rPr lang="ru" sz="900">
                <a:solidFill>
                  <a:srgbClr val="253957"/>
                </a:solidFill>
                <a:highlight>
                  <a:srgbClr val="FFFFFF"/>
                </a:highlight>
                <a:latin typeface="Arial Narrow"/>
                <a:ea typeface="Arial Narrow"/>
                <a:cs typeface="Arial Narrow"/>
                <a:sym typeface="Arial Narrow"/>
              </a:rPr>
              <a:t>  </a:t>
            </a:r>
            <a:endParaRPr sz="900">
              <a:solidFill>
                <a:srgbClr val="253957"/>
              </a:solidFill>
              <a:latin typeface="Arial Narrow"/>
              <a:ea typeface="Arial Narrow"/>
              <a:cs typeface="Arial Narrow"/>
              <a:sym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xEl>
                                              <p:pRg st="0" end="0"/>
                                            </p:txEl>
                                          </p:spTgt>
                                        </p:tgtEl>
                                        <p:attrNameLst>
                                          <p:attrName>style.visibility</p:attrName>
                                        </p:attrNameLst>
                                      </p:cBhvr>
                                      <p:to>
                                        <p:strVal val="visible"/>
                                      </p:to>
                                    </p:set>
                                    <p:animEffect transition="in" filter="fade">
                                      <p:cBhvr>
                                        <p:cTn id="7" dur="1000"/>
                                        <p:tgtEl>
                                          <p:spTgt spid="3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4">
                                            <p:txEl>
                                              <p:pRg st="1" end="1"/>
                                            </p:txEl>
                                          </p:spTgt>
                                        </p:tgtEl>
                                        <p:attrNameLst>
                                          <p:attrName>style.visibility</p:attrName>
                                        </p:attrNameLst>
                                      </p:cBhvr>
                                      <p:to>
                                        <p:strVal val="visible"/>
                                      </p:to>
                                    </p:set>
                                    <p:animEffect transition="in" filter="fade">
                                      <p:cBhvr>
                                        <p:cTn id="12" dur="1000"/>
                                        <p:tgtEl>
                                          <p:spTgt spid="3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4">
                                            <p:txEl>
                                              <p:pRg st="2" end="2"/>
                                            </p:txEl>
                                          </p:spTgt>
                                        </p:tgtEl>
                                        <p:attrNameLst>
                                          <p:attrName>style.visibility</p:attrName>
                                        </p:attrNameLst>
                                      </p:cBhvr>
                                      <p:to>
                                        <p:strVal val="visible"/>
                                      </p:to>
                                    </p:set>
                                    <p:animEffect transition="in" filter="fade">
                                      <p:cBhvr>
                                        <p:cTn id="17" dur="1000"/>
                                        <p:tgtEl>
                                          <p:spTgt spid="3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4">
                                            <p:txEl>
                                              <p:pRg st="3" end="3"/>
                                            </p:txEl>
                                          </p:spTgt>
                                        </p:tgtEl>
                                        <p:attrNameLst>
                                          <p:attrName>style.visibility</p:attrName>
                                        </p:attrNameLst>
                                      </p:cBhvr>
                                      <p:to>
                                        <p:strVal val="visible"/>
                                      </p:to>
                                    </p:set>
                                    <p:animEffect transition="in" filter="fade">
                                      <p:cBhvr>
                                        <p:cTn id="22" dur="1000"/>
                                        <p:tgtEl>
                                          <p:spTgt spid="3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cxnSp>
        <p:nvCxnSpPr>
          <p:cNvPr id="310" name="Google Shape;310;p47"/>
          <p:cNvCxnSpPr/>
          <p:nvPr/>
        </p:nvCxnSpPr>
        <p:spPr>
          <a:xfrm>
            <a:off x="450399" y="830461"/>
            <a:ext cx="8064900" cy="0"/>
          </a:xfrm>
          <a:prstGeom prst="straightConnector1">
            <a:avLst/>
          </a:prstGeom>
          <a:noFill/>
          <a:ln w="12700" cap="flat" cmpd="sng">
            <a:solidFill>
              <a:srgbClr val="253957"/>
            </a:solidFill>
            <a:prstDash val="solid"/>
            <a:miter lim="400000"/>
            <a:headEnd type="none" w="sm" len="sm"/>
            <a:tailEnd type="none" w="sm" len="sm"/>
          </a:ln>
        </p:spPr>
      </p:cxnSp>
      <p:sp>
        <p:nvSpPr>
          <p:cNvPr id="311" name="Google Shape;311;p47"/>
          <p:cNvSpPr txBox="1"/>
          <p:nvPr/>
        </p:nvSpPr>
        <p:spPr>
          <a:xfrm>
            <a:off x="1105800" y="219825"/>
            <a:ext cx="5138100" cy="484800"/>
          </a:xfrm>
          <a:prstGeom prst="rect">
            <a:avLst/>
          </a:prstGeom>
          <a:noFill/>
          <a:ln>
            <a:noFill/>
          </a:ln>
        </p:spPr>
        <p:txBody>
          <a:bodyPr spcFirstLastPara="1" wrap="square" lIns="26775" tIns="26775" rIns="26775" bIns="26775" anchor="t" anchorCtr="0">
            <a:noAutofit/>
          </a:bodyPr>
          <a:lstStyle/>
          <a:p>
            <a:pPr marL="0" lvl="0" indent="0" algn="l" rtl="0">
              <a:lnSpc>
                <a:spcPct val="115000"/>
              </a:lnSpc>
              <a:spcBef>
                <a:spcPts val="0"/>
              </a:spcBef>
              <a:spcAft>
                <a:spcPts val="0"/>
              </a:spcAft>
              <a:buClr>
                <a:schemeClr val="dk1"/>
              </a:buClr>
              <a:buSzPts val="1100"/>
              <a:buFont typeface="Arial"/>
              <a:buNone/>
            </a:pPr>
            <a:r>
              <a:rPr lang="ru" sz="2700">
                <a:solidFill>
                  <a:srgbClr val="253957"/>
                </a:solidFill>
                <a:highlight>
                  <a:srgbClr val="FFFFFF"/>
                </a:highlight>
                <a:latin typeface="Arial Narrow"/>
                <a:ea typeface="Arial Narrow"/>
                <a:cs typeface="Arial Narrow"/>
                <a:sym typeface="Arial Narrow"/>
              </a:rPr>
              <a:t>References</a:t>
            </a:r>
            <a:endParaRPr sz="2700">
              <a:solidFill>
                <a:srgbClr val="253957"/>
              </a:solidFill>
              <a:highlight>
                <a:srgbClr val="FFFFFF"/>
              </a:highlight>
              <a:latin typeface="Arial Narrow"/>
              <a:ea typeface="Arial Narrow"/>
              <a:cs typeface="Arial Narrow"/>
              <a:sym typeface="Arial Narrow"/>
            </a:endParaRPr>
          </a:p>
          <a:p>
            <a:pPr marL="0" lvl="0" indent="0" algn="l" rtl="0">
              <a:spcBef>
                <a:spcPts val="0"/>
              </a:spcBef>
              <a:spcAft>
                <a:spcPts val="0"/>
              </a:spcAft>
              <a:buClr>
                <a:schemeClr val="dk1"/>
              </a:buClr>
              <a:buSzPts val="1600"/>
              <a:buFont typeface="Arial"/>
              <a:buNone/>
            </a:pPr>
            <a:endParaRPr sz="2700">
              <a:solidFill>
                <a:srgbClr val="253957"/>
              </a:solidFill>
              <a:latin typeface="Arial Narrow"/>
              <a:ea typeface="Arial Narrow"/>
              <a:cs typeface="Arial Narrow"/>
              <a:sym typeface="Arial Narrow"/>
            </a:endParaRPr>
          </a:p>
        </p:txBody>
      </p:sp>
      <p:sp>
        <p:nvSpPr>
          <p:cNvPr id="312" name="Google Shape;312;p47"/>
          <p:cNvSpPr txBox="1"/>
          <p:nvPr/>
        </p:nvSpPr>
        <p:spPr>
          <a:xfrm>
            <a:off x="4252029" y="353387"/>
            <a:ext cx="4262400" cy="192600"/>
          </a:xfrm>
          <a:prstGeom prst="rect">
            <a:avLst/>
          </a:prstGeom>
          <a:noFill/>
          <a:ln>
            <a:noFill/>
          </a:ln>
        </p:spPr>
        <p:txBody>
          <a:bodyPr spcFirstLastPara="1" wrap="square" lIns="26775" tIns="26775" rIns="26775" bIns="26775" anchor="ctr" anchorCtr="0">
            <a:spAutoFit/>
          </a:bodyPr>
          <a:lstStyle/>
          <a:p>
            <a:pPr marL="0" marR="0" lvl="0" indent="0" algn="r" rtl="0">
              <a:lnSpc>
                <a:spcPct val="100000"/>
              </a:lnSpc>
              <a:spcBef>
                <a:spcPts val="0"/>
              </a:spcBef>
              <a:spcAft>
                <a:spcPts val="0"/>
              </a:spcAft>
              <a:buClr>
                <a:srgbClr val="253957"/>
              </a:buClr>
              <a:buSzPts val="900"/>
              <a:buFont typeface="Arial Narrow"/>
              <a:buNone/>
            </a:pPr>
            <a:r>
              <a:rPr lang="ru" sz="900" b="0" i="0" u="none" strike="noStrike" cap="none">
                <a:solidFill>
                  <a:srgbClr val="253957"/>
                </a:solidFill>
                <a:latin typeface="Arial Narrow"/>
                <a:ea typeface="Arial Narrow"/>
                <a:cs typeface="Arial Narrow"/>
                <a:sym typeface="Arial Narrow"/>
              </a:rPr>
              <a:t>Centre for Psychometrics and Educational Measurement, HSE</a:t>
            </a:r>
            <a:endParaRPr sz="900" b="0" i="0" u="none" strike="noStrike" cap="none">
              <a:solidFill>
                <a:srgbClr val="253957"/>
              </a:solidFill>
              <a:latin typeface="Arial Narrow"/>
              <a:ea typeface="Arial Narrow"/>
              <a:cs typeface="Arial Narrow"/>
              <a:sym typeface="Arial Narrow"/>
            </a:endParaRPr>
          </a:p>
        </p:txBody>
      </p:sp>
      <p:pic>
        <p:nvPicPr>
          <p:cNvPr id="313" name="Google Shape;313;p47" descr="Изображение"/>
          <p:cNvPicPr preferRelativeResize="0"/>
          <p:nvPr/>
        </p:nvPicPr>
        <p:blipFill rotWithShape="1">
          <a:blip r:embed="rId3">
            <a:alphaModFix/>
          </a:blip>
          <a:srcRect/>
          <a:stretch/>
        </p:blipFill>
        <p:spPr>
          <a:xfrm>
            <a:off x="459977" y="219818"/>
            <a:ext cx="449842" cy="449842"/>
          </a:xfrm>
          <a:prstGeom prst="rect">
            <a:avLst/>
          </a:prstGeom>
          <a:noFill/>
          <a:ln>
            <a:noFill/>
          </a:ln>
        </p:spPr>
      </p:pic>
      <p:sp>
        <p:nvSpPr>
          <p:cNvPr id="314" name="Google Shape;314;p47"/>
          <p:cNvSpPr txBox="1"/>
          <p:nvPr/>
        </p:nvSpPr>
        <p:spPr>
          <a:xfrm>
            <a:off x="384900" y="991250"/>
            <a:ext cx="8129400" cy="3768000"/>
          </a:xfrm>
          <a:prstGeom prst="rect">
            <a:avLst/>
          </a:prstGeom>
          <a:noFill/>
          <a:ln>
            <a:noFill/>
          </a:ln>
        </p:spPr>
        <p:txBody>
          <a:bodyPr spcFirstLastPara="1" wrap="square" lIns="91425" tIns="91425" rIns="91425" bIns="91425" anchor="t" anchorCtr="0">
            <a:spAutoFit/>
          </a:bodyPr>
          <a:lstStyle/>
          <a:p>
            <a:pPr marL="269999" lvl="0" indent="-269999" algn="just" rtl="0">
              <a:lnSpc>
                <a:spcPct val="115000"/>
              </a:lnSpc>
              <a:spcBef>
                <a:spcPts val="0"/>
              </a:spcBef>
              <a:spcAft>
                <a:spcPts val="0"/>
              </a:spcAft>
              <a:buNone/>
            </a:pPr>
            <a:r>
              <a:rPr lang="ru" sz="1200">
                <a:solidFill>
                  <a:srgbClr val="253957"/>
                </a:solidFill>
                <a:highlight>
                  <a:srgbClr val="FFFFFF"/>
                </a:highlight>
                <a:latin typeface="Arial Narrow"/>
                <a:ea typeface="Arial Narrow"/>
                <a:cs typeface="Arial Narrow"/>
                <a:sym typeface="Arial Narrow"/>
              </a:rPr>
              <a:t>Тарасова К., &amp; ОрелЕ. (2022). Измерение критического мышления студентов в открытой онлайн-среде: методология, концептуальная рамка и типология заданий. </a:t>
            </a:r>
            <a:r>
              <a:rPr lang="ru" sz="1200" i="1">
                <a:solidFill>
                  <a:srgbClr val="253957"/>
                </a:solidFill>
                <a:latin typeface="Arial Narrow"/>
                <a:ea typeface="Arial Narrow"/>
                <a:cs typeface="Arial Narrow"/>
                <a:sym typeface="Arial Narrow"/>
              </a:rPr>
              <a:t>Вопросы образования / Educational Studies Moscow</a:t>
            </a:r>
            <a:r>
              <a:rPr lang="ru" sz="1200">
                <a:solidFill>
                  <a:srgbClr val="253957"/>
                </a:solidFill>
                <a:highlight>
                  <a:srgbClr val="FFFFFF"/>
                </a:highlight>
                <a:latin typeface="Arial Narrow"/>
                <a:ea typeface="Arial Narrow"/>
                <a:cs typeface="Arial Narrow"/>
                <a:sym typeface="Arial Narrow"/>
              </a:rPr>
              <a:t>, (3). </a:t>
            </a:r>
            <a:r>
              <a:rPr lang="ru" sz="1200" u="sng">
                <a:solidFill>
                  <a:srgbClr val="253957"/>
                </a:solidFill>
                <a:highlight>
                  <a:srgbClr val="FFFFFF"/>
                </a:highlight>
                <a:latin typeface="Arial Narrow"/>
                <a:ea typeface="Arial Narrow"/>
                <a:cs typeface="Arial Narrow"/>
                <a:sym typeface="Arial Narrow"/>
                <a:hlinkClick r:id="rId4">
                  <a:extLst>
                    <a:ext uri="{A12FA001-AC4F-418D-AE19-62706E023703}">
                      <ahyp:hlinkClr xmlns:ahyp="http://schemas.microsoft.com/office/drawing/2018/hyperlinkcolor" val="tx"/>
                    </a:ext>
                  </a:extLst>
                </a:hlinkClick>
              </a:rPr>
              <a:t>https://doi.org/10.17323/1814-9545-2022-3-187-212</a:t>
            </a:r>
            <a:endParaRPr sz="1200">
              <a:solidFill>
                <a:srgbClr val="253957"/>
              </a:solidFill>
              <a:highlight>
                <a:srgbClr val="FFFFFF"/>
              </a:highlight>
              <a:latin typeface="Arial Narrow"/>
              <a:ea typeface="Arial Narrow"/>
              <a:cs typeface="Arial Narrow"/>
              <a:sym typeface="Arial Narrow"/>
            </a:endParaRPr>
          </a:p>
          <a:p>
            <a:pPr marL="269999" lvl="0" indent="-269999" algn="l" rtl="0">
              <a:lnSpc>
                <a:spcPct val="115000"/>
              </a:lnSpc>
              <a:spcBef>
                <a:spcPts val="0"/>
              </a:spcBef>
              <a:spcAft>
                <a:spcPts val="0"/>
              </a:spcAft>
              <a:buNone/>
            </a:pPr>
            <a:r>
              <a:rPr lang="ru" sz="1200">
                <a:solidFill>
                  <a:srgbClr val="253957"/>
                </a:solidFill>
                <a:latin typeface="Arial Narrow"/>
                <a:ea typeface="Arial Narrow"/>
                <a:cs typeface="Arial Narrow"/>
                <a:sym typeface="Arial Narrow"/>
              </a:rPr>
              <a:t>Cairns, A.H., Gueni, B., Fhima, M., Cairns, A., David, S., Khelifa, N., 2015. Process mining in the education domain. International Journal on Advances in Intelligent Systems 8, 219–232. </a:t>
            </a:r>
            <a:r>
              <a:rPr lang="ru" sz="1200" i="1">
                <a:solidFill>
                  <a:srgbClr val="253957"/>
                </a:solidFill>
                <a:latin typeface="Arial Narrow"/>
                <a:ea typeface="Arial Narrow"/>
                <a:cs typeface="Arial Narrow"/>
                <a:sym typeface="Arial Narrow"/>
              </a:rPr>
              <a:t>(PDF) Learning behaviours data in programming education: Community analysis and outcome prediction with cleaned data</a:t>
            </a:r>
            <a:r>
              <a:rPr lang="ru" sz="1200">
                <a:solidFill>
                  <a:srgbClr val="253957"/>
                </a:solidFill>
                <a:latin typeface="Arial Narrow"/>
                <a:ea typeface="Arial Narrow"/>
                <a:cs typeface="Arial Narrow"/>
                <a:sym typeface="Arial Narrow"/>
              </a:rPr>
              <a:t>. </a:t>
            </a:r>
            <a:endParaRPr sz="1200">
              <a:solidFill>
                <a:srgbClr val="253957"/>
              </a:solidFill>
              <a:highlight>
                <a:srgbClr val="FFFFFF"/>
              </a:highlight>
              <a:latin typeface="Arial Narrow"/>
              <a:ea typeface="Arial Narrow"/>
              <a:cs typeface="Arial Narrow"/>
              <a:sym typeface="Arial Narrow"/>
            </a:endParaRPr>
          </a:p>
          <a:p>
            <a:pPr marL="269999" lvl="0" indent="-269999" algn="just" rtl="0">
              <a:lnSpc>
                <a:spcPct val="115000"/>
              </a:lnSpc>
              <a:spcBef>
                <a:spcPts val="0"/>
              </a:spcBef>
              <a:spcAft>
                <a:spcPts val="0"/>
              </a:spcAft>
              <a:buNone/>
            </a:pPr>
            <a:r>
              <a:rPr lang="ru" sz="1200">
                <a:solidFill>
                  <a:srgbClr val="253957"/>
                </a:solidFill>
                <a:highlight>
                  <a:srgbClr val="FFFFFF"/>
                </a:highlight>
                <a:latin typeface="Arial Narrow"/>
                <a:ea typeface="Arial Narrow"/>
                <a:cs typeface="Arial Narrow"/>
                <a:sym typeface="Arial Narrow"/>
              </a:rPr>
              <a:t>Downe‐Wamboldt, B. (1992). Content analysis: method, applications, and issues. Health care for women international, 13(3), 313-321.</a:t>
            </a:r>
            <a:endParaRPr sz="1200">
              <a:solidFill>
                <a:srgbClr val="253957"/>
              </a:solidFill>
              <a:highlight>
                <a:srgbClr val="FFFFFF"/>
              </a:highlight>
              <a:latin typeface="Arial Narrow"/>
              <a:ea typeface="Arial Narrow"/>
              <a:cs typeface="Arial Narrow"/>
              <a:sym typeface="Arial Narrow"/>
            </a:endParaRPr>
          </a:p>
          <a:p>
            <a:pPr marL="269999" lvl="0" indent="-269999" algn="just" rtl="0">
              <a:lnSpc>
                <a:spcPct val="115000"/>
              </a:lnSpc>
              <a:spcBef>
                <a:spcPts val="0"/>
              </a:spcBef>
              <a:spcAft>
                <a:spcPts val="0"/>
              </a:spcAft>
              <a:buNone/>
            </a:pPr>
            <a:r>
              <a:rPr lang="ru" sz="1200">
                <a:solidFill>
                  <a:srgbClr val="253957"/>
                </a:solidFill>
                <a:highlight>
                  <a:srgbClr val="FFFFFF"/>
                </a:highlight>
                <a:latin typeface="Arial Narrow"/>
                <a:ea typeface="Arial Narrow"/>
                <a:cs typeface="Arial Narrow"/>
                <a:sym typeface="Arial Narrow"/>
              </a:rPr>
              <a:t>O’Connor, C., &amp; Joffe, H. (2020). Intercoder Reliability in Qualitative Research: Debates and Practical Guidelines. </a:t>
            </a:r>
            <a:r>
              <a:rPr lang="ru" sz="1200" i="1">
                <a:solidFill>
                  <a:srgbClr val="253957"/>
                </a:solidFill>
                <a:latin typeface="Arial Narrow"/>
                <a:ea typeface="Arial Narrow"/>
                <a:cs typeface="Arial Narrow"/>
                <a:sym typeface="Arial Narrow"/>
              </a:rPr>
              <a:t>International Journal of Qualitative Methods</a:t>
            </a:r>
            <a:r>
              <a:rPr lang="ru" sz="1200">
                <a:solidFill>
                  <a:srgbClr val="253957"/>
                </a:solidFill>
                <a:highlight>
                  <a:srgbClr val="FFFFFF"/>
                </a:highlight>
                <a:latin typeface="Arial Narrow"/>
                <a:ea typeface="Arial Narrow"/>
                <a:cs typeface="Arial Narrow"/>
                <a:sym typeface="Arial Narrow"/>
              </a:rPr>
              <a:t>, </a:t>
            </a:r>
            <a:r>
              <a:rPr lang="ru" sz="1200" i="1">
                <a:solidFill>
                  <a:srgbClr val="253957"/>
                </a:solidFill>
                <a:latin typeface="Arial Narrow"/>
                <a:ea typeface="Arial Narrow"/>
                <a:cs typeface="Arial Narrow"/>
                <a:sym typeface="Arial Narrow"/>
              </a:rPr>
              <a:t>19</a:t>
            </a:r>
            <a:r>
              <a:rPr lang="ru" sz="1200">
                <a:solidFill>
                  <a:srgbClr val="253957"/>
                </a:solidFill>
                <a:highlight>
                  <a:srgbClr val="FFFFFF"/>
                </a:highlight>
                <a:latin typeface="Arial Narrow"/>
                <a:ea typeface="Arial Narrow"/>
                <a:cs typeface="Arial Narrow"/>
                <a:sym typeface="Arial Narrow"/>
              </a:rPr>
              <a:t>. </a:t>
            </a:r>
            <a:r>
              <a:rPr lang="ru" sz="1200" u="sng">
                <a:solidFill>
                  <a:srgbClr val="253957"/>
                </a:solidFill>
                <a:latin typeface="Arial Narrow"/>
                <a:ea typeface="Arial Narrow"/>
                <a:cs typeface="Arial Narrow"/>
                <a:sym typeface="Arial Narrow"/>
                <a:hlinkClick r:id="rId5">
                  <a:extLst>
                    <a:ext uri="{A12FA001-AC4F-418D-AE19-62706E023703}">
                      <ahyp:hlinkClr xmlns:ahyp="http://schemas.microsoft.com/office/drawing/2018/hyperlinkcolor" val="tx"/>
                    </a:ext>
                  </a:extLst>
                </a:hlinkClick>
              </a:rPr>
              <a:t>https://doi.org/10.1177/1609406919899220</a:t>
            </a:r>
            <a:endParaRPr sz="1200">
              <a:solidFill>
                <a:srgbClr val="253957"/>
              </a:solidFill>
              <a:highlight>
                <a:srgbClr val="FFFFFF"/>
              </a:highlight>
              <a:latin typeface="Arial Narrow"/>
              <a:ea typeface="Arial Narrow"/>
              <a:cs typeface="Arial Narrow"/>
              <a:sym typeface="Arial Narrow"/>
            </a:endParaRPr>
          </a:p>
          <a:p>
            <a:pPr marL="269999" lvl="0" indent="-269999" algn="just" rtl="0">
              <a:lnSpc>
                <a:spcPct val="115000"/>
              </a:lnSpc>
              <a:spcBef>
                <a:spcPts val="0"/>
              </a:spcBef>
              <a:spcAft>
                <a:spcPts val="0"/>
              </a:spcAft>
              <a:buNone/>
            </a:pPr>
            <a:r>
              <a:rPr lang="ru" sz="1200">
                <a:solidFill>
                  <a:srgbClr val="253957"/>
                </a:solidFill>
                <a:highlight>
                  <a:srgbClr val="FFFFFF"/>
                </a:highlight>
                <a:latin typeface="Arial Narrow"/>
                <a:ea typeface="Arial Narrow"/>
                <a:cs typeface="Arial Narrow"/>
                <a:sym typeface="Arial Narrow"/>
              </a:rPr>
              <a:t>McGrew, S., Smith, M., Breakstone, J., Ortega, T. &amp; Wineburg, S. (2019). Improving university students’ web savvy: An intervention study. </a:t>
            </a:r>
            <a:r>
              <a:rPr lang="ru" sz="1200" i="1">
                <a:solidFill>
                  <a:srgbClr val="253957"/>
                </a:solidFill>
                <a:highlight>
                  <a:srgbClr val="FFFFFF"/>
                </a:highlight>
                <a:latin typeface="Arial Narrow"/>
                <a:ea typeface="Arial Narrow"/>
                <a:cs typeface="Arial Narrow"/>
                <a:sym typeface="Arial Narrow"/>
              </a:rPr>
              <a:t>British Journal of Educational Psychology, 89</a:t>
            </a:r>
            <a:r>
              <a:rPr lang="ru" sz="1200">
                <a:solidFill>
                  <a:srgbClr val="253957"/>
                </a:solidFill>
                <a:highlight>
                  <a:srgbClr val="FFFFFF"/>
                </a:highlight>
                <a:latin typeface="Arial Narrow"/>
                <a:ea typeface="Arial Narrow"/>
                <a:cs typeface="Arial Narrow"/>
                <a:sym typeface="Arial Narrow"/>
              </a:rPr>
              <a:t>(3), 485-500.</a:t>
            </a:r>
            <a:r>
              <a:rPr lang="ru" sz="1200">
                <a:solidFill>
                  <a:srgbClr val="253957"/>
                </a:solidFill>
                <a:highlight>
                  <a:srgbClr val="FFFFFF"/>
                </a:highlight>
                <a:uFill>
                  <a:noFill/>
                </a:uFill>
                <a:latin typeface="Arial Narrow"/>
                <a:ea typeface="Arial Narrow"/>
                <a:cs typeface="Arial Narrow"/>
                <a:sym typeface="Arial Narrow"/>
                <a:hlinkClick r:id="rId6">
                  <a:extLst>
                    <a:ext uri="{A12FA001-AC4F-418D-AE19-62706E023703}">
                      <ahyp:hlinkClr xmlns:ahyp="http://schemas.microsoft.com/office/drawing/2018/hyperlinkcolor" val="tx"/>
                    </a:ext>
                  </a:extLst>
                </a:hlinkClick>
              </a:rPr>
              <a:t> </a:t>
            </a:r>
            <a:r>
              <a:rPr lang="ru" sz="1200" u="sng">
                <a:solidFill>
                  <a:srgbClr val="253957"/>
                </a:solidFill>
                <a:highlight>
                  <a:srgbClr val="FFFFFF"/>
                </a:highlight>
                <a:latin typeface="Arial Narrow"/>
                <a:ea typeface="Arial Narrow"/>
                <a:cs typeface="Arial Narrow"/>
                <a:sym typeface="Arial Narrow"/>
                <a:hlinkClick r:id="rId6">
                  <a:extLst>
                    <a:ext uri="{A12FA001-AC4F-418D-AE19-62706E023703}">
                      <ahyp:hlinkClr xmlns:ahyp="http://schemas.microsoft.com/office/drawing/2018/hyperlinkcolor" val="tx"/>
                    </a:ext>
                  </a:extLst>
                </a:hlinkClick>
              </a:rPr>
              <a:t>https://doi.org/10.1111/bjep.12279</a:t>
            </a:r>
            <a:r>
              <a:rPr lang="ru" sz="1200">
                <a:solidFill>
                  <a:srgbClr val="253957"/>
                </a:solidFill>
                <a:highlight>
                  <a:srgbClr val="FFFFFF"/>
                </a:highlight>
                <a:latin typeface="Arial Narrow"/>
                <a:ea typeface="Arial Narrow"/>
                <a:cs typeface="Arial Narrow"/>
                <a:sym typeface="Arial Narrow"/>
              </a:rPr>
              <a:t> </a:t>
            </a:r>
            <a:endParaRPr sz="1200">
              <a:solidFill>
                <a:srgbClr val="253957"/>
              </a:solidFill>
              <a:highlight>
                <a:srgbClr val="FFFFFF"/>
              </a:highlight>
              <a:latin typeface="Arial Narrow"/>
              <a:ea typeface="Arial Narrow"/>
              <a:cs typeface="Arial Narrow"/>
              <a:sym typeface="Arial Narrow"/>
            </a:endParaRPr>
          </a:p>
          <a:p>
            <a:pPr marL="269999" lvl="0" indent="-269999" algn="just" rtl="0">
              <a:lnSpc>
                <a:spcPct val="115000"/>
              </a:lnSpc>
              <a:spcBef>
                <a:spcPts val="0"/>
              </a:spcBef>
              <a:spcAft>
                <a:spcPts val="0"/>
              </a:spcAft>
              <a:buNone/>
            </a:pPr>
            <a:r>
              <a:rPr lang="ru" sz="1200">
                <a:solidFill>
                  <a:srgbClr val="253957"/>
                </a:solidFill>
                <a:highlight>
                  <a:srgbClr val="FFFFFF"/>
                </a:highlight>
                <a:latin typeface="Arial Narrow"/>
                <a:ea typeface="Arial Narrow"/>
                <a:cs typeface="Arial Narrow"/>
                <a:sym typeface="Arial Narrow"/>
              </a:rPr>
              <a:t>van der Aalst, W. M. P. (2016). </a:t>
            </a:r>
            <a:r>
              <a:rPr lang="ru" sz="1200" i="1">
                <a:solidFill>
                  <a:srgbClr val="253957"/>
                </a:solidFill>
                <a:highlight>
                  <a:srgbClr val="FFFFFF"/>
                </a:highlight>
                <a:latin typeface="Arial Narrow"/>
                <a:ea typeface="Arial Narrow"/>
                <a:cs typeface="Arial Narrow"/>
                <a:sym typeface="Arial Narrow"/>
              </a:rPr>
              <a:t>Process Mining: Data Science in Action</a:t>
            </a:r>
            <a:r>
              <a:rPr lang="ru" sz="1200">
                <a:solidFill>
                  <a:srgbClr val="253957"/>
                </a:solidFill>
                <a:highlight>
                  <a:srgbClr val="FFFFFF"/>
                </a:highlight>
                <a:latin typeface="Arial Narrow"/>
                <a:ea typeface="Arial Narrow"/>
                <a:cs typeface="Arial Narrow"/>
                <a:sym typeface="Arial Narrow"/>
              </a:rPr>
              <a:t>. Heidelberg: Springer. ISBN: 978-3-662-49850-7 </a:t>
            </a:r>
            <a:endParaRPr sz="1200">
              <a:solidFill>
                <a:srgbClr val="253957"/>
              </a:solidFill>
              <a:highlight>
                <a:srgbClr val="FFFFFF"/>
              </a:highlight>
              <a:latin typeface="Arial Narrow"/>
              <a:ea typeface="Arial Narrow"/>
              <a:cs typeface="Arial Narrow"/>
              <a:sym typeface="Arial Narrow"/>
            </a:endParaRPr>
          </a:p>
          <a:p>
            <a:pPr marL="269999" lvl="0" indent="-269999" algn="just" rtl="0">
              <a:lnSpc>
                <a:spcPct val="115000"/>
              </a:lnSpc>
              <a:spcBef>
                <a:spcPts val="0"/>
              </a:spcBef>
              <a:spcAft>
                <a:spcPts val="0"/>
              </a:spcAft>
              <a:buNone/>
            </a:pPr>
            <a:r>
              <a:rPr lang="ru" sz="1200">
                <a:solidFill>
                  <a:srgbClr val="253957"/>
                </a:solidFill>
                <a:highlight>
                  <a:srgbClr val="FFFFFF"/>
                </a:highlight>
                <a:latin typeface="Arial Narrow"/>
                <a:ea typeface="Arial Narrow"/>
                <a:cs typeface="Arial Narrow"/>
                <a:sym typeface="Arial Narrow"/>
              </a:rPr>
              <a:t>Zlatkin-Troitschanskaia, O., Beck, K., Fischer, J., Braunheim, D., Schmidt, S., &amp; Shavelson, R.J. (2020). The Role of Students’ Beliefs When Critically Reasoning From Multiple Contradictory Sources of Information in Performance Assessments. </a:t>
            </a:r>
            <a:r>
              <a:rPr lang="ru" sz="1200" i="1">
                <a:solidFill>
                  <a:srgbClr val="253957"/>
                </a:solidFill>
                <a:highlight>
                  <a:srgbClr val="FFFFFF"/>
                </a:highlight>
                <a:latin typeface="Arial Narrow"/>
                <a:ea typeface="Arial Narrow"/>
                <a:cs typeface="Arial Narrow"/>
                <a:sym typeface="Arial Narrow"/>
              </a:rPr>
              <a:t>Frontiers in Psychology,</a:t>
            </a:r>
            <a:r>
              <a:rPr lang="ru" sz="1200">
                <a:solidFill>
                  <a:srgbClr val="253957"/>
                </a:solidFill>
                <a:highlight>
                  <a:srgbClr val="FFFFFF"/>
                </a:highlight>
                <a:latin typeface="Arial Narrow"/>
                <a:ea typeface="Arial Narrow"/>
                <a:cs typeface="Arial Narrow"/>
                <a:sym typeface="Arial Narrow"/>
              </a:rPr>
              <a:t> 11:2192. doi:10.3389/fpsyg.2020.02192</a:t>
            </a:r>
            <a:endParaRPr sz="1200">
              <a:solidFill>
                <a:srgbClr val="253957"/>
              </a:solidFill>
              <a:highlight>
                <a:srgbClr val="FFFFFF"/>
              </a:highlight>
              <a:latin typeface="Arial Narrow"/>
              <a:ea typeface="Arial Narrow"/>
              <a:cs typeface="Arial Narrow"/>
              <a:sym typeface="Arial Narrow"/>
            </a:endParaRPr>
          </a:p>
          <a:p>
            <a:pPr marL="0" lvl="0" indent="139700" algn="just" rtl="0">
              <a:lnSpc>
                <a:spcPct val="115000"/>
              </a:lnSpc>
              <a:spcBef>
                <a:spcPts val="0"/>
              </a:spcBef>
              <a:spcAft>
                <a:spcPts val="0"/>
              </a:spcAft>
              <a:buNone/>
            </a:pPr>
            <a:endParaRPr sz="1200">
              <a:solidFill>
                <a:srgbClr val="253957"/>
              </a:solidFill>
              <a:highlight>
                <a:srgbClr val="FFFFFF"/>
              </a:highlight>
              <a:latin typeface="Arial Narrow"/>
              <a:ea typeface="Arial Narrow"/>
              <a:cs typeface="Arial Narrow"/>
              <a:sym typeface="Arial Narrow"/>
            </a:endParaRPr>
          </a:p>
          <a:p>
            <a:pPr marL="0" lvl="0" indent="0" algn="l" rtl="0">
              <a:lnSpc>
                <a:spcPct val="115000"/>
              </a:lnSpc>
              <a:spcBef>
                <a:spcPts val="0"/>
              </a:spcBef>
              <a:spcAft>
                <a:spcPts val="0"/>
              </a:spcAft>
              <a:buNone/>
            </a:pPr>
            <a:endParaRPr sz="1200">
              <a:solidFill>
                <a:srgbClr val="253957"/>
              </a:solidFill>
              <a:latin typeface="Arial Narrow"/>
              <a:ea typeface="Arial Narrow"/>
              <a:cs typeface="Arial Narrow"/>
              <a:sym typeface="Arial Narr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48" descr="Изображение"/>
          <p:cNvPicPr preferRelativeResize="0"/>
          <p:nvPr/>
        </p:nvPicPr>
        <p:blipFill rotWithShape="1">
          <a:blip r:embed="rId3">
            <a:alphaModFix/>
          </a:blip>
          <a:srcRect/>
          <a:stretch/>
        </p:blipFill>
        <p:spPr>
          <a:xfrm>
            <a:off x="3972778" y="1845024"/>
            <a:ext cx="1198444" cy="1158772"/>
          </a:xfrm>
          <a:prstGeom prst="rect">
            <a:avLst/>
          </a:prstGeom>
          <a:noFill/>
          <a:ln>
            <a:noFill/>
          </a:ln>
        </p:spPr>
      </p:pic>
      <p:sp>
        <p:nvSpPr>
          <p:cNvPr id="320" name="Google Shape;320;p48"/>
          <p:cNvSpPr txBox="1"/>
          <p:nvPr/>
        </p:nvSpPr>
        <p:spPr>
          <a:xfrm>
            <a:off x="2286000" y="3381840"/>
            <a:ext cx="4572000" cy="1327500"/>
          </a:xfrm>
          <a:prstGeom prst="rect">
            <a:avLst/>
          </a:prstGeom>
          <a:noFill/>
          <a:ln>
            <a:noFill/>
          </a:ln>
        </p:spPr>
        <p:txBody>
          <a:bodyPr spcFirstLastPara="1" wrap="square" lIns="34275" tIns="17150" rIns="34275" bIns="17150" anchor="t" anchorCtr="0">
            <a:spAutoFit/>
          </a:bodyPr>
          <a:lstStyle/>
          <a:p>
            <a:pPr marL="0" lvl="0" indent="0" algn="ctr" rtl="0">
              <a:spcBef>
                <a:spcPts val="0"/>
              </a:spcBef>
              <a:spcAft>
                <a:spcPts val="0"/>
              </a:spcAft>
              <a:buClr>
                <a:schemeClr val="lt1"/>
              </a:buClr>
              <a:buSzPts val="1400"/>
              <a:buFont typeface="Arial Narrow"/>
              <a:buNone/>
            </a:pPr>
            <a:r>
              <a:rPr lang="ru">
                <a:solidFill>
                  <a:schemeClr val="lt1"/>
                </a:solidFill>
                <a:latin typeface="Arial Narrow"/>
                <a:ea typeface="Arial Narrow"/>
                <a:cs typeface="Arial Narrow"/>
                <a:sym typeface="Arial Narrow"/>
              </a:rPr>
              <a:t>Anastasiia Beliaeva aybelyaeva@hse.ru </a:t>
            </a:r>
            <a:endParaRPr>
              <a:solidFill>
                <a:schemeClr val="lt1"/>
              </a:solidFill>
              <a:latin typeface="Arial Narrow"/>
              <a:ea typeface="Arial Narrow"/>
              <a:cs typeface="Arial Narrow"/>
              <a:sym typeface="Arial Narrow"/>
            </a:endParaRPr>
          </a:p>
          <a:p>
            <a:pPr marL="0" lvl="0" indent="0" algn="ctr" rtl="0">
              <a:spcBef>
                <a:spcPts val="0"/>
              </a:spcBef>
              <a:spcAft>
                <a:spcPts val="0"/>
              </a:spcAft>
              <a:buClr>
                <a:schemeClr val="lt1"/>
              </a:buClr>
              <a:buSzPts val="1400"/>
              <a:buFont typeface="Arial Narrow"/>
              <a:buNone/>
            </a:pPr>
            <a:r>
              <a:rPr lang="ru">
                <a:solidFill>
                  <a:schemeClr val="lt1"/>
                </a:solidFill>
                <a:latin typeface="Arial Narrow"/>
                <a:ea typeface="Arial Narrow"/>
                <a:cs typeface="Arial Narrow"/>
                <a:sym typeface="Arial Narrow"/>
              </a:rPr>
              <a:t>Ksenia Tarasova ktarasova@hse.ru</a:t>
            </a:r>
            <a:endParaRPr>
              <a:solidFill>
                <a:schemeClr val="lt1"/>
              </a:solidFill>
              <a:latin typeface="Arial Narrow"/>
              <a:ea typeface="Arial Narrow"/>
              <a:cs typeface="Arial Narrow"/>
              <a:sym typeface="Arial Narrow"/>
            </a:endParaRPr>
          </a:p>
          <a:p>
            <a:pPr marL="0" marR="0" lvl="0" indent="0" algn="ctr" rtl="0">
              <a:lnSpc>
                <a:spcPct val="100000"/>
              </a:lnSpc>
              <a:spcBef>
                <a:spcPts val="0"/>
              </a:spcBef>
              <a:spcAft>
                <a:spcPts val="0"/>
              </a:spcAft>
              <a:buClr>
                <a:schemeClr val="lt1"/>
              </a:buClr>
              <a:buSzPts val="1400"/>
              <a:buFont typeface="Arial Narrow"/>
              <a:buNone/>
            </a:pPr>
            <a:r>
              <a:rPr lang="ru" sz="1400">
                <a:solidFill>
                  <a:schemeClr val="lt1"/>
                </a:solidFill>
                <a:latin typeface="Arial Narrow"/>
                <a:ea typeface="Arial Narrow"/>
                <a:cs typeface="Arial Narrow"/>
                <a:sym typeface="Arial Narrow"/>
              </a:rPr>
              <a:t>Ekaterina Orel eorel@hse.ru</a:t>
            </a:r>
            <a:endParaRPr sz="1400">
              <a:solidFill>
                <a:schemeClr val="lt1"/>
              </a:solidFill>
              <a:latin typeface="Arial Narrow"/>
              <a:ea typeface="Arial Narrow"/>
              <a:cs typeface="Arial Narrow"/>
              <a:sym typeface="Arial Narrow"/>
            </a:endParaRPr>
          </a:p>
          <a:p>
            <a:pPr marL="0" marR="0" lvl="0" indent="0" algn="ctr" rtl="0">
              <a:lnSpc>
                <a:spcPct val="100000"/>
              </a:lnSpc>
              <a:spcBef>
                <a:spcPts val="0"/>
              </a:spcBef>
              <a:spcAft>
                <a:spcPts val="0"/>
              </a:spcAft>
              <a:buClr>
                <a:schemeClr val="lt1"/>
              </a:buClr>
              <a:buSzPts val="1400"/>
              <a:buFont typeface="Arial Narrow"/>
              <a:buNone/>
            </a:pPr>
            <a:r>
              <a:rPr lang="ru" sz="1400">
                <a:solidFill>
                  <a:schemeClr val="lt1"/>
                </a:solidFill>
                <a:latin typeface="Arial Narrow"/>
                <a:ea typeface="Arial Narrow"/>
                <a:cs typeface="Arial Narrow"/>
                <a:sym typeface="Arial Narrow"/>
              </a:rPr>
              <a:t>Denis Federiakin </a:t>
            </a:r>
            <a:r>
              <a:rPr lang="ru" sz="1400">
                <a:solidFill>
                  <a:schemeClr val="lt1"/>
                </a:solidFill>
                <a:uFill>
                  <a:noFill/>
                </a:uFill>
                <a:latin typeface="Arial Narrow"/>
                <a:ea typeface="Arial Narrow"/>
                <a:cs typeface="Arial Narrow"/>
                <a:sym typeface="Arial Narrow"/>
                <a:hlinkClick r:id="rId4">
                  <a:extLst>
                    <a:ext uri="{A12FA001-AC4F-418D-AE19-62706E023703}">
                      <ahyp:hlinkClr xmlns:ahyp="http://schemas.microsoft.com/office/drawing/2018/hyperlinkcolor" val="tx"/>
                    </a:ext>
                  </a:extLst>
                </a:hlinkClick>
              </a:rPr>
              <a:t>dafederiakin@hse.ru</a:t>
            </a:r>
            <a:endParaRPr sz="1400">
              <a:solidFill>
                <a:schemeClr val="lt1"/>
              </a:solidFill>
              <a:latin typeface="Arial Narrow"/>
              <a:ea typeface="Arial Narrow"/>
              <a:cs typeface="Arial Narrow"/>
              <a:sym typeface="Arial Narrow"/>
            </a:endParaRPr>
          </a:p>
          <a:p>
            <a:pPr marL="0" marR="0" lvl="0" indent="0" algn="ctr" rtl="0">
              <a:lnSpc>
                <a:spcPct val="100000"/>
              </a:lnSpc>
              <a:spcBef>
                <a:spcPts val="0"/>
              </a:spcBef>
              <a:spcAft>
                <a:spcPts val="0"/>
              </a:spcAft>
              <a:buClr>
                <a:schemeClr val="lt1"/>
              </a:buClr>
              <a:buSzPts val="1400"/>
              <a:buFont typeface="Arial Narrow"/>
              <a:buNone/>
            </a:pPr>
            <a:endParaRPr>
              <a:solidFill>
                <a:schemeClr val="lt1"/>
              </a:solidFill>
              <a:latin typeface="Arial Narrow"/>
              <a:ea typeface="Arial Narrow"/>
              <a:cs typeface="Arial Narrow"/>
              <a:sym typeface="Arial Narrow"/>
            </a:endParaRPr>
          </a:p>
          <a:p>
            <a:pPr marL="0" marR="0" lvl="0" indent="0" algn="ctr" rtl="0">
              <a:lnSpc>
                <a:spcPct val="100000"/>
              </a:lnSpc>
              <a:spcBef>
                <a:spcPts val="0"/>
              </a:spcBef>
              <a:spcAft>
                <a:spcPts val="0"/>
              </a:spcAft>
              <a:buClr>
                <a:schemeClr val="lt1"/>
              </a:buClr>
              <a:buSzPts val="1400"/>
              <a:buFont typeface="Arial Narrow"/>
              <a:buNone/>
            </a:pPr>
            <a:r>
              <a:rPr lang="ru" sz="1400" b="0" i="0" u="none" strike="noStrike" cap="none">
                <a:solidFill>
                  <a:schemeClr val="lt1"/>
                </a:solidFill>
                <a:latin typeface="Arial Narrow"/>
                <a:ea typeface="Arial Narrow"/>
                <a:cs typeface="Arial Narrow"/>
                <a:sym typeface="Arial Narrow"/>
              </a:rPr>
              <a:t>Centre for Psychometrics and Educational Measurement, HSE</a:t>
            </a:r>
            <a:endParaRPr sz="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cxnSp>
        <p:nvCxnSpPr>
          <p:cNvPr id="127" name="Google Shape;127;p29"/>
          <p:cNvCxnSpPr/>
          <p:nvPr/>
        </p:nvCxnSpPr>
        <p:spPr>
          <a:xfrm>
            <a:off x="450399" y="830461"/>
            <a:ext cx="8064900" cy="0"/>
          </a:xfrm>
          <a:prstGeom prst="straightConnector1">
            <a:avLst/>
          </a:prstGeom>
          <a:noFill/>
          <a:ln w="12700" cap="flat" cmpd="sng">
            <a:solidFill>
              <a:srgbClr val="253957"/>
            </a:solidFill>
            <a:prstDash val="solid"/>
            <a:miter lim="400000"/>
            <a:headEnd type="none" w="sm" len="sm"/>
            <a:tailEnd type="none" w="sm" len="sm"/>
          </a:ln>
        </p:spPr>
      </p:cxnSp>
      <p:sp>
        <p:nvSpPr>
          <p:cNvPr id="128" name="Google Shape;128;p29"/>
          <p:cNvSpPr txBox="1"/>
          <p:nvPr/>
        </p:nvSpPr>
        <p:spPr>
          <a:xfrm>
            <a:off x="1031443" y="219820"/>
            <a:ext cx="6027600" cy="484800"/>
          </a:xfrm>
          <a:prstGeom prst="rect">
            <a:avLst/>
          </a:prstGeom>
          <a:noFill/>
          <a:ln>
            <a:noFill/>
          </a:ln>
        </p:spPr>
        <p:txBody>
          <a:bodyPr spcFirstLastPara="1" wrap="square" lIns="26775" tIns="26775" rIns="26775" bIns="26775" anchor="t" anchorCtr="0">
            <a:noAutofit/>
          </a:bodyPr>
          <a:lstStyle/>
          <a:p>
            <a:pPr marL="0" marR="0" lvl="0" indent="0" algn="l" rtl="0">
              <a:lnSpc>
                <a:spcPct val="100000"/>
              </a:lnSpc>
              <a:spcBef>
                <a:spcPts val="0"/>
              </a:spcBef>
              <a:spcAft>
                <a:spcPts val="0"/>
              </a:spcAft>
              <a:buClr>
                <a:srgbClr val="253957"/>
              </a:buClr>
              <a:buSzPts val="2700"/>
              <a:buFont typeface="Arial Narrow"/>
              <a:buNone/>
            </a:pPr>
            <a:r>
              <a:rPr lang="ru" sz="2700">
                <a:solidFill>
                  <a:srgbClr val="253957"/>
                </a:solidFill>
                <a:latin typeface="Arial Narrow"/>
                <a:ea typeface="Arial Narrow"/>
                <a:cs typeface="Arial Narrow"/>
                <a:sym typeface="Arial Narrow"/>
              </a:rPr>
              <a:t>COR Definition</a:t>
            </a:r>
            <a:endParaRPr sz="500"/>
          </a:p>
        </p:txBody>
      </p:sp>
      <p:sp>
        <p:nvSpPr>
          <p:cNvPr id="129" name="Google Shape;129;p29"/>
          <p:cNvSpPr txBox="1"/>
          <p:nvPr/>
        </p:nvSpPr>
        <p:spPr>
          <a:xfrm>
            <a:off x="450400" y="1038726"/>
            <a:ext cx="8064900" cy="1063800"/>
          </a:xfrm>
          <a:prstGeom prst="rect">
            <a:avLst/>
          </a:prstGeom>
          <a:noFill/>
          <a:ln>
            <a:noFill/>
          </a:ln>
        </p:spPr>
        <p:txBody>
          <a:bodyPr spcFirstLastPara="1" wrap="square" lIns="26775" tIns="26775" rIns="26775" bIns="26775" anchor="t" anchorCtr="0">
            <a:noAutofit/>
          </a:bodyPr>
          <a:lstStyle/>
          <a:p>
            <a:pPr marL="0" lvl="0" indent="0" algn="l" rtl="0">
              <a:lnSpc>
                <a:spcPct val="115000"/>
              </a:lnSpc>
              <a:spcBef>
                <a:spcPts val="0"/>
              </a:spcBef>
              <a:spcAft>
                <a:spcPts val="0"/>
              </a:spcAft>
              <a:buNone/>
            </a:pPr>
            <a:r>
              <a:rPr lang="ru" sz="1500" b="1">
                <a:solidFill>
                  <a:srgbClr val="073763"/>
                </a:solidFill>
                <a:latin typeface="Arial Narrow"/>
                <a:ea typeface="Arial Narrow"/>
                <a:cs typeface="Arial Narrow"/>
                <a:sym typeface="Arial Narrow"/>
              </a:rPr>
              <a:t>Critical online reasoning </a:t>
            </a:r>
            <a:r>
              <a:rPr lang="ru" sz="1500">
                <a:solidFill>
                  <a:srgbClr val="073763"/>
                </a:solidFill>
                <a:latin typeface="Arial Narrow"/>
                <a:ea typeface="Arial Narrow"/>
                <a:cs typeface="Arial Narrow"/>
                <a:sym typeface="Arial Narrow"/>
              </a:rPr>
              <a:t>(COR) –  is the ability of university students to analyze statements, assumptions and arguments, build causal relationships, select logically correct and convincing arguments, find explanations, draw conclusions and form their own position in solving problems in an online environment. ¹²</a:t>
            </a:r>
            <a:endParaRPr sz="1500">
              <a:solidFill>
                <a:srgbClr val="073763"/>
              </a:solidFill>
              <a:latin typeface="Arial Narrow"/>
              <a:ea typeface="Arial Narrow"/>
              <a:cs typeface="Arial Narrow"/>
              <a:sym typeface="Arial Narrow"/>
            </a:endParaRPr>
          </a:p>
          <a:p>
            <a:pPr marL="0" lvl="0" indent="0" algn="l" rtl="0">
              <a:lnSpc>
                <a:spcPct val="115000"/>
              </a:lnSpc>
              <a:spcBef>
                <a:spcPts val="0"/>
              </a:spcBef>
              <a:spcAft>
                <a:spcPts val="0"/>
              </a:spcAft>
              <a:buNone/>
            </a:pPr>
            <a:endParaRPr sz="1000">
              <a:solidFill>
                <a:srgbClr val="073763"/>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rgbClr val="073763"/>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rgbClr val="073763"/>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rgbClr val="073763"/>
              </a:solidFill>
              <a:latin typeface="Montserrat"/>
              <a:ea typeface="Montserrat"/>
              <a:cs typeface="Montserrat"/>
              <a:sym typeface="Montserrat"/>
            </a:endParaRPr>
          </a:p>
          <a:p>
            <a:pPr marL="0" lvl="0" indent="0" algn="l" rtl="0">
              <a:lnSpc>
                <a:spcPct val="115000"/>
              </a:lnSpc>
              <a:spcBef>
                <a:spcPts val="0"/>
              </a:spcBef>
              <a:spcAft>
                <a:spcPts val="0"/>
              </a:spcAft>
              <a:buClr>
                <a:srgbClr val="FF6B03"/>
              </a:buClr>
              <a:buSzPts val="1800"/>
              <a:buFont typeface="Montserrat"/>
              <a:buNone/>
            </a:pPr>
            <a:endParaRPr sz="1000">
              <a:solidFill>
                <a:srgbClr val="073763"/>
              </a:solidFill>
              <a:latin typeface="Montserrat"/>
              <a:ea typeface="Montserrat"/>
              <a:cs typeface="Montserrat"/>
              <a:sym typeface="Montserrat"/>
            </a:endParaRPr>
          </a:p>
        </p:txBody>
      </p:sp>
      <p:sp>
        <p:nvSpPr>
          <p:cNvPr id="130" name="Google Shape;130;p29"/>
          <p:cNvSpPr txBox="1"/>
          <p:nvPr/>
        </p:nvSpPr>
        <p:spPr>
          <a:xfrm>
            <a:off x="4252029" y="353387"/>
            <a:ext cx="4262400" cy="192600"/>
          </a:xfrm>
          <a:prstGeom prst="rect">
            <a:avLst/>
          </a:prstGeom>
          <a:noFill/>
          <a:ln>
            <a:noFill/>
          </a:ln>
        </p:spPr>
        <p:txBody>
          <a:bodyPr spcFirstLastPara="1" wrap="square" lIns="26775" tIns="26775" rIns="26775" bIns="26775" anchor="ctr" anchorCtr="0">
            <a:spAutoFit/>
          </a:bodyPr>
          <a:lstStyle/>
          <a:p>
            <a:pPr marL="0" marR="0" lvl="0" indent="0" algn="r" rtl="0">
              <a:lnSpc>
                <a:spcPct val="100000"/>
              </a:lnSpc>
              <a:spcBef>
                <a:spcPts val="0"/>
              </a:spcBef>
              <a:spcAft>
                <a:spcPts val="0"/>
              </a:spcAft>
              <a:buClr>
                <a:srgbClr val="253957"/>
              </a:buClr>
              <a:buSzPts val="900"/>
              <a:buFont typeface="Arial Narrow"/>
              <a:buNone/>
            </a:pPr>
            <a:r>
              <a:rPr lang="ru" sz="900" b="0" i="0" u="none" strike="noStrike" cap="none">
                <a:solidFill>
                  <a:srgbClr val="253957"/>
                </a:solidFill>
                <a:latin typeface="Arial Narrow"/>
                <a:ea typeface="Arial Narrow"/>
                <a:cs typeface="Arial Narrow"/>
                <a:sym typeface="Arial Narrow"/>
              </a:rPr>
              <a:t>Centre for Psychometrics and Educational Measurement, HSE</a:t>
            </a:r>
            <a:endParaRPr sz="900" b="0" i="0" u="none" strike="noStrike" cap="none">
              <a:solidFill>
                <a:srgbClr val="253957"/>
              </a:solidFill>
              <a:latin typeface="Arial Narrow"/>
              <a:ea typeface="Arial Narrow"/>
              <a:cs typeface="Arial Narrow"/>
              <a:sym typeface="Arial Narrow"/>
            </a:endParaRPr>
          </a:p>
        </p:txBody>
      </p:sp>
      <p:pic>
        <p:nvPicPr>
          <p:cNvPr id="131" name="Google Shape;131;p29" descr="Изображение"/>
          <p:cNvPicPr preferRelativeResize="0"/>
          <p:nvPr/>
        </p:nvPicPr>
        <p:blipFill rotWithShape="1">
          <a:blip r:embed="rId3">
            <a:alphaModFix/>
          </a:blip>
          <a:srcRect/>
          <a:stretch/>
        </p:blipFill>
        <p:spPr>
          <a:xfrm>
            <a:off x="459977" y="219818"/>
            <a:ext cx="449842" cy="449842"/>
          </a:xfrm>
          <a:prstGeom prst="rect">
            <a:avLst/>
          </a:prstGeom>
          <a:noFill/>
          <a:ln>
            <a:noFill/>
          </a:ln>
        </p:spPr>
      </p:pic>
      <p:sp>
        <p:nvSpPr>
          <p:cNvPr id="132" name="Google Shape;132;p29"/>
          <p:cNvSpPr txBox="1"/>
          <p:nvPr/>
        </p:nvSpPr>
        <p:spPr>
          <a:xfrm>
            <a:off x="468225" y="4342500"/>
            <a:ext cx="7719300" cy="801000"/>
          </a:xfrm>
          <a:prstGeom prst="rect">
            <a:avLst/>
          </a:prstGeom>
          <a:noFill/>
          <a:ln>
            <a:noFill/>
          </a:ln>
        </p:spPr>
        <p:txBody>
          <a:bodyPr spcFirstLastPara="1" wrap="square" lIns="91425" tIns="91425" rIns="91425" bIns="91425" anchor="t" anchorCtr="0">
            <a:spAutoFit/>
          </a:bodyPr>
          <a:lstStyle/>
          <a:p>
            <a:pPr marL="269999" lvl="0" indent="-269999" algn="just" rtl="0">
              <a:lnSpc>
                <a:spcPct val="115000"/>
              </a:lnSpc>
              <a:spcBef>
                <a:spcPts val="0"/>
              </a:spcBef>
              <a:spcAft>
                <a:spcPts val="0"/>
              </a:spcAft>
              <a:buNone/>
            </a:pPr>
            <a:r>
              <a:rPr lang="ru" sz="900">
                <a:solidFill>
                  <a:srgbClr val="253957"/>
                </a:solidFill>
                <a:latin typeface="Arial Narrow"/>
                <a:ea typeface="Arial Narrow"/>
                <a:cs typeface="Arial Narrow"/>
                <a:sym typeface="Arial Narrow"/>
              </a:rPr>
              <a:t>¹ </a:t>
            </a:r>
            <a:r>
              <a:rPr lang="ru" sz="900">
                <a:solidFill>
                  <a:srgbClr val="253957"/>
                </a:solidFill>
                <a:highlight>
                  <a:srgbClr val="FFFFFF"/>
                </a:highlight>
                <a:latin typeface="Arial Narrow"/>
                <a:ea typeface="Arial Narrow"/>
                <a:cs typeface="Arial Narrow"/>
                <a:sym typeface="Arial Narrow"/>
              </a:rPr>
              <a:t>Тарасова К., &amp; Орел Е. (2022). Измерение критического мышления студентов в открытой онлайн-среде: методология, концептуальная рамка и типология заданий. </a:t>
            </a:r>
            <a:r>
              <a:rPr lang="ru" sz="900" i="1">
                <a:solidFill>
                  <a:srgbClr val="253957"/>
                </a:solidFill>
                <a:latin typeface="Arial Narrow"/>
                <a:ea typeface="Arial Narrow"/>
                <a:cs typeface="Arial Narrow"/>
                <a:sym typeface="Arial Narrow"/>
              </a:rPr>
              <a:t>Вопросы образования / Educational Studies Moscow</a:t>
            </a:r>
            <a:r>
              <a:rPr lang="ru" sz="900">
                <a:solidFill>
                  <a:srgbClr val="253957"/>
                </a:solidFill>
                <a:highlight>
                  <a:srgbClr val="FFFFFF"/>
                </a:highlight>
                <a:latin typeface="Arial Narrow"/>
                <a:ea typeface="Arial Narrow"/>
                <a:cs typeface="Arial Narrow"/>
                <a:sym typeface="Arial Narrow"/>
              </a:rPr>
              <a:t>, (3). </a:t>
            </a:r>
            <a:r>
              <a:rPr lang="ru" sz="900" u="sng">
                <a:solidFill>
                  <a:srgbClr val="253957"/>
                </a:solidFill>
                <a:highlight>
                  <a:srgbClr val="FFFFFF"/>
                </a:highlight>
                <a:latin typeface="Arial Narrow"/>
                <a:ea typeface="Arial Narrow"/>
                <a:cs typeface="Arial Narrow"/>
                <a:sym typeface="Arial Narrow"/>
                <a:hlinkClick r:id="rId4">
                  <a:extLst>
                    <a:ext uri="{A12FA001-AC4F-418D-AE19-62706E023703}">
                      <ahyp:hlinkClr xmlns:ahyp="http://schemas.microsoft.com/office/drawing/2018/hyperlinkcolor" val="tx"/>
                    </a:ext>
                  </a:extLst>
                </a:hlinkClick>
              </a:rPr>
              <a:t>https://doi.org/10.17323/1814-9545-2022-3-187-212</a:t>
            </a:r>
            <a:endParaRPr sz="900">
              <a:latin typeface="Helvetica Neue Light"/>
              <a:ea typeface="Helvetica Neue Light"/>
              <a:cs typeface="Helvetica Neue Light"/>
              <a:sym typeface="Helvetica Neue Light"/>
            </a:endParaRPr>
          </a:p>
          <a:p>
            <a:pPr marL="269999" lvl="0" indent="-269999" algn="just" rtl="0">
              <a:lnSpc>
                <a:spcPct val="115000"/>
              </a:lnSpc>
              <a:spcBef>
                <a:spcPts val="0"/>
              </a:spcBef>
              <a:spcAft>
                <a:spcPts val="0"/>
              </a:spcAft>
              <a:buNone/>
            </a:pPr>
            <a:r>
              <a:rPr lang="ru" sz="900">
                <a:latin typeface="Helvetica Neue Light"/>
                <a:ea typeface="Helvetica Neue Light"/>
                <a:cs typeface="Helvetica Neue Light"/>
                <a:sym typeface="Helvetica Neue Light"/>
              </a:rPr>
              <a:t>²</a:t>
            </a:r>
            <a:r>
              <a:rPr lang="ru" sz="900">
                <a:solidFill>
                  <a:srgbClr val="253957"/>
                </a:solidFill>
                <a:highlight>
                  <a:srgbClr val="FFFFFF"/>
                </a:highlight>
                <a:latin typeface="Arial Narrow"/>
                <a:ea typeface="Arial Narrow"/>
                <a:cs typeface="Arial Narrow"/>
                <a:sym typeface="Arial Narrow"/>
              </a:rPr>
              <a:t>Zlatkin-Troitschanskaia, O., Beck, K., Fischer, J., Braunheim, D., Schmidt, S., &amp; Shavelson, R.J. (2020). The Role of Students’ Beliefs When Critically Reasoning From Multiple Contradictory Sources of Information in Performance Assessments. </a:t>
            </a:r>
            <a:r>
              <a:rPr lang="ru" sz="900" i="1">
                <a:solidFill>
                  <a:srgbClr val="253957"/>
                </a:solidFill>
                <a:highlight>
                  <a:srgbClr val="FFFFFF"/>
                </a:highlight>
                <a:latin typeface="Arial Narrow"/>
                <a:ea typeface="Arial Narrow"/>
                <a:cs typeface="Arial Narrow"/>
                <a:sym typeface="Arial Narrow"/>
              </a:rPr>
              <a:t>Frontiers in Psychology,</a:t>
            </a:r>
            <a:r>
              <a:rPr lang="ru" sz="900">
                <a:solidFill>
                  <a:srgbClr val="253957"/>
                </a:solidFill>
                <a:highlight>
                  <a:srgbClr val="FFFFFF"/>
                </a:highlight>
                <a:latin typeface="Arial Narrow"/>
                <a:ea typeface="Arial Narrow"/>
                <a:cs typeface="Arial Narrow"/>
                <a:sym typeface="Arial Narrow"/>
              </a:rPr>
              <a:t> 11:2192. doi:10.3389/fpsyg.2020.02192</a:t>
            </a:r>
            <a:endParaRPr sz="900">
              <a:latin typeface="Helvetica Neue Light"/>
              <a:ea typeface="Helvetica Neue Light"/>
              <a:cs typeface="Helvetica Neue Light"/>
              <a:sym typeface="Helvetica Neue Light"/>
            </a:endParaRPr>
          </a:p>
        </p:txBody>
      </p:sp>
      <p:sp>
        <p:nvSpPr>
          <p:cNvPr id="133" name="Google Shape;133;p29"/>
          <p:cNvSpPr/>
          <p:nvPr/>
        </p:nvSpPr>
        <p:spPr>
          <a:xfrm>
            <a:off x="2878875" y="2496025"/>
            <a:ext cx="2898000" cy="6027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ru" sz="2000">
                <a:solidFill>
                  <a:srgbClr val="253957"/>
                </a:solidFill>
              </a:rPr>
              <a:t>COR</a:t>
            </a:r>
            <a:endParaRPr sz="2000">
              <a:solidFill>
                <a:srgbClr val="253957"/>
              </a:solidFill>
            </a:endParaRPr>
          </a:p>
        </p:txBody>
      </p:sp>
      <p:sp>
        <p:nvSpPr>
          <p:cNvPr id="134" name="Google Shape;134;p29"/>
          <p:cNvSpPr/>
          <p:nvPr/>
        </p:nvSpPr>
        <p:spPr>
          <a:xfrm>
            <a:off x="1238400" y="3515975"/>
            <a:ext cx="2311800" cy="44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ru">
                <a:solidFill>
                  <a:srgbClr val="253957"/>
                </a:solidFill>
              </a:rPr>
              <a:t>Controlled environment</a:t>
            </a:r>
            <a:endParaRPr>
              <a:solidFill>
                <a:srgbClr val="253957"/>
              </a:solidFill>
            </a:endParaRPr>
          </a:p>
        </p:txBody>
      </p:sp>
      <p:sp>
        <p:nvSpPr>
          <p:cNvPr id="135" name="Google Shape;135;p29"/>
          <p:cNvSpPr/>
          <p:nvPr/>
        </p:nvSpPr>
        <p:spPr>
          <a:xfrm>
            <a:off x="5235575" y="3515975"/>
            <a:ext cx="2401200" cy="449700"/>
          </a:xfrm>
          <a:prstGeom prst="rect">
            <a:avLst/>
          </a:prstGeom>
          <a:solidFill>
            <a:srgbClr val="25395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ru">
                <a:solidFill>
                  <a:srgbClr val="FFFFFF"/>
                </a:solidFill>
              </a:rPr>
              <a:t>Unconstrained environment</a:t>
            </a:r>
            <a:endParaRPr>
              <a:solidFill>
                <a:srgbClr val="FFFFFF"/>
              </a:solidFill>
            </a:endParaRPr>
          </a:p>
        </p:txBody>
      </p:sp>
      <p:cxnSp>
        <p:nvCxnSpPr>
          <p:cNvPr id="136" name="Google Shape;136;p29"/>
          <p:cNvCxnSpPr>
            <a:endCxn id="134" idx="0"/>
          </p:cNvCxnSpPr>
          <p:nvPr/>
        </p:nvCxnSpPr>
        <p:spPr>
          <a:xfrm flipH="1">
            <a:off x="2394300" y="3119675"/>
            <a:ext cx="1155900" cy="396300"/>
          </a:xfrm>
          <a:prstGeom prst="straightConnector1">
            <a:avLst/>
          </a:prstGeom>
          <a:noFill/>
          <a:ln w="9525" cap="flat" cmpd="sng">
            <a:solidFill>
              <a:schemeClr val="dk2"/>
            </a:solidFill>
            <a:prstDash val="solid"/>
            <a:round/>
            <a:headEnd type="none" w="med" len="med"/>
            <a:tailEnd type="triangle" w="med" len="med"/>
          </a:ln>
        </p:spPr>
      </p:cxnSp>
      <p:cxnSp>
        <p:nvCxnSpPr>
          <p:cNvPr id="137" name="Google Shape;137;p29"/>
          <p:cNvCxnSpPr>
            <a:endCxn id="135" idx="0"/>
          </p:cNvCxnSpPr>
          <p:nvPr/>
        </p:nvCxnSpPr>
        <p:spPr>
          <a:xfrm>
            <a:off x="5072675" y="3111275"/>
            <a:ext cx="1363500" cy="4047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par>
                                <p:cTn id="8" presetID="10" presetClass="entr" presetSubtype="0"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1000"/>
                                        <p:tgtEl>
                                          <p:spTgt spid="134"/>
                                        </p:tgtEl>
                                      </p:cBhvr>
                                    </p:animEffect>
                                  </p:childTnLst>
                                </p:cTn>
                              </p:par>
                              <p:par>
                                <p:cTn id="11" presetID="10" presetClass="entr" presetSubtype="0" fill="hold" nodeType="withEffect">
                                  <p:stCondLst>
                                    <p:cond delay="0"/>
                                  </p:stCondLst>
                                  <p:childTnLst>
                                    <p:set>
                                      <p:cBhvr>
                                        <p:cTn id="12" dur="1" fill="hold">
                                          <p:stCondLst>
                                            <p:cond delay="0"/>
                                          </p:stCondLst>
                                        </p:cTn>
                                        <p:tgtEl>
                                          <p:spTgt spid="136"/>
                                        </p:tgtEl>
                                        <p:attrNameLst>
                                          <p:attrName>style.visibility</p:attrName>
                                        </p:attrNameLst>
                                      </p:cBhvr>
                                      <p:to>
                                        <p:strVal val="visible"/>
                                      </p:to>
                                    </p:set>
                                    <p:animEffect transition="in" filter="fade">
                                      <p:cBhvr>
                                        <p:cTn id="13" dur="1000"/>
                                        <p:tgtEl>
                                          <p:spTgt spid="136"/>
                                        </p:tgtEl>
                                      </p:cBhvr>
                                    </p:animEffect>
                                  </p:childTnLst>
                                </p:cTn>
                              </p:par>
                              <p:par>
                                <p:cTn id="14" presetID="10" presetClass="entr" presetSubtype="0" fill="hold"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fade">
                                      <p:cBhvr>
                                        <p:cTn id="16" dur="1000"/>
                                        <p:tgtEl>
                                          <p:spTgt spid="137"/>
                                        </p:tgtEl>
                                      </p:cBhvr>
                                    </p:animEffect>
                                  </p:childTnLst>
                                </p:cTn>
                              </p:par>
                              <p:par>
                                <p:cTn id="17" presetID="10" presetClass="entr" presetSubtype="0" fill="hold" nodeType="withEffect">
                                  <p:stCondLst>
                                    <p:cond delay="0"/>
                                  </p:stCondLst>
                                  <p:childTnLst>
                                    <p:set>
                                      <p:cBhvr>
                                        <p:cTn id="18" dur="1" fill="hold">
                                          <p:stCondLst>
                                            <p:cond delay="0"/>
                                          </p:stCondLst>
                                        </p:cTn>
                                        <p:tgtEl>
                                          <p:spTgt spid="135"/>
                                        </p:tgtEl>
                                        <p:attrNameLst>
                                          <p:attrName>style.visibility</p:attrName>
                                        </p:attrNameLst>
                                      </p:cBhvr>
                                      <p:to>
                                        <p:strVal val="visible"/>
                                      </p:to>
                                    </p:set>
                                    <p:animEffect transition="in" filter="fade">
                                      <p:cBhvr>
                                        <p:cTn id="19"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cxnSp>
        <p:nvCxnSpPr>
          <p:cNvPr id="142" name="Google Shape;142;p30"/>
          <p:cNvCxnSpPr/>
          <p:nvPr/>
        </p:nvCxnSpPr>
        <p:spPr>
          <a:xfrm>
            <a:off x="450399" y="830461"/>
            <a:ext cx="8064900" cy="0"/>
          </a:xfrm>
          <a:prstGeom prst="straightConnector1">
            <a:avLst/>
          </a:prstGeom>
          <a:noFill/>
          <a:ln w="12700" cap="flat" cmpd="sng">
            <a:solidFill>
              <a:srgbClr val="253957"/>
            </a:solidFill>
            <a:prstDash val="solid"/>
            <a:miter lim="400000"/>
            <a:headEnd type="none" w="sm" len="sm"/>
            <a:tailEnd type="none" w="sm" len="sm"/>
          </a:ln>
        </p:spPr>
      </p:cxnSp>
      <p:sp>
        <p:nvSpPr>
          <p:cNvPr id="143" name="Google Shape;143;p30"/>
          <p:cNvSpPr txBox="1"/>
          <p:nvPr/>
        </p:nvSpPr>
        <p:spPr>
          <a:xfrm>
            <a:off x="1105802" y="256175"/>
            <a:ext cx="3517500" cy="484800"/>
          </a:xfrm>
          <a:prstGeom prst="rect">
            <a:avLst/>
          </a:prstGeom>
          <a:noFill/>
          <a:ln>
            <a:noFill/>
          </a:ln>
        </p:spPr>
        <p:txBody>
          <a:bodyPr spcFirstLastPara="1" wrap="square" lIns="26775" tIns="26775" rIns="26775" bIns="26775" anchor="t" anchorCtr="0">
            <a:noAutofit/>
          </a:bodyPr>
          <a:lstStyle/>
          <a:p>
            <a:pPr marL="0" marR="0" lvl="0" indent="0" algn="l" rtl="0">
              <a:lnSpc>
                <a:spcPct val="100000"/>
              </a:lnSpc>
              <a:spcBef>
                <a:spcPts val="0"/>
              </a:spcBef>
              <a:spcAft>
                <a:spcPts val="0"/>
              </a:spcAft>
              <a:buClr>
                <a:srgbClr val="253957"/>
              </a:buClr>
              <a:buSzPts val="2700"/>
              <a:buFont typeface="Arial Narrow"/>
              <a:buNone/>
            </a:pPr>
            <a:r>
              <a:rPr lang="ru" sz="2700">
                <a:solidFill>
                  <a:srgbClr val="253957"/>
                </a:solidFill>
                <a:latin typeface="Arial Narrow"/>
                <a:ea typeface="Arial Narrow"/>
                <a:cs typeface="Arial Narrow"/>
                <a:sym typeface="Arial Narrow"/>
              </a:rPr>
              <a:t>COR Indicators</a:t>
            </a:r>
            <a:endParaRPr sz="500"/>
          </a:p>
        </p:txBody>
      </p:sp>
      <p:sp>
        <p:nvSpPr>
          <p:cNvPr id="144" name="Google Shape;144;p30"/>
          <p:cNvSpPr txBox="1"/>
          <p:nvPr/>
        </p:nvSpPr>
        <p:spPr>
          <a:xfrm>
            <a:off x="4252029" y="353387"/>
            <a:ext cx="4262400" cy="192600"/>
          </a:xfrm>
          <a:prstGeom prst="rect">
            <a:avLst/>
          </a:prstGeom>
          <a:noFill/>
          <a:ln>
            <a:noFill/>
          </a:ln>
        </p:spPr>
        <p:txBody>
          <a:bodyPr spcFirstLastPara="1" wrap="square" lIns="26775" tIns="26775" rIns="26775" bIns="26775" anchor="ctr" anchorCtr="0">
            <a:spAutoFit/>
          </a:bodyPr>
          <a:lstStyle/>
          <a:p>
            <a:pPr marL="0" marR="0" lvl="0" indent="0" algn="r" rtl="0">
              <a:lnSpc>
                <a:spcPct val="100000"/>
              </a:lnSpc>
              <a:spcBef>
                <a:spcPts val="0"/>
              </a:spcBef>
              <a:spcAft>
                <a:spcPts val="0"/>
              </a:spcAft>
              <a:buClr>
                <a:srgbClr val="253957"/>
              </a:buClr>
              <a:buSzPts val="900"/>
              <a:buFont typeface="Arial Narrow"/>
              <a:buNone/>
            </a:pPr>
            <a:r>
              <a:rPr lang="ru" sz="900" b="0" i="0" u="none" strike="noStrike" cap="none">
                <a:solidFill>
                  <a:srgbClr val="253957"/>
                </a:solidFill>
                <a:latin typeface="Arial Narrow"/>
                <a:ea typeface="Arial Narrow"/>
                <a:cs typeface="Arial Narrow"/>
                <a:sym typeface="Arial Narrow"/>
              </a:rPr>
              <a:t>Centre for Psychometrics and Educational Measurement, HSE</a:t>
            </a:r>
            <a:endParaRPr sz="900" b="0" i="0" u="none" strike="noStrike" cap="none">
              <a:solidFill>
                <a:srgbClr val="253957"/>
              </a:solidFill>
              <a:latin typeface="Arial Narrow"/>
              <a:ea typeface="Arial Narrow"/>
              <a:cs typeface="Arial Narrow"/>
              <a:sym typeface="Arial Narrow"/>
            </a:endParaRPr>
          </a:p>
        </p:txBody>
      </p:sp>
      <p:pic>
        <p:nvPicPr>
          <p:cNvPr id="145" name="Google Shape;145;p30" descr="Изображение"/>
          <p:cNvPicPr preferRelativeResize="0"/>
          <p:nvPr/>
        </p:nvPicPr>
        <p:blipFill rotWithShape="1">
          <a:blip r:embed="rId3">
            <a:alphaModFix/>
          </a:blip>
          <a:srcRect/>
          <a:stretch/>
        </p:blipFill>
        <p:spPr>
          <a:xfrm>
            <a:off x="459977" y="219818"/>
            <a:ext cx="449842" cy="449842"/>
          </a:xfrm>
          <a:prstGeom prst="rect">
            <a:avLst/>
          </a:prstGeom>
          <a:noFill/>
          <a:ln>
            <a:noFill/>
          </a:ln>
        </p:spPr>
      </p:pic>
      <p:sp>
        <p:nvSpPr>
          <p:cNvPr id="146" name="Google Shape;146;p30"/>
          <p:cNvSpPr txBox="1"/>
          <p:nvPr/>
        </p:nvSpPr>
        <p:spPr>
          <a:xfrm>
            <a:off x="384900" y="991250"/>
            <a:ext cx="3644100" cy="33762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None/>
            </a:pPr>
            <a:r>
              <a:rPr lang="ru" sz="1300" b="1">
                <a:solidFill>
                  <a:srgbClr val="253957"/>
                </a:solidFill>
                <a:latin typeface="Arial Narrow"/>
                <a:ea typeface="Arial Narrow"/>
                <a:cs typeface="Arial Narrow"/>
                <a:sym typeface="Arial Narrow"/>
              </a:rPr>
              <a:t>Analysis</a:t>
            </a:r>
            <a:endParaRPr sz="1300" b="1">
              <a:solidFill>
                <a:srgbClr val="253957"/>
              </a:solidFill>
              <a:latin typeface="Arial Narrow"/>
              <a:ea typeface="Arial Narrow"/>
              <a:cs typeface="Arial Narrow"/>
              <a:sym typeface="Arial Narrow"/>
            </a:endParaRPr>
          </a:p>
          <a:p>
            <a:pPr marL="457200" lvl="0" indent="-311150" algn="l" rtl="0">
              <a:lnSpc>
                <a:spcPct val="115000"/>
              </a:lnSpc>
              <a:spcBef>
                <a:spcPts val="0"/>
              </a:spcBef>
              <a:spcAft>
                <a:spcPts val="0"/>
              </a:spcAft>
              <a:buClr>
                <a:srgbClr val="073763"/>
              </a:buClr>
              <a:buSzPts val="1300"/>
              <a:buFont typeface="Arial Narrow"/>
              <a:buChar char="●"/>
            </a:pPr>
            <a:r>
              <a:rPr lang="ru" sz="1300">
                <a:solidFill>
                  <a:srgbClr val="073763"/>
                </a:solidFill>
                <a:latin typeface="Arial Narrow"/>
                <a:ea typeface="Arial Narrow"/>
                <a:cs typeface="Arial Narrow"/>
                <a:sym typeface="Arial Narrow"/>
              </a:rPr>
              <a:t>Evaluate the </a:t>
            </a:r>
            <a:r>
              <a:rPr lang="ru" sz="1300" u="sng">
                <a:solidFill>
                  <a:srgbClr val="073763"/>
                </a:solidFill>
                <a:latin typeface="Arial Narrow"/>
                <a:ea typeface="Arial Narrow"/>
                <a:cs typeface="Arial Narrow"/>
                <a:sym typeface="Arial Narrow"/>
              </a:rPr>
              <a:t>actuality</a:t>
            </a:r>
            <a:r>
              <a:rPr lang="ru" sz="1300">
                <a:solidFill>
                  <a:srgbClr val="073763"/>
                </a:solidFill>
                <a:latin typeface="Arial Narrow"/>
                <a:ea typeface="Arial Narrow"/>
                <a:cs typeface="Arial Narrow"/>
                <a:sym typeface="Arial Narrow"/>
              </a:rPr>
              <a:t> of the information	</a:t>
            </a:r>
            <a:endParaRPr sz="1300">
              <a:solidFill>
                <a:srgbClr val="073763"/>
              </a:solidFill>
              <a:latin typeface="Arial Narrow"/>
              <a:ea typeface="Arial Narrow"/>
              <a:cs typeface="Arial Narrow"/>
              <a:sym typeface="Arial Narrow"/>
            </a:endParaRPr>
          </a:p>
          <a:p>
            <a:pPr marL="457200" lvl="0" indent="-311150" algn="l" rtl="0">
              <a:lnSpc>
                <a:spcPct val="115000"/>
              </a:lnSpc>
              <a:spcBef>
                <a:spcPts val="0"/>
              </a:spcBef>
              <a:spcAft>
                <a:spcPts val="0"/>
              </a:spcAft>
              <a:buClr>
                <a:srgbClr val="073763"/>
              </a:buClr>
              <a:buSzPts val="1300"/>
              <a:buFont typeface="Arial Narrow"/>
              <a:buChar char="●"/>
            </a:pPr>
            <a:r>
              <a:rPr lang="ru" sz="1300">
                <a:solidFill>
                  <a:srgbClr val="073763"/>
                </a:solidFill>
                <a:latin typeface="Arial Narrow"/>
                <a:ea typeface="Arial Narrow"/>
                <a:cs typeface="Arial Narrow"/>
                <a:sym typeface="Arial Narrow"/>
              </a:rPr>
              <a:t>Evaluate the </a:t>
            </a:r>
            <a:r>
              <a:rPr lang="ru" sz="1300" u="sng">
                <a:solidFill>
                  <a:srgbClr val="073763"/>
                </a:solidFill>
                <a:latin typeface="Arial Narrow"/>
                <a:ea typeface="Arial Narrow"/>
                <a:cs typeface="Arial Narrow"/>
                <a:sym typeface="Arial Narrow"/>
              </a:rPr>
              <a:t>competence</a:t>
            </a:r>
            <a:r>
              <a:rPr lang="ru" sz="1300">
                <a:solidFill>
                  <a:srgbClr val="073763"/>
                </a:solidFill>
                <a:latin typeface="Arial Narrow"/>
                <a:ea typeface="Arial Narrow"/>
                <a:cs typeface="Arial Narrow"/>
                <a:sym typeface="Arial Narrow"/>
              </a:rPr>
              <a:t> of the source of information</a:t>
            </a:r>
            <a:endParaRPr sz="1300">
              <a:solidFill>
                <a:srgbClr val="073763"/>
              </a:solidFill>
              <a:latin typeface="Arial Narrow"/>
              <a:ea typeface="Arial Narrow"/>
              <a:cs typeface="Arial Narrow"/>
              <a:sym typeface="Arial Narrow"/>
            </a:endParaRPr>
          </a:p>
          <a:p>
            <a:pPr marL="457200" lvl="0" indent="-311150" algn="l" rtl="0">
              <a:lnSpc>
                <a:spcPct val="115000"/>
              </a:lnSpc>
              <a:spcBef>
                <a:spcPts val="0"/>
              </a:spcBef>
              <a:spcAft>
                <a:spcPts val="0"/>
              </a:spcAft>
              <a:buClr>
                <a:srgbClr val="073763"/>
              </a:buClr>
              <a:buSzPts val="1300"/>
              <a:buFont typeface="Arial Narrow"/>
              <a:buChar char="●"/>
            </a:pPr>
            <a:r>
              <a:rPr lang="ru" sz="1300">
                <a:solidFill>
                  <a:srgbClr val="073763"/>
                </a:solidFill>
                <a:latin typeface="Arial Narrow"/>
                <a:ea typeface="Arial Narrow"/>
                <a:cs typeface="Arial Narrow"/>
                <a:sym typeface="Arial Narrow"/>
              </a:rPr>
              <a:t>Evaluate the </a:t>
            </a:r>
            <a:r>
              <a:rPr lang="ru" sz="1300" u="sng">
                <a:solidFill>
                  <a:srgbClr val="073763"/>
                </a:solidFill>
                <a:latin typeface="Arial Narrow"/>
                <a:ea typeface="Arial Narrow"/>
                <a:cs typeface="Arial Narrow"/>
                <a:sym typeface="Arial Narrow"/>
              </a:rPr>
              <a:t>trustworthiness</a:t>
            </a:r>
            <a:r>
              <a:rPr lang="ru" sz="1300">
                <a:solidFill>
                  <a:srgbClr val="073763"/>
                </a:solidFill>
                <a:latin typeface="Arial Narrow"/>
                <a:ea typeface="Arial Narrow"/>
                <a:cs typeface="Arial Narrow"/>
                <a:sym typeface="Arial Narrow"/>
              </a:rPr>
              <a:t> of the source of information </a:t>
            </a:r>
            <a:endParaRPr sz="1300">
              <a:solidFill>
                <a:srgbClr val="073763"/>
              </a:solidFill>
              <a:latin typeface="Arial Narrow"/>
              <a:ea typeface="Arial Narrow"/>
              <a:cs typeface="Arial Narrow"/>
              <a:sym typeface="Arial Narrow"/>
            </a:endParaRPr>
          </a:p>
          <a:p>
            <a:pPr marL="457200" lvl="0" indent="-311150" algn="l" rtl="0">
              <a:lnSpc>
                <a:spcPct val="115000"/>
              </a:lnSpc>
              <a:spcBef>
                <a:spcPts val="0"/>
              </a:spcBef>
              <a:spcAft>
                <a:spcPts val="0"/>
              </a:spcAft>
              <a:buClr>
                <a:srgbClr val="073763"/>
              </a:buClr>
              <a:buSzPts val="1300"/>
              <a:buFont typeface="Arial Narrow"/>
              <a:buChar char="●"/>
            </a:pPr>
            <a:r>
              <a:rPr lang="ru" sz="1300">
                <a:solidFill>
                  <a:srgbClr val="073763"/>
                </a:solidFill>
                <a:latin typeface="Arial Narrow"/>
                <a:ea typeface="Arial Narrow"/>
                <a:cs typeface="Arial Narrow"/>
                <a:sym typeface="Arial Narrow"/>
              </a:rPr>
              <a:t>Evaluate the </a:t>
            </a:r>
            <a:r>
              <a:rPr lang="ru" sz="1300" u="sng">
                <a:solidFill>
                  <a:srgbClr val="073763"/>
                </a:solidFill>
                <a:latin typeface="Arial Narrow"/>
                <a:ea typeface="Arial Narrow"/>
                <a:cs typeface="Arial Narrow"/>
                <a:sym typeface="Arial Narrow"/>
              </a:rPr>
              <a:t>relevance</a:t>
            </a:r>
            <a:r>
              <a:rPr lang="ru" sz="1300">
                <a:solidFill>
                  <a:srgbClr val="073763"/>
                </a:solidFill>
                <a:latin typeface="Arial Narrow"/>
                <a:ea typeface="Arial Narrow"/>
                <a:cs typeface="Arial Narrow"/>
                <a:sym typeface="Arial Narrow"/>
              </a:rPr>
              <a:t> of the source of information</a:t>
            </a:r>
            <a:endParaRPr sz="1300">
              <a:solidFill>
                <a:srgbClr val="073763"/>
              </a:solidFill>
              <a:latin typeface="Arial Narrow"/>
              <a:ea typeface="Arial Narrow"/>
              <a:cs typeface="Arial Narrow"/>
              <a:sym typeface="Arial Narrow"/>
            </a:endParaRPr>
          </a:p>
          <a:p>
            <a:pPr marL="0" lvl="0" indent="0" algn="l" rtl="0">
              <a:lnSpc>
                <a:spcPct val="115000"/>
              </a:lnSpc>
              <a:spcBef>
                <a:spcPts val="0"/>
              </a:spcBef>
              <a:spcAft>
                <a:spcPts val="0"/>
              </a:spcAft>
              <a:buNone/>
            </a:pPr>
            <a:endParaRPr sz="1300">
              <a:solidFill>
                <a:srgbClr val="073763"/>
              </a:solidFill>
              <a:latin typeface="Arial Narrow"/>
              <a:ea typeface="Arial Narrow"/>
              <a:cs typeface="Arial Narrow"/>
              <a:sym typeface="Arial Narrow"/>
            </a:endParaRPr>
          </a:p>
          <a:p>
            <a:pPr marL="114300" lvl="0" indent="0" algn="l" rtl="0">
              <a:lnSpc>
                <a:spcPct val="115000"/>
              </a:lnSpc>
              <a:spcBef>
                <a:spcPts val="0"/>
              </a:spcBef>
              <a:spcAft>
                <a:spcPts val="0"/>
              </a:spcAft>
              <a:buNone/>
            </a:pPr>
            <a:r>
              <a:rPr lang="ru" sz="1300" b="1">
                <a:solidFill>
                  <a:srgbClr val="253957"/>
                </a:solidFill>
                <a:latin typeface="Arial Narrow"/>
                <a:ea typeface="Arial Narrow"/>
                <a:cs typeface="Arial Narrow"/>
                <a:sym typeface="Arial Narrow"/>
              </a:rPr>
              <a:t>Synthesis</a:t>
            </a:r>
            <a:endParaRPr sz="1300" b="1">
              <a:solidFill>
                <a:srgbClr val="253957"/>
              </a:solidFill>
              <a:latin typeface="Arial Narrow"/>
              <a:ea typeface="Arial Narrow"/>
              <a:cs typeface="Arial Narrow"/>
              <a:sym typeface="Arial Narrow"/>
            </a:endParaRPr>
          </a:p>
          <a:p>
            <a:pPr marL="457200" lvl="0" indent="-311150" algn="l" rtl="0">
              <a:lnSpc>
                <a:spcPct val="115000"/>
              </a:lnSpc>
              <a:spcBef>
                <a:spcPts val="0"/>
              </a:spcBef>
              <a:spcAft>
                <a:spcPts val="0"/>
              </a:spcAft>
              <a:buClr>
                <a:srgbClr val="073763"/>
              </a:buClr>
              <a:buSzPts val="1300"/>
              <a:buFont typeface="Arial Narrow"/>
              <a:buChar char="●"/>
            </a:pPr>
            <a:r>
              <a:rPr lang="ru" sz="1300">
                <a:solidFill>
                  <a:srgbClr val="073763"/>
                </a:solidFill>
                <a:latin typeface="Arial Narrow"/>
                <a:ea typeface="Arial Narrow"/>
                <a:cs typeface="Arial Narrow"/>
                <a:sym typeface="Arial Narrow"/>
              </a:rPr>
              <a:t>Based on the information provided for argumentation, make a clear judgment (for, against)	</a:t>
            </a:r>
            <a:endParaRPr sz="1300">
              <a:solidFill>
                <a:srgbClr val="073763"/>
              </a:solidFill>
              <a:latin typeface="Arial Narrow"/>
              <a:ea typeface="Arial Narrow"/>
              <a:cs typeface="Arial Narrow"/>
              <a:sym typeface="Arial Narrow"/>
            </a:endParaRPr>
          </a:p>
          <a:p>
            <a:pPr marL="457200" lvl="0" indent="-311150" algn="l" rtl="0">
              <a:lnSpc>
                <a:spcPct val="115000"/>
              </a:lnSpc>
              <a:spcBef>
                <a:spcPts val="0"/>
              </a:spcBef>
              <a:spcAft>
                <a:spcPts val="0"/>
              </a:spcAft>
              <a:buClr>
                <a:srgbClr val="073763"/>
              </a:buClr>
              <a:buSzPts val="1300"/>
              <a:buFont typeface="Arial Narrow"/>
              <a:buChar char="●"/>
            </a:pPr>
            <a:r>
              <a:rPr lang="ru" sz="1300">
                <a:solidFill>
                  <a:srgbClr val="073763"/>
                </a:solidFill>
                <a:latin typeface="Arial Narrow"/>
                <a:ea typeface="Arial Narrow"/>
                <a:cs typeface="Arial Narrow"/>
                <a:sym typeface="Arial Narrow"/>
              </a:rPr>
              <a:t>Develop valid conclusions</a:t>
            </a:r>
            <a:endParaRPr sz="1300">
              <a:solidFill>
                <a:srgbClr val="073763"/>
              </a:solidFill>
              <a:latin typeface="Arial Narrow"/>
              <a:ea typeface="Arial Narrow"/>
              <a:cs typeface="Arial Narrow"/>
              <a:sym typeface="Arial Narrow"/>
            </a:endParaRPr>
          </a:p>
          <a:p>
            <a:pPr marL="457200" lvl="0" indent="-311150" algn="l" rtl="0">
              <a:lnSpc>
                <a:spcPct val="115000"/>
              </a:lnSpc>
              <a:spcBef>
                <a:spcPts val="0"/>
              </a:spcBef>
              <a:spcAft>
                <a:spcPts val="0"/>
              </a:spcAft>
              <a:buClr>
                <a:srgbClr val="073763"/>
              </a:buClr>
              <a:buSzPts val="1300"/>
              <a:buFont typeface="Arial Narrow"/>
              <a:buChar char="●"/>
            </a:pPr>
            <a:r>
              <a:rPr lang="ru" sz="1300">
                <a:solidFill>
                  <a:srgbClr val="073763"/>
                </a:solidFill>
                <a:latin typeface="Arial Narrow"/>
                <a:ea typeface="Arial Narrow"/>
                <a:cs typeface="Arial Narrow"/>
                <a:sym typeface="Arial Narrow"/>
              </a:rPr>
              <a:t>Develop true conclusions </a:t>
            </a:r>
            <a:endParaRPr sz="1600">
              <a:latin typeface="Arial Narrow"/>
              <a:ea typeface="Arial Narrow"/>
              <a:cs typeface="Arial Narrow"/>
              <a:sym typeface="Arial Narrow"/>
            </a:endParaRPr>
          </a:p>
        </p:txBody>
      </p:sp>
      <p:pic>
        <p:nvPicPr>
          <p:cNvPr id="147" name="Google Shape;147;p30"/>
          <p:cNvPicPr preferRelativeResize="0"/>
          <p:nvPr/>
        </p:nvPicPr>
        <p:blipFill rotWithShape="1">
          <a:blip r:embed="rId4">
            <a:alphaModFix/>
          </a:blip>
          <a:srcRect/>
          <a:stretch/>
        </p:blipFill>
        <p:spPr>
          <a:xfrm>
            <a:off x="4128175" y="1059913"/>
            <a:ext cx="4799725" cy="3468974"/>
          </a:xfrm>
          <a:prstGeom prst="rect">
            <a:avLst/>
          </a:prstGeom>
          <a:noFill/>
          <a:ln>
            <a:noFill/>
          </a:ln>
        </p:spPr>
      </p:pic>
      <p:sp>
        <p:nvSpPr>
          <p:cNvPr id="148" name="Google Shape;148;p30"/>
          <p:cNvSpPr txBox="1"/>
          <p:nvPr/>
        </p:nvSpPr>
        <p:spPr>
          <a:xfrm>
            <a:off x="846500" y="4367450"/>
            <a:ext cx="238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a:solidFill>
                  <a:schemeClr val="accent5"/>
                </a:solidFill>
                <a:latin typeface="Helvetica Neue Light"/>
                <a:ea typeface="Helvetica Neue Light"/>
                <a:cs typeface="Helvetica Neue Light"/>
                <a:sym typeface="Helvetica Neue Light"/>
              </a:rPr>
              <a:t>перевести задание, описать лучше</a:t>
            </a:r>
            <a:endParaRPr>
              <a:solidFill>
                <a:schemeClr val="accent5"/>
              </a:solidFill>
              <a:latin typeface="Helvetica Neue Light"/>
              <a:ea typeface="Helvetica Neue Light"/>
              <a:cs typeface="Helvetica Neue Light"/>
              <a:sym typeface="Helvetica Neue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cxnSp>
        <p:nvCxnSpPr>
          <p:cNvPr id="153" name="Google Shape;153;p31"/>
          <p:cNvCxnSpPr/>
          <p:nvPr/>
        </p:nvCxnSpPr>
        <p:spPr>
          <a:xfrm>
            <a:off x="450399" y="830461"/>
            <a:ext cx="8064900" cy="0"/>
          </a:xfrm>
          <a:prstGeom prst="straightConnector1">
            <a:avLst/>
          </a:prstGeom>
          <a:noFill/>
          <a:ln w="12700" cap="flat" cmpd="sng">
            <a:solidFill>
              <a:srgbClr val="253957"/>
            </a:solidFill>
            <a:prstDash val="solid"/>
            <a:miter lim="400000"/>
            <a:headEnd type="none" w="sm" len="sm"/>
            <a:tailEnd type="none" w="sm" len="sm"/>
          </a:ln>
        </p:spPr>
      </p:cxnSp>
      <p:sp>
        <p:nvSpPr>
          <p:cNvPr id="154" name="Google Shape;154;p31"/>
          <p:cNvSpPr txBox="1"/>
          <p:nvPr/>
        </p:nvSpPr>
        <p:spPr>
          <a:xfrm>
            <a:off x="973675" y="207275"/>
            <a:ext cx="4888200" cy="484800"/>
          </a:xfrm>
          <a:prstGeom prst="rect">
            <a:avLst/>
          </a:prstGeom>
          <a:noFill/>
          <a:ln>
            <a:noFill/>
          </a:ln>
        </p:spPr>
        <p:txBody>
          <a:bodyPr spcFirstLastPara="1" wrap="square" lIns="26775" tIns="26775" rIns="26775" bIns="26775" anchor="t" anchorCtr="0">
            <a:noAutofit/>
          </a:bodyPr>
          <a:lstStyle/>
          <a:p>
            <a:pPr marL="0" marR="0" lvl="0" indent="0" algn="l" rtl="0">
              <a:lnSpc>
                <a:spcPct val="100000"/>
              </a:lnSpc>
              <a:spcBef>
                <a:spcPts val="0"/>
              </a:spcBef>
              <a:spcAft>
                <a:spcPts val="0"/>
              </a:spcAft>
              <a:buClr>
                <a:srgbClr val="253957"/>
              </a:buClr>
              <a:buSzPts val="2700"/>
              <a:buFont typeface="Arial Narrow"/>
              <a:buNone/>
            </a:pPr>
            <a:r>
              <a:rPr lang="ru" sz="2700">
                <a:solidFill>
                  <a:srgbClr val="253957"/>
                </a:solidFill>
                <a:latin typeface="Arial Narrow"/>
                <a:ea typeface="Arial Narrow"/>
                <a:cs typeface="Arial Narrow"/>
                <a:sym typeface="Arial Narrow"/>
              </a:rPr>
              <a:t>Agreement &amp; COR Criteria</a:t>
            </a:r>
            <a:endParaRPr sz="500"/>
          </a:p>
        </p:txBody>
      </p:sp>
      <p:sp>
        <p:nvSpPr>
          <p:cNvPr id="155" name="Google Shape;155;p31"/>
          <p:cNvSpPr txBox="1"/>
          <p:nvPr/>
        </p:nvSpPr>
        <p:spPr>
          <a:xfrm>
            <a:off x="4252029" y="353387"/>
            <a:ext cx="4262400" cy="192600"/>
          </a:xfrm>
          <a:prstGeom prst="rect">
            <a:avLst/>
          </a:prstGeom>
          <a:noFill/>
          <a:ln>
            <a:noFill/>
          </a:ln>
        </p:spPr>
        <p:txBody>
          <a:bodyPr spcFirstLastPara="1" wrap="square" lIns="26775" tIns="26775" rIns="26775" bIns="26775" anchor="ctr" anchorCtr="0">
            <a:spAutoFit/>
          </a:bodyPr>
          <a:lstStyle/>
          <a:p>
            <a:pPr marL="0" marR="0" lvl="0" indent="0" algn="r" rtl="0">
              <a:lnSpc>
                <a:spcPct val="100000"/>
              </a:lnSpc>
              <a:spcBef>
                <a:spcPts val="0"/>
              </a:spcBef>
              <a:spcAft>
                <a:spcPts val="0"/>
              </a:spcAft>
              <a:buClr>
                <a:srgbClr val="253957"/>
              </a:buClr>
              <a:buSzPts val="900"/>
              <a:buFont typeface="Arial Narrow"/>
              <a:buNone/>
            </a:pPr>
            <a:r>
              <a:rPr lang="ru" sz="900" b="0" i="0" u="none" strike="noStrike" cap="none">
                <a:solidFill>
                  <a:srgbClr val="253957"/>
                </a:solidFill>
                <a:latin typeface="Arial Narrow"/>
                <a:ea typeface="Arial Narrow"/>
                <a:cs typeface="Arial Narrow"/>
                <a:sym typeface="Arial Narrow"/>
              </a:rPr>
              <a:t>Centre for Psychometrics and Educational Measurement, HSE</a:t>
            </a:r>
            <a:endParaRPr sz="900" b="0" i="0" u="none" strike="noStrike" cap="none">
              <a:solidFill>
                <a:srgbClr val="253957"/>
              </a:solidFill>
              <a:latin typeface="Arial Narrow"/>
              <a:ea typeface="Arial Narrow"/>
              <a:cs typeface="Arial Narrow"/>
              <a:sym typeface="Arial Narrow"/>
            </a:endParaRPr>
          </a:p>
        </p:txBody>
      </p:sp>
      <p:pic>
        <p:nvPicPr>
          <p:cNvPr id="156" name="Google Shape;156;p31" descr="Изображение"/>
          <p:cNvPicPr preferRelativeResize="0"/>
          <p:nvPr/>
        </p:nvPicPr>
        <p:blipFill rotWithShape="1">
          <a:blip r:embed="rId3">
            <a:alphaModFix/>
          </a:blip>
          <a:srcRect/>
          <a:stretch/>
        </p:blipFill>
        <p:spPr>
          <a:xfrm>
            <a:off x="459977" y="219818"/>
            <a:ext cx="449842" cy="449842"/>
          </a:xfrm>
          <a:prstGeom prst="rect">
            <a:avLst/>
          </a:prstGeom>
          <a:noFill/>
          <a:ln>
            <a:noFill/>
          </a:ln>
        </p:spPr>
      </p:pic>
      <p:sp>
        <p:nvSpPr>
          <p:cNvPr id="157" name="Google Shape;157;p31"/>
          <p:cNvSpPr/>
          <p:nvPr/>
        </p:nvSpPr>
        <p:spPr>
          <a:xfrm>
            <a:off x="2792813" y="2233350"/>
            <a:ext cx="449700" cy="305400"/>
          </a:xfrm>
          <a:prstGeom prst="stripedRightArrow">
            <a:avLst>
              <a:gd name="adj1" fmla="val 50000"/>
              <a:gd name="adj2" fmla="val 50000"/>
            </a:avLst>
          </a:prstGeom>
          <a:solidFill>
            <a:schemeClr val="lt1"/>
          </a:solidFill>
          <a:ln w="9525" cap="flat" cmpd="sng">
            <a:solidFill>
              <a:srgbClr val="253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1"/>
          <p:cNvSpPr/>
          <p:nvPr/>
        </p:nvSpPr>
        <p:spPr>
          <a:xfrm>
            <a:off x="6784725" y="2105400"/>
            <a:ext cx="1725300" cy="561300"/>
          </a:xfrm>
          <a:prstGeom prst="flowChartAlternateProcess">
            <a:avLst/>
          </a:prstGeom>
          <a:solidFill>
            <a:srgbClr val="FFFFFF"/>
          </a:solidFill>
          <a:ln w="9525" cap="flat" cmpd="sng">
            <a:solidFill>
              <a:srgbClr val="2539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ru" sz="2300">
                <a:solidFill>
                  <a:srgbClr val="253957"/>
                </a:solidFill>
                <a:latin typeface="Arial Narrow"/>
                <a:ea typeface="Arial Narrow"/>
                <a:cs typeface="Arial Narrow"/>
                <a:sym typeface="Arial Narrow"/>
              </a:rPr>
              <a:t>23 criteria</a:t>
            </a:r>
            <a:endParaRPr sz="2300">
              <a:solidFill>
                <a:srgbClr val="253957"/>
              </a:solidFill>
              <a:latin typeface="Arial Narrow"/>
              <a:ea typeface="Arial Narrow"/>
              <a:cs typeface="Arial Narrow"/>
              <a:sym typeface="Arial Narrow"/>
            </a:endParaRPr>
          </a:p>
        </p:txBody>
      </p:sp>
      <p:sp>
        <p:nvSpPr>
          <p:cNvPr id="159" name="Google Shape;159;p31"/>
          <p:cNvSpPr/>
          <p:nvPr/>
        </p:nvSpPr>
        <p:spPr>
          <a:xfrm>
            <a:off x="3610238" y="1992825"/>
            <a:ext cx="1989300" cy="801000"/>
          </a:xfrm>
          <a:prstGeom prst="flowChartAlternateProcess">
            <a:avLst/>
          </a:prstGeom>
          <a:solidFill>
            <a:srgbClr val="FFFFFF"/>
          </a:solidFill>
          <a:ln w="9525" cap="flat" cmpd="sng">
            <a:solidFill>
              <a:srgbClr val="2539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ru" sz="2300">
                <a:solidFill>
                  <a:srgbClr val="253957"/>
                </a:solidFill>
                <a:latin typeface="Arial Narrow"/>
                <a:ea typeface="Arial Narrow"/>
                <a:cs typeface="Arial Narrow"/>
                <a:sym typeface="Arial Narrow"/>
              </a:rPr>
              <a:t>80 essays </a:t>
            </a:r>
            <a:endParaRPr sz="2300">
              <a:solidFill>
                <a:srgbClr val="253957"/>
              </a:solidFill>
              <a:latin typeface="Arial Narrow"/>
              <a:ea typeface="Arial Narrow"/>
              <a:cs typeface="Arial Narrow"/>
              <a:sym typeface="Arial Narrow"/>
            </a:endParaRPr>
          </a:p>
          <a:p>
            <a:pPr marL="0" lvl="0" indent="0" algn="ctr" rtl="0">
              <a:spcBef>
                <a:spcPts val="0"/>
              </a:spcBef>
              <a:spcAft>
                <a:spcPts val="0"/>
              </a:spcAft>
              <a:buNone/>
            </a:pPr>
            <a:r>
              <a:rPr lang="ru" sz="2300">
                <a:solidFill>
                  <a:srgbClr val="253957"/>
                </a:solidFill>
                <a:latin typeface="Arial Narrow"/>
                <a:ea typeface="Arial Narrow"/>
                <a:cs typeface="Arial Narrow"/>
                <a:sym typeface="Arial Narrow"/>
              </a:rPr>
              <a:t>kappa: 0.87%²</a:t>
            </a:r>
            <a:endParaRPr sz="2300">
              <a:solidFill>
                <a:srgbClr val="253957"/>
              </a:solidFill>
              <a:latin typeface="Arial Narrow"/>
              <a:ea typeface="Arial Narrow"/>
              <a:cs typeface="Arial Narrow"/>
              <a:sym typeface="Arial Narrow"/>
            </a:endParaRPr>
          </a:p>
        </p:txBody>
      </p:sp>
      <p:sp>
        <p:nvSpPr>
          <p:cNvPr id="160" name="Google Shape;160;p31"/>
          <p:cNvSpPr/>
          <p:nvPr/>
        </p:nvSpPr>
        <p:spPr>
          <a:xfrm>
            <a:off x="5967288" y="2233350"/>
            <a:ext cx="449700" cy="305400"/>
          </a:xfrm>
          <a:prstGeom prst="stripedRightArrow">
            <a:avLst>
              <a:gd name="adj1" fmla="val 50000"/>
              <a:gd name="adj2" fmla="val 50000"/>
            </a:avLst>
          </a:prstGeom>
          <a:solidFill>
            <a:schemeClr val="lt1"/>
          </a:solidFill>
          <a:ln w="9525" cap="flat" cmpd="sng">
            <a:solidFill>
              <a:srgbClr val="253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1"/>
          <p:cNvSpPr txBox="1"/>
          <p:nvPr/>
        </p:nvSpPr>
        <p:spPr>
          <a:xfrm>
            <a:off x="404550" y="4404600"/>
            <a:ext cx="848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900">
                <a:latin typeface="Helvetica Neue Light"/>
                <a:ea typeface="Helvetica Neue Light"/>
                <a:cs typeface="Helvetica Neue Light"/>
                <a:sym typeface="Helvetica Neue Light"/>
              </a:rPr>
              <a:t>¹</a:t>
            </a:r>
            <a:r>
              <a:rPr lang="ru" sz="900">
                <a:solidFill>
                  <a:srgbClr val="253957"/>
                </a:solidFill>
                <a:highlight>
                  <a:srgbClr val="FFFFFF"/>
                </a:highlight>
                <a:latin typeface="Arial Narrow"/>
                <a:ea typeface="Arial Narrow"/>
                <a:cs typeface="Arial Narrow"/>
                <a:sym typeface="Arial Narrow"/>
              </a:rPr>
              <a:t>Downe‐Wamboldt, B. (1992). Content analysis: method, applications, and issues. Health care for women international, 13(3), 313-321.</a:t>
            </a:r>
            <a:endParaRPr sz="900">
              <a:solidFill>
                <a:srgbClr val="253957"/>
              </a:solidFill>
              <a:highlight>
                <a:srgbClr val="FFFFFF"/>
              </a:highlight>
              <a:latin typeface="Arial Narrow"/>
              <a:ea typeface="Arial Narrow"/>
              <a:cs typeface="Arial Narrow"/>
              <a:sym typeface="Arial Narrow"/>
            </a:endParaRPr>
          </a:p>
          <a:p>
            <a:pPr marL="0" lvl="0" indent="0" algn="l" rtl="0">
              <a:spcBef>
                <a:spcPts val="0"/>
              </a:spcBef>
              <a:spcAft>
                <a:spcPts val="0"/>
              </a:spcAft>
              <a:buNone/>
            </a:pPr>
            <a:r>
              <a:rPr lang="ru" sz="900">
                <a:solidFill>
                  <a:srgbClr val="253957"/>
                </a:solidFill>
                <a:highlight>
                  <a:srgbClr val="FFFFFF"/>
                </a:highlight>
                <a:latin typeface="Arial Narrow"/>
                <a:ea typeface="Arial Narrow"/>
                <a:cs typeface="Arial Narrow"/>
                <a:sym typeface="Arial Narrow"/>
              </a:rPr>
              <a:t>²O’Connor, C., &amp; Joffe, H. (2020). Intercoder Reliability in Qualitative Research: Debates and Practical Guidelines. </a:t>
            </a:r>
            <a:r>
              <a:rPr lang="ru" sz="900" i="1">
                <a:solidFill>
                  <a:srgbClr val="253957"/>
                </a:solidFill>
                <a:latin typeface="Arial Narrow"/>
                <a:ea typeface="Arial Narrow"/>
                <a:cs typeface="Arial Narrow"/>
                <a:sym typeface="Arial Narrow"/>
              </a:rPr>
              <a:t>International Journal of Qualitative Methods</a:t>
            </a:r>
            <a:r>
              <a:rPr lang="ru" sz="900">
                <a:solidFill>
                  <a:srgbClr val="253957"/>
                </a:solidFill>
                <a:highlight>
                  <a:srgbClr val="FFFFFF"/>
                </a:highlight>
                <a:latin typeface="Arial Narrow"/>
                <a:ea typeface="Arial Narrow"/>
                <a:cs typeface="Arial Narrow"/>
                <a:sym typeface="Arial Narrow"/>
              </a:rPr>
              <a:t>, </a:t>
            </a:r>
            <a:r>
              <a:rPr lang="ru" sz="900" i="1">
                <a:solidFill>
                  <a:srgbClr val="253957"/>
                </a:solidFill>
                <a:latin typeface="Arial Narrow"/>
                <a:ea typeface="Arial Narrow"/>
                <a:cs typeface="Arial Narrow"/>
                <a:sym typeface="Arial Narrow"/>
              </a:rPr>
              <a:t>19</a:t>
            </a:r>
            <a:r>
              <a:rPr lang="ru" sz="900">
                <a:solidFill>
                  <a:srgbClr val="253957"/>
                </a:solidFill>
                <a:highlight>
                  <a:srgbClr val="FFFFFF"/>
                </a:highlight>
                <a:latin typeface="Arial Narrow"/>
                <a:ea typeface="Arial Narrow"/>
                <a:cs typeface="Arial Narrow"/>
                <a:sym typeface="Arial Narrow"/>
              </a:rPr>
              <a:t>. </a:t>
            </a:r>
            <a:r>
              <a:rPr lang="ru" sz="900" u="sng">
                <a:solidFill>
                  <a:srgbClr val="253957"/>
                </a:solidFill>
                <a:latin typeface="Arial Narrow"/>
                <a:ea typeface="Arial Narrow"/>
                <a:cs typeface="Arial Narrow"/>
                <a:sym typeface="Arial Narrow"/>
                <a:hlinkClick r:id="rId4">
                  <a:extLst>
                    <a:ext uri="{A12FA001-AC4F-418D-AE19-62706E023703}">
                      <ahyp:hlinkClr xmlns:ahyp="http://schemas.microsoft.com/office/drawing/2018/hyperlinkcolor" val="tx"/>
                    </a:ext>
                  </a:extLst>
                </a:hlinkClick>
              </a:rPr>
              <a:t>https://doi.org/10.1177/1609406919899220</a:t>
            </a:r>
            <a:endParaRPr sz="900">
              <a:solidFill>
                <a:srgbClr val="253957"/>
              </a:solidFill>
              <a:highlight>
                <a:srgbClr val="FFFFFF"/>
              </a:highlight>
              <a:latin typeface="Arial Narrow"/>
              <a:ea typeface="Arial Narrow"/>
              <a:cs typeface="Arial Narrow"/>
              <a:sym typeface="Arial Narrow"/>
            </a:endParaRPr>
          </a:p>
          <a:p>
            <a:pPr marL="0" lvl="0" indent="0" algn="l" rtl="0">
              <a:spcBef>
                <a:spcPts val="0"/>
              </a:spcBef>
              <a:spcAft>
                <a:spcPts val="0"/>
              </a:spcAft>
              <a:buNone/>
            </a:pPr>
            <a:endParaRPr sz="900">
              <a:solidFill>
                <a:srgbClr val="253957"/>
              </a:solidFill>
              <a:highlight>
                <a:srgbClr val="FFFFFF"/>
              </a:highlight>
              <a:latin typeface="Arial Narrow"/>
              <a:ea typeface="Arial Narrow"/>
              <a:cs typeface="Arial Narrow"/>
              <a:sym typeface="Arial Narrow"/>
            </a:endParaRPr>
          </a:p>
        </p:txBody>
      </p:sp>
      <p:sp>
        <p:nvSpPr>
          <p:cNvPr id="162" name="Google Shape;162;p31"/>
          <p:cNvSpPr txBox="1"/>
          <p:nvPr/>
        </p:nvSpPr>
        <p:spPr>
          <a:xfrm>
            <a:off x="528250" y="977800"/>
            <a:ext cx="7909200" cy="762000"/>
          </a:xfrm>
          <a:prstGeom prst="rect">
            <a:avLst/>
          </a:prstGeom>
          <a:noFill/>
          <a:ln>
            <a:noFill/>
          </a:ln>
        </p:spPr>
        <p:txBody>
          <a:bodyPr spcFirstLastPara="1" wrap="square" lIns="91425" tIns="91425" rIns="91425" bIns="91425" anchor="t" anchorCtr="0">
            <a:spAutoFit/>
          </a:bodyPr>
          <a:lstStyle/>
          <a:p>
            <a:pPr marL="0" lvl="0" indent="179999" algn="just" rtl="0">
              <a:lnSpc>
                <a:spcPct val="150000"/>
              </a:lnSpc>
              <a:spcBef>
                <a:spcPts val="0"/>
              </a:spcBef>
              <a:spcAft>
                <a:spcPts val="0"/>
              </a:spcAft>
              <a:buClr>
                <a:schemeClr val="dk1"/>
              </a:buClr>
              <a:buSzPts val="1100"/>
              <a:buFont typeface="Arial"/>
              <a:buNone/>
            </a:pPr>
            <a:r>
              <a:rPr lang="ru" sz="1500">
                <a:solidFill>
                  <a:srgbClr val="253957"/>
                </a:solidFill>
                <a:highlight>
                  <a:srgbClr val="FFFFFF"/>
                </a:highlight>
                <a:latin typeface="Arial Narrow"/>
                <a:ea typeface="Arial Narrow"/>
                <a:cs typeface="Arial Narrow"/>
                <a:sym typeface="Arial Narrow"/>
              </a:rPr>
              <a:t>Experts are offered criteria developed in accordance with the indicators included in the framework. The chosen method assumed dynamic refinement of the criteria, if there is a need to clarify or supplement them.</a:t>
            </a:r>
            <a:r>
              <a:rPr lang="ru" sz="1500">
                <a:solidFill>
                  <a:srgbClr val="253957"/>
                </a:solidFill>
                <a:latin typeface="Arial Narrow"/>
                <a:ea typeface="Arial Narrow"/>
                <a:cs typeface="Arial Narrow"/>
                <a:sym typeface="Arial Narrow"/>
              </a:rPr>
              <a:t>¹</a:t>
            </a:r>
            <a:endParaRPr sz="1500">
              <a:solidFill>
                <a:srgbClr val="253957"/>
              </a:solidFill>
              <a:latin typeface="Arial Narrow"/>
              <a:ea typeface="Arial Narrow"/>
              <a:cs typeface="Arial Narrow"/>
              <a:sym typeface="Arial Narrow"/>
            </a:endParaRPr>
          </a:p>
        </p:txBody>
      </p:sp>
      <p:sp>
        <p:nvSpPr>
          <p:cNvPr id="163" name="Google Shape;163;p31"/>
          <p:cNvSpPr/>
          <p:nvPr/>
        </p:nvSpPr>
        <p:spPr>
          <a:xfrm>
            <a:off x="643975" y="2105400"/>
            <a:ext cx="1781100" cy="561300"/>
          </a:xfrm>
          <a:prstGeom prst="flowChartAlternateProcess">
            <a:avLst/>
          </a:prstGeom>
          <a:solidFill>
            <a:srgbClr val="FFFFFF"/>
          </a:solidFill>
          <a:ln w="9525" cap="flat" cmpd="sng">
            <a:solidFill>
              <a:srgbClr val="2539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ru" sz="2300">
                <a:solidFill>
                  <a:srgbClr val="253957"/>
                </a:solidFill>
                <a:latin typeface="Arial Narrow"/>
                <a:ea typeface="Arial Narrow"/>
                <a:cs typeface="Arial Narrow"/>
                <a:sym typeface="Arial Narrow"/>
              </a:rPr>
              <a:t>11 Criteria</a:t>
            </a:r>
            <a:endParaRPr sz="2300">
              <a:solidFill>
                <a:srgbClr val="253957"/>
              </a:solidFill>
              <a:latin typeface="Arial Narrow"/>
              <a:ea typeface="Arial Narrow"/>
              <a:cs typeface="Arial Narrow"/>
              <a:sym typeface="Arial Narrow"/>
            </a:endParaRPr>
          </a:p>
        </p:txBody>
      </p:sp>
      <p:sp>
        <p:nvSpPr>
          <p:cNvPr id="164" name="Google Shape;164;p31"/>
          <p:cNvSpPr txBox="1"/>
          <p:nvPr/>
        </p:nvSpPr>
        <p:spPr>
          <a:xfrm>
            <a:off x="643975" y="3305550"/>
            <a:ext cx="8165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2000">
                <a:solidFill>
                  <a:srgbClr val="253957"/>
                </a:solidFill>
                <a:latin typeface="Arial Narrow"/>
                <a:ea typeface="Arial Narrow"/>
                <a:cs typeface="Arial Narrow"/>
                <a:sym typeface="Arial Narrow"/>
              </a:rPr>
              <a:t>Search query quality; Source quality; Information analysis; Conclusion</a:t>
            </a:r>
            <a:endParaRPr sz="2000">
              <a:solidFill>
                <a:srgbClr val="253957"/>
              </a:solidFill>
              <a:latin typeface="Arial Narrow"/>
              <a:ea typeface="Arial Narrow"/>
              <a:cs typeface="Arial Narrow"/>
              <a:sym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68"/>
        <p:cNvGrpSpPr/>
        <p:nvPr/>
      </p:nvGrpSpPr>
      <p:grpSpPr>
        <a:xfrm>
          <a:off x="0" y="0"/>
          <a:ext cx="0" cy="0"/>
          <a:chOff x="0" y="0"/>
          <a:chExt cx="0" cy="0"/>
        </a:xfrm>
      </p:grpSpPr>
      <p:cxnSp>
        <p:nvCxnSpPr>
          <p:cNvPr id="169" name="Google Shape;169;p32"/>
          <p:cNvCxnSpPr/>
          <p:nvPr/>
        </p:nvCxnSpPr>
        <p:spPr>
          <a:xfrm>
            <a:off x="450399" y="830461"/>
            <a:ext cx="8064900" cy="0"/>
          </a:xfrm>
          <a:prstGeom prst="straightConnector1">
            <a:avLst/>
          </a:prstGeom>
          <a:noFill/>
          <a:ln w="12700" cap="flat" cmpd="sng">
            <a:solidFill>
              <a:srgbClr val="253957"/>
            </a:solidFill>
            <a:prstDash val="solid"/>
            <a:miter lim="400000"/>
            <a:headEnd type="none" w="sm" len="sm"/>
            <a:tailEnd type="none" w="sm" len="sm"/>
          </a:ln>
        </p:spPr>
      </p:cxnSp>
      <p:sp>
        <p:nvSpPr>
          <p:cNvPr id="170" name="Google Shape;170;p32"/>
          <p:cNvSpPr txBox="1"/>
          <p:nvPr/>
        </p:nvSpPr>
        <p:spPr>
          <a:xfrm>
            <a:off x="1105800" y="219825"/>
            <a:ext cx="5138100" cy="484800"/>
          </a:xfrm>
          <a:prstGeom prst="rect">
            <a:avLst/>
          </a:prstGeom>
          <a:noFill/>
          <a:ln>
            <a:noFill/>
          </a:ln>
        </p:spPr>
        <p:txBody>
          <a:bodyPr spcFirstLastPara="1" wrap="square" lIns="26775" tIns="26775" rIns="26775" bIns="26775" anchor="t" anchorCtr="0">
            <a:noAutofit/>
          </a:bodyPr>
          <a:lstStyle/>
          <a:p>
            <a:pPr marL="0" lvl="0" indent="0" algn="l" rtl="0">
              <a:lnSpc>
                <a:spcPct val="115000"/>
              </a:lnSpc>
              <a:spcBef>
                <a:spcPts val="0"/>
              </a:spcBef>
              <a:spcAft>
                <a:spcPts val="0"/>
              </a:spcAft>
              <a:buClr>
                <a:schemeClr val="dk1"/>
              </a:buClr>
              <a:buSzPts val="1100"/>
              <a:buFont typeface="Arial"/>
              <a:buNone/>
            </a:pPr>
            <a:r>
              <a:rPr lang="ru" sz="2700">
                <a:solidFill>
                  <a:srgbClr val="253957"/>
                </a:solidFill>
                <a:highlight>
                  <a:srgbClr val="FFFFFF"/>
                </a:highlight>
                <a:latin typeface="Arial Narrow"/>
                <a:ea typeface="Arial Narrow"/>
                <a:cs typeface="Arial Narrow"/>
                <a:sym typeface="Arial Narrow"/>
              </a:rPr>
              <a:t>Inductive Visual Miner</a:t>
            </a:r>
            <a:endParaRPr sz="2700">
              <a:solidFill>
                <a:srgbClr val="253957"/>
              </a:solidFill>
              <a:highlight>
                <a:srgbClr val="FFFFFF"/>
              </a:highlight>
              <a:latin typeface="Arial Narrow"/>
              <a:ea typeface="Arial Narrow"/>
              <a:cs typeface="Arial Narrow"/>
              <a:sym typeface="Arial Narrow"/>
            </a:endParaRPr>
          </a:p>
          <a:p>
            <a:pPr marL="0" lvl="0" indent="0" algn="l" rtl="0">
              <a:spcBef>
                <a:spcPts val="0"/>
              </a:spcBef>
              <a:spcAft>
                <a:spcPts val="0"/>
              </a:spcAft>
              <a:buClr>
                <a:schemeClr val="dk1"/>
              </a:buClr>
              <a:buSzPts val="1600"/>
              <a:buFont typeface="Arial"/>
              <a:buNone/>
            </a:pPr>
            <a:endParaRPr sz="2700">
              <a:solidFill>
                <a:srgbClr val="253957"/>
              </a:solidFill>
              <a:latin typeface="Arial Narrow"/>
              <a:ea typeface="Arial Narrow"/>
              <a:cs typeface="Arial Narrow"/>
              <a:sym typeface="Arial Narrow"/>
            </a:endParaRPr>
          </a:p>
        </p:txBody>
      </p:sp>
      <p:sp>
        <p:nvSpPr>
          <p:cNvPr id="171" name="Google Shape;171;p32"/>
          <p:cNvSpPr txBox="1"/>
          <p:nvPr/>
        </p:nvSpPr>
        <p:spPr>
          <a:xfrm>
            <a:off x="4252029" y="353387"/>
            <a:ext cx="4262400" cy="192600"/>
          </a:xfrm>
          <a:prstGeom prst="rect">
            <a:avLst/>
          </a:prstGeom>
          <a:noFill/>
          <a:ln>
            <a:noFill/>
          </a:ln>
        </p:spPr>
        <p:txBody>
          <a:bodyPr spcFirstLastPara="1" wrap="square" lIns="26775" tIns="26775" rIns="26775" bIns="26775" anchor="ctr" anchorCtr="0">
            <a:spAutoFit/>
          </a:bodyPr>
          <a:lstStyle/>
          <a:p>
            <a:pPr marL="0" marR="0" lvl="0" indent="0" algn="r" rtl="0">
              <a:lnSpc>
                <a:spcPct val="100000"/>
              </a:lnSpc>
              <a:spcBef>
                <a:spcPts val="0"/>
              </a:spcBef>
              <a:spcAft>
                <a:spcPts val="0"/>
              </a:spcAft>
              <a:buClr>
                <a:srgbClr val="253957"/>
              </a:buClr>
              <a:buSzPts val="900"/>
              <a:buFont typeface="Arial Narrow"/>
              <a:buNone/>
            </a:pPr>
            <a:r>
              <a:rPr lang="ru" sz="900" b="0" i="0" u="none" strike="noStrike" cap="none">
                <a:solidFill>
                  <a:srgbClr val="253957"/>
                </a:solidFill>
                <a:latin typeface="Arial Narrow"/>
                <a:ea typeface="Arial Narrow"/>
                <a:cs typeface="Arial Narrow"/>
                <a:sym typeface="Arial Narrow"/>
              </a:rPr>
              <a:t>Centre for Psychometrics and Educational Measurement, HSE</a:t>
            </a:r>
            <a:endParaRPr sz="900" b="0" i="0" u="none" strike="noStrike" cap="none">
              <a:solidFill>
                <a:srgbClr val="253957"/>
              </a:solidFill>
              <a:latin typeface="Arial Narrow"/>
              <a:ea typeface="Arial Narrow"/>
              <a:cs typeface="Arial Narrow"/>
              <a:sym typeface="Arial Narrow"/>
            </a:endParaRPr>
          </a:p>
        </p:txBody>
      </p:sp>
      <p:pic>
        <p:nvPicPr>
          <p:cNvPr id="172" name="Google Shape;172;p32" descr="Изображение"/>
          <p:cNvPicPr preferRelativeResize="0"/>
          <p:nvPr/>
        </p:nvPicPr>
        <p:blipFill rotWithShape="1">
          <a:blip r:embed="rId3">
            <a:alphaModFix/>
          </a:blip>
          <a:srcRect/>
          <a:stretch/>
        </p:blipFill>
        <p:spPr>
          <a:xfrm>
            <a:off x="459977" y="219818"/>
            <a:ext cx="449842" cy="449842"/>
          </a:xfrm>
          <a:prstGeom prst="rect">
            <a:avLst/>
          </a:prstGeom>
          <a:noFill/>
          <a:ln>
            <a:noFill/>
          </a:ln>
        </p:spPr>
      </p:pic>
      <p:sp>
        <p:nvSpPr>
          <p:cNvPr id="173" name="Google Shape;173;p32"/>
          <p:cNvSpPr txBox="1"/>
          <p:nvPr/>
        </p:nvSpPr>
        <p:spPr>
          <a:xfrm>
            <a:off x="384900" y="991250"/>
            <a:ext cx="8129400" cy="396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ru" sz="1600">
                <a:solidFill>
                  <a:srgbClr val="253957"/>
                </a:solidFill>
                <a:latin typeface="Arial Narrow"/>
                <a:ea typeface="Arial Narrow"/>
                <a:cs typeface="Arial Narrow"/>
                <a:sym typeface="Arial Narrow"/>
              </a:rPr>
              <a:t>Let </a:t>
            </a:r>
            <a:r>
              <a:rPr lang="ru" sz="1600" b="1">
                <a:solidFill>
                  <a:srgbClr val="253957"/>
                </a:solidFill>
                <a:latin typeface="Arial Narrow"/>
                <a:ea typeface="Arial Narrow"/>
                <a:cs typeface="Arial Narrow"/>
                <a:sym typeface="Arial Narrow"/>
              </a:rPr>
              <a:t>L</a:t>
            </a:r>
            <a:r>
              <a:rPr lang="ru" sz="1600">
                <a:solidFill>
                  <a:srgbClr val="253957"/>
                </a:solidFill>
                <a:latin typeface="Arial Narrow"/>
                <a:ea typeface="Arial Narrow"/>
                <a:cs typeface="Arial Narrow"/>
                <a:sym typeface="Arial Narrow"/>
              </a:rPr>
              <a:t> be an event log over </a:t>
            </a:r>
            <a:r>
              <a:rPr lang="ru" sz="1600" b="1">
                <a:solidFill>
                  <a:srgbClr val="253957"/>
                </a:solidFill>
                <a:latin typeface="Arial Narrow"/>
                <a:ea typeface="Arial Narrow"/>
                <a:cs typeface="Arial Narrow"/>
                <a:sym typeface="Arial Narrow"/>
              </a:rPr>
              <a:t>A</a:t>
            </a:r>
            <a:r>
              <a:rPr lang="ru" sz="1600">
                <a:solidFill>
                  <a:srgbClr val="253957"/>
                </a:solidFill>
                <a:latin typeface="Arial Narrow"/>
                <a:ea typeface="Arial Narrow"/>
                <a:cs typeface="Arial Narrow"/>
                <a:sym typeface="Arial Narrow"/>
              </a:rPr>
              <a:t> and </a:t>
            </a:r>
            <a:r>
              <a:rPr lang="ru" sz="1600" b="1">
                <a:solidFill>
                  <a:srgbClr val="253957"/>
                </a:solidFill>
                <a:latin typeface="Arial Narrow"/>
                <a:ea typeface="Arial Narrow"/>
                <a:cs typeface="Arial Narrow"/>
                <a:sym typeface="Arial Narrow"/>
              </a:rPr>
              <a:t>a, b ∈ A</a:t>
            </a:r>
            <a:r>
              <a:rPr lang="ru" sz="1600">
                <a:solidFill>
                  <a:srgbClr val="253957"/>
                </a:solidFill>
                <a:latin typeface="Arial Narrow"/>
                <a:ea typeface="Arial Narrow"/>
                <a:cs typeface="Arial Narrow"/>
                <a:sym typeface="Arial Narrow"/>
              </a:rPr>
              <a:t>. </a:t>
            </a:r>
            <a:endParaRPr sz="1600">
              <a:solidFill>
                <a:srgbClr val="253957"/>
              </a:solidFill>
              <a:latin typeface="Arial Narrow"/>
              <a:ea typeface="Arial Narrow"/>
              <a:cs typeface="Arial Narrow"/>
              <a:sym typeface="Arial Narrow"/>
            </a:endParaRPr>
          </a:p>
          <a:p>
            <a:pPr marL="0" lvl="0" indent="0" algn="l" rtl="0">
              <a:lnSpc>
                <a:spcPct val="115000"/>
              </a:lnSpc>
              <a:spcBef>
                <a:spcPts val="1200"/>
              </a:spcBef>
              <a:spcAft>
                <a:spcPts val="0"/>
              </a:spcAft>
              <a:buNone/>
            </a:pPr>
            <a:r>
              <a:rPr lang="ru" sz="1600">
                <a:solidFill>
                  <a:srgbClr val="253957"/>
                </a:solidFill>
                <a:latin typeface="Arial Narrow"/>
                <a:ea typeface="Arial Narrow"/>
                <a:cs typeface="Arial Narrow"/>
                <a:sym typeface="Arial Narrow"/>
              </a:rPr>
              <a:t>|a &gt;L b| is the number of times when </a:t>
            </a:r>
            <a:r>
              <a:rPr lang="ru" sz="1600" b="1">
                <a:solidFill>
                  <a:srgbClr val="253957"/>
                </a:solidFill>
                <a:latin typeface="Arial Narrow"/>
                <a:ea typeface="Arial Narrow"/>
                <a:cs typeface="Arial Narrow"/>
                <a:sym typeface="Arial Narrow"/>
              </a:rPr>
              <a:t>a </a:t>
            </a:r>
            <a:r>
              <a:rPr lang="ru" sz="1600">
                <a:solidFill>
                  <a:srgbClr val="253957"/>
                </a:solidFill>
                <a:latin typeface="Arial Narrow"/>
                <a:ea typeface="Arial Narrow"/>
                <a:cs typeface="Arial Narrow"/>
                <a:sym typeface="Arial Narrow"/>
              </a:rPr>
              <a:t>directly follows </a:t>
            </a:r>
            <a:r>
              <a:rPr lang="ru" sz="1600" b="1">
                <a:solidFill>
                  <a:srgbClr val="253957"/>
                </a:solidFill>
                <a:latin typeface="Arial Narrow"/>
                <a:ea typeface="Arial Narrow"/>
                <a:cs typeface="Arial Narrow"/>
                <a:sym typeface="Arial Narrow"/>
              </a:rPr>
              <a:t>b</a:t>
            </a:r>
            <a:r>
              <a:rPr lang="ru" sz="1600">
                <a:solidFill>
                  <a:srgbClr val="253957"/>
                </a:solidFill>
                <a:latin typeface="Arial Narrow"/>
                <a:ea typeface="Arial Narrow"/>
                <a:cs typeface="Arial Narrow"/>
                <a:sym typeface="Arial Narrow"/>
              </a:rPr>
              <a:t> in </a:t>
            </a:r>
            <a:r>
              <a:rPr lang="ru" sz="1600" b="1">
                <a:solidFill>
                  <a:srgbClr val="253957"/>
                </a:solidFill>
                <a:latin typeface="Arial Narrow"/>
                <a:ea typeface="Arial Narrow"/>
                <a:cs typeface="Arial Narrow"/>
                <a:sym typeface="Arial Narrow"/>
              </a:rPr>
              <a:t>L</a:t>
            </a:r>
            <a:r>
              <a:rPr lang="ru" sz="1600">
                <a:solidFill>
                  <a:srgbClr val="253957"/>
                </a:solidFill>
                <a:latin typeface="Arial Narrow"/>
                <a:ea typeface="Arial Narrow"/>
                <a:cs typeface="Arial Narrow"/>
                <a:sym typeface="Arial Narrow"/>
              </a:rPr>
              <a:t>, i.e.,</a:t>
            </a:r>
            <a:endParaRPr sz="1600">
              <a:solidFill>
                <a:srgbClr val="253957"/>
              </a:solidFill>
              <a:latin typeface="Arial Narrow"/>
              <a:ea typeface="Arial Narrow"/>
              <a:cs typeface="Arial Narrow"/>
              <a:sym typeface="Arial Narrow"/>
            </a:endParaRPr>
          </a:p>
          <a:p>
            <a:pPr marL="0" lvl="0" indent="0" algn="l" rtl="0">
              <a:lnSpc>
                <a:spcPct val="115000"/>
              </a:lnSpc>
              <a:spcBef>
                <a:spcPts val="1200"/>
              </a:spcBef>
              <a:spcAft>
                <a:spcPts val="0"/>
              </a:spcAft>
              <a:buNone/>
            </a:pPr>
            <a:endParaRPr sz="1600">
              <a:solidFill>
                <a:srgbClr val="253957"/>
              </a:solidFill>
              <a:latin typeface="Arial Narrow"/>
              <a:ea typeface="Arial Narrow"/>
              <a:cs typeface="Arial Narrow"/>
              <a:sym typeface="Arial Narrow"/>
            </a:endParaRPr>
          </a:p>
          <a:p>
            <a:pPr marL="0" lvl="0" indent="0" algn="l" rtl="0">
              <a:lnSpc>
                <a:spcPct val="115000"/>
              </a:lnSpc>
              <a:spcBef>
                <a:spcPts val="1200"/>
              </a:spcBef>
              <a:spcAft>
                <a:spcPts val="0"/>
              </a:spcAft>
              <a:buNone/>
            </a:pPr>
            <a:r>
              <a:rPr lang="ru" sz="800">
                <a:solidFill>
                  <a:schemeClr val="dk1"/>
                </a:solidFill>
              </a:rPr>
              <a:t>|&gt;</a:t>
            </a:r>
            <a:r>
              <a:rPr lang="ru" sz="600">
                <a:solidFill>
                  <a:schemeClr val="dk1"/>
                </a:solidFill>
              </a:rPr>
              <a:t>L</a:t>
            </a:r>
            <a:r>
              <a:rPr lang="ru" sz="800">
                <a:solidFill>
                  <a:schemeClr val="dk1"/>
                </a:solidFill>
              </a:rPr>
              <a:t>|</a:t>
            </a:r>
            <a:endParaRPr sz="800">
              <a:solidFill>
                <a:schemeClr val="dk1"/>
              </a:solidFill>
            </a:endParaRPr>
          </a:p>
          <a:p>
            <a:pPr marL="0" lvl="0" indent="0" algn="l" rtl="0">
              <a:lnSpc>
                <a:spcPct val="115000"/>
              </a:lnSpc>
              <a:spcBef>
                <a:spcPts val="1200"/>
              </a:spcBef>
              <a:spcAft>
                <a:spcPts val="0"/>
              </a:spcAft>
              <a:buNone/>
            </a:pPr>
            <a:r>
              <a:rPr lang="ru" sz="800">
                <a:solidFill>
                  <a:schemeClr val="dk1"/>
                </a:solidFill>
              </a:rPr>
              <a:t>|&gt;</a:t>
            </a:r>
            <a:r>
              <a:rPr lang="ru" sz="600">
                <a:solidFill>
                  <a:schemeClr val="dk1"/>
                </a:solidFill>
              </a:rPr>
              <a:t>L</a:t>
            </a:r>
            <a:r>
              <a:rPr lang="ru" sz="800">
                <a:solidFill>
                  <a:schemeClr val="dk1"/>
                </a:solidFill>
              </a:rPr>
              <a:t>|</a:t>
            </a:r>
            <a:endParaRPr sz="800">
              <a:solidFill>
                <a:schemeClr val="dk1"/>
              </a:solidFill>
            </a:endParaRPr>
          </a:p>
          <a:p>
            <a:pPr marL="0" lvl="0" indent="0" algn="l" rtl="0">
              <a:lnSpc>
                <a:spcPct val="115000"/>
              </a:lnSpc>
              <a:spcBef>
                <a:spcPts val="1200"/>
              </a:spcBef>
              <a:spcAft>
                <a:spcPts val="0"/>
              </a:spcAft>
              <a:buNone/>
            </a:pPr>
            <a:endParaRPr sz="1000">
              <a:solidFill>
                <a:schemeClr val="dk1"/>
              </a:solidFill>
            </a:endParaRPr>
          </a:p>
          <a:p>
            <a:pPr marL="0" lvl="0" indent="0" algn="l" rtl="0">
              <a:lnSpc>
                <a:spcPct val="115000"/>
              </a:lnSpc>
              <a:spcBef>
                <a:spcPts val="1200"/>
              </a:spcBef>
              <a:spcAft>
                <a:spcPts val="0"/>
              </a:spcAft>
              <a:buNone/>
            </a:pPr>
            <a:r>
              <a:rPr lang="ru">
                <a:solidFill>
                  <a:srgbClr val="253957"/>
                </a:solidFill>
                <a:latin typeface="Arial Narrow"/>
                <a:ea typeface="Arial Narrow"/>
                <a:cs typeface="Arial Narrow"/>
                <a:sym typeface="Arial Narrow"/>
              </a:rPr>
              <a:t>The IM algorithm iteratively splits the initial event log into smaller </a:t>
            </a:r>
            <a:r>
              <a:rPr lang="ru" i="1">
                <a:solidFill>
                  <a:srgbClr val="253957"/>
                </a:solidFill>
                <a:latin typeface="Arial Narrow"/>
                <a:ea typeface="Arial Narrow"/>
                <a:cs typeface="Arial Narrow"/>
                <a:sym typeface="Arial Narrow"/>
              </a:rPr>
              <a:t>sublogs</a:t>
            </a:r>
            <a:r>
              <a:rPr lang="ru">
                <a:solidFill>
                  <a:srgbClr val="253957"/>
                </a:solidFill>
                <a:latin typeface="Arial Narrow"/>
                <a:ea typeface="Arial Narrow"/>
                <a:cs typeface="Arial Narrow"/>
                <a:sym typeface="Arial Narrow"/>
              </a:rPr>
              <a:t>. For any sublog </a:t>
            </a:r>
            <a:r>
              <a:rPr lang="ru" b="1">
                <a:solidFill>
                  <a:srgbClr val="253957"/>
                </a:solidFill>
                <a:latin typeface="Arial Narrow"/>
                <a:ea typeface="Arial Narrow"/>
                <a:cs typeface="Arial Narrow"/>
                <a:sym typeface="Arial Narrow"/>
              </a:rPr>
              <a:t>L</a:t>
            </a:r>
            <a:r>
              <a:rPr lang="ru">
                <a:solidFill>
                  <a:srgbClr val="253957"/>
                </a:solidFill>
                <a:latin typeface="Arial Narrow"/>
                <a:ea typeface="Arial Narrow"/>
                <a:cs typeface="Arial Narrow"/>
                <a:sym typeface="Arial Narrow"/>
              </a:rPr>
              <a:t> there can be created a directly-follows graph G(</a:t>
            </a:r>
            <a:r>
              <a:rPr lang="ru" b="1">
                <a:solidFill>
                  <a:srgbClr val="253957"/>
                </a:solidFill>
                <a:latin typeface="Arial Narrow"/>
                <a:ea typeface="Arial Narrow"/>
                <a:cs typeface="Arial Narrow"/>
                <a:sym typeface="Arial Narrow"/>
              </a:rPr>
              <a:t>L</a:t>
            </a:r>
            <a:r>
              <a:rPr lang="ru">
                <a:solidFill>
                  <a:srgbClr val="253957"/>
                </a:solidFill>
                <a:latin typeface="Arial Narrow"/>
                <a:ea typeface="Arial Narrow"/>
                <a:cs typeface="Arial Narrow"/>
                <a:sym typeface="Arial Narrow"/>
              </a:rPr>
              <a:t>). </a:t>
            </a:r>
            <a:endParaRPr>
              <a:solidFill>
                <a:srgbClr val="253957"/>
              </a:solidFill>
              <a:latin typeface="Arial Narrow"/>
              <a:ea typeface="Arial Narrow"/>
              <a:cs typeface="Arial Narrow"/>
              <a:sym typeface="Arial Narrow"/>
            </a:endParaRPr>
          </a:p>
          <a:p>
            <a:pPr marL="0" lvl="0" indent="0" algn="l" rtl="0">
              <a:lnSpc>
                <a:spcPct val="115000"/>
              </a:lnSpc>
              <a:spcBef>
                <a:spcPts val="1200"/>
              </a:spcBef>
              <a:spcAft>
                <a:spcPts val="0"/>
              </a:spcAft>
              <a:buNone/>
            </a:pPr>
            <a:r>
              <a:rPr lang="ru">
                <a:solidFill>
                  <a:srgbClr val="253957"/>
                </a:solidFill>
                <a:latin typeface="Arial Narrow"/>
                <a:ea typeface="Arial Narrow"/>
                <a:cs typeface="Arial Narrow"/>
                <a:sym typeface="Arial Narrow"/>
              </a:rPr>
              <a:t>In order to cut off noise from the main behavior, threshold values can be set to |&gt;L| and |⇒L|. Replay is used to understand how accurate a given model is to all the patterns¹.</a:t>
            </a:r>
            <a:endParaRPr>
              <a:solidFill>
                <a:srgbClr val="253957"/>
              </a:solidFill>
              <a:latin typeface="Arial Narrow"/>
              <a:ea typeface="Arial Narrow"/>
              <a:cs typeface="Arial Narrow"/>
              <a:sym typeface="Arial Narrow"/>
            </a:endParaRPr>
          </a:p>
          <a:p>
            <a:pPr marL="0" lvl="0" indent="0" algn="l" rtl="0">
              <a:lnSpc>
                <a:spcPct val="115000"/>
              </a:lnSpc>
              <a:spcBef>
                <a:spcPts val="1200"/>
              </a:spcBef>
              <a:spcAft>
                <a:spcPts val="0"/>
              </a:spcAft>
              <a:buNone/>
            </a:pPr>
            <a:endParaRPr sz="1600">
              <a:solidFill>
                <a:srgbClr val="253957"/>
              </a:solidFill>
              <a:highlight>
                <a:srgbClr val="FFFFFF"/>
              </a:highlight>
              <a:latin typeface="Arial Narrow"/>
              <a:ea typeface="Arial Narrow"/>
              <a:cs typeface="Arial Narrow"/>
              <a:sym typeface="Arial Narrow"/>
            </a:endParaRPr>
          </a:p>
        </p:txBody>
      </p:sp>
      <p:pic>
        <p:nvPicPr>
          <p:cNvPr id="174" name="Google Shape;174;p32"/>
          <p:cNvPicPr preferRelativeResize="0"/>
          <p:nvPr/>
        </p:nvPicPr>
        <p:blipFill>
          <a:blip r:embed="rId4">
            <a:alphaModFix/>
          </a:blip>
          <a:stretch>
            <a:fillRect/>
          </a:stretch>
        </p:blipFill>
        <p:spPr>
          <a:xfrm>
            <a:off x="152400" y="1865625"/>
            <a:ext cx="8839199" cy="1199236"/>
          </a:xfrm>
          <a:prstGeom prst="rect">
            <a:avLst/>
          </a:prstGeom>
          <a:noFill/>
          <a:ln>
            <a:noFill/>
          </a:ln>
        </p:spPr>
      </p:pic>
      <p:sp>
        <p:nvSpPr>
          <p:cNvPr id="175" name="Google Shape;175;p32"/>
          <p:cNvSpPr txBox="1"/>
          <p:nvPr/>
        </p:nvSpPr>
        <p:spPr>
          <a:xfrm>
            <a:off x="459975" y="4557325"/>
            <a:ext cx="7719300" cy="323100"/>
          </a:xfrm>
          <a:prstGeom prst="rect">
            <a:avLst/>
          </a:prstGeom>
          <a:noFill/>
          <a:ln>
            <a:noFill/>
          </a:ln>
        </p:spPr>
        <p:txBody>
          <a:bodyPr spcFirstLastPara="1" wrap="square" lIns="91425" tIns="91425" rIns="91425" bIns="91425" anchor="t" anchorCtr="0">
            <a:spAutoFit/>
          </a:bodyPr>
          <a:lstStyle/>
          <a:p>
            <a:pPr marL="269999" lvl="0" indent="-269999" algn="just" rtl="0">
              <a:lnSpc>
                <a:spcPct val="115000"/>
              </a:lnSpc>
              <a:spcBef>
                <a:spcPts val="0"/>
              </a:spcBef>
              <a:spcAft>
                <a:spcPts val="0"/>
              </a:spcAft>
              <a:buClr>
                <a:schemeClr val="dk1"/>
              </a:buClr>
              <a:buSzPts val="1100"/>
              <a:buFont typeface="Arial"/>
              <a:buNone/>
            </a:pPr>
            <a:r>
              <a:rPr lang="ru" sz="900">
                <a:solidFill>
                  <a:srgbClr val="253957"/>
                </a:solidFill>
                <a:latin typeface="Arial Narrow"/>
                <a:ea typeface="Arial Narrow"/>
                <a:cs typeface="Arial Narrow"/>
                <a:sym typeface="Arial Narrow"/>
              </a:rPr>
              <a:t>¹ </a:t>
            </a:r>
            <a:r>
              <a:rPr lang="ru" sz="900">
                <a:solidFill>
                  <a:srgbClr val="253957"/>
                </a:solidFill>
                <a:highlight>
                  <a:srgbClr val="FFFFFF"/>
                </a:highlight>
                <a:latin typeface="Arial Narrow"/>
                <a:ea typeface="Arial Narrow"/>
                <a:cs typeface="Arial Narrow"/>
                <a:sym typeface="Arial Narrow"/>
              </a:rPr>
              <a:t>van der Aalst, W. M. P. (2016). </a:t>
            </a:r>
            <a:r>
              <a:rPr lang="ru" sz="900" i="1">
                <a:solidFill>
                  <a:srgbClr val="253957"/>
                </a:solidFill>
                <a:highlight>
                  <a:srgbClr val="FFFFFF"/>
                </a:highlight>
                <a:latin typeface="Arial Narrow"/>
                <a:ea typeface="Arial Narrow"/>
                <a:cs typeface="Arial Narrow"/>
                <a:sym typeface="Arial Narrow"/>
              </a:rPr>
              <a:t>Process Mining: Data Science in Action</a:t>
            </a:r>
            <a:r>
              <a:rPr lang="ru" sz="900">
                <a:solidFill>
                  <a:srgbClr val="253957"/>
                </a:solidFill>
                <a:highlight>
                  <a:srgbClr val="FFFFFF"/>
                </a:highlight>
                <a:latin typeface="Arial Narrow"/>
                <a:ea typeface="Arial Narrow"/>
                <a:cs typeface="Arial Narrow"/>
                <a:sym typeface="Arial Narrow"/>
              </a:rPr>
              <a:t>. Heidelberg: Springer. ISBN: 978-3-662-49850-7 </a:t>
            </a:r>
            <a:endParaRPr sz="900">
              <a:latin typeface="Helvetica Neue Light"/>
              <a:ea typeface="Helvetica Neue Light"/>
              <a:cs typeface="Helvetica Neue Light"/>
              <a:sym typeface="Helvetica Neue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cxnSp>
        <p:nvCxnSpPr>
          <p:cNvPr id="180" name="Google Shape;180;p33"/>
          <p:cNvCxnSpPr/>
          <p:nvPr/>
        </p:nvCxnSpPr>
        <p:spPr>
          <a:xfrm>
            <a:off x="450399" y="830461"/>
            <a:ext cx="8064900" cy="0"/>
          </a:xfrm>
          <a:prstGeom prst="straightConnector1">
            <a:avLst/>
          </a:prstGeom>
          <a:noFill/>
          <a:ln w="12700" cap="flat" cmpd="sng">
            <a:solidFill>
              <a:srgbClr val="253957"/>
            </a:solidFill>
            <a:prstDash val="solid"/>
            <a:miter lim="400000"/>
            <a:headEnd type="none" w="sm" len="sm"/>
            <a:tailEnd type="none" w="sm" len="sm"/>
          </a:ln>
        </p:spPr>
      </p:cxnSp>
      <p:sp>
        <p:nvSpPr>
          <p:cNvPr id="181" name="Google Shape;181;p33"/>
          <p:cNvSpPr txBox="1"/>
          <p:nvPr/>
        </p:nvSpPr>
        <p:spPr>
          <a:xfrm>
            <a:off x="1105800" y="219825"/>
            <a:ext cx="5138100" cy="4848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Clr>
                <a:schemeClr val="dk1"/>
              </a:buClr>
              <a:buSzPts val="1600"/>
              <a:buFont typeface="Arial"/>
              <a:buNone/>
            </a:pPr>
            <a:r>
              <a:rPr lang="ru" sz="2700">
                <a:solidFill>
                  <a:srgbClr val="253957"/>
                </a:solidFill>
                <a:highlight>
                  <a:srgbClr val="FFFFFF"/>
                </a:highlight>
                <a:latin typeface="Arial Narrow"/>
                <a:ea typeface="Arial Narrow"/>
                <a:cs typeface="Arial Narrow"/>
                <a:sym typeface="Arial Narrow"/>
              </a:rPr>
              <a:t>Results </a:t>
            </a:r>
            <a:endParaRPr sz="2700">
              <a:solidFill>
                <a:srgbClr val="253957"/>
              </a:solidFill>
              <a:latin typeface="Arial Narrow"/>
              <a:ea typeface="Arial Narrow"/>
              <a:cs typeface="Arial Narrow"/>
              <a:sym typeface="Arial Narrow"/>
            </a:endParaRPr>
          </a:p>
        </p:txBody>
      </p:sp>
      <p:sp>
        <p:nvSpPr>
          <p:cNvPr id="182" name="Google Shape;182;p33"/>
          <p:cNvSpPr txBox="1"/>
          <p:nvPr/>
        </p:nvSpPr>
        <p:spPr>
          <a:xfrm>
            <a:off x="4252029" y="353387"/>
            <a:ext cx="4262400" cy="192600"/>
          </a:xfrm>
          <a:prstGeom prst="rect">
            <a:avLst/>
          </a:prstGeom>
          <a:noFill/>
          <a:ln>
            <a:noFill/>
          </a:ln>
        </p:spPr>
        <p:txBody>
          <a:bodyPr spcFirstLastPara="1" wrap="square" lIns="26775" tIns="26775" rIns="26775" bIns="26775" anchor="ctr" anchorCtr="0">
            <a:spAutoFit/>
          </a:bodyPr>
          <a:lstStyle/>
          <a:p>
            <a:pPr marL="0" marR="0" lvl="0" indent="0" algn="r" rtl="0">
              <a:lnSpc>
                <a:spcPct val="100000"/>
              </a:lnSpc>
              <a:spcBef>
                <a:spcPts val="0"/>
              </a:spcBef>
              <a:spcAft>
                <a:spcPts val="0"/>
              </a:spcAft>
              <a:buClr>
                <a:srgbClr val="253957"/>
              </a:buClr>
              <a:buSzPts val="900"/>
              <a:buFont typeface="Arial Narrow"/>
              <a:buNone/>
            </a:pPr>
            <a:r>
              <a:rPr lang="ru" sz="900" b="0" i="0" u="none" strike="noStrike" cap="none">
                <a:solidFill>
                  <a:srgbClr val="253957"/>
                </a:solidFill>
                <a:latin typeface="Arial Narrow"/>
                <a:ea typeface="Arial Narrow"/>
                <a:cs typeface="Arial Narrow"/>
                <a:sym typeface="Arial Narrow"/>
              </a:rPr>
              <a:t>Centre for Psychometrics and Educational Measurement, HSE</a:t>
            </a:r>
            <a:endParaRPr sz="900" b="0" i="0" u="none" strike="noStrike" cap="none">
              <a:solidFill>
                <a:srgbClr val="253957"/>
              </a:solidFill>
              <a:latin typeface="Arial Narrow"/>
              <a:ea typeface="Arial Narrow"/>
              <a:cs typeface="Arial Narrow"/>
              <a:sym typeface="Arial Narrow"/>
            </a:endParaRPr>
          </a:p>
        </p:txBody>
      </p:sp>
      <p:pic>
        <p:nvPicPr>
          <p:cNvPr id="183" name="Google Shape;183;p33" descr="Изображение"/>
          <p:cNvPicPr preferRelativeResize="0"/>
          <p:nvPr/>
        </p:nvPicPr>
        <p:blipFill rotWithShape="1">
          <a:blip r:embed="rId3">
            <a:alphaModFix/>
          </a:blip>
          <a:srcRect/>
          <a:stretch/>
        </p:blipFill>
        <p:spPr>
          <a:xfrm>
            <a:off x="459977" y="219818"/>
            <a:ext cx="449842" cy="449842"/>
          </a:xfrm>
          <a:prstGeom prst="rect">
            <a:avLst/>
          </a:prstGeom>
          <a:noFill/>
          <a:ln>
            <a:noFill/>
          </a:ln>
        </p:spPr>
      </p:pic>
      <p:graphicFrame>
        <p:nvGraphicFramePr>
          <p:cNvPr id="184" name="Google Shape;184;p33"/>
          <p:cNvGraphicFramePr/>
          <p:nvPr/>
        </p:nvGraphicFramePr>
        <p:xfrm>
          <a:off x="952500" y="1097750"/>
          <a:ext cx="7239000" cy="3520410"/>
        </p:xfrm>
        <a:graphic>
          <a:graphicData uri="http://schemas.openxmlformats.org/drawingml/2006/table">
            <a:tbl>
              <a:tblPr>
                <a:noFill/>
                <a:tableStyleId>{C23563B2-29E5-4155-B139-A4BC66A0857E}</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7275">
                <a:tc>
                  <a:txBody>
                    <a:bodyPr/>
                    <a:lstStyle/>
                    <a:p>
                      <a:pPr marL="0" lvl="0" indent="0" algn="l" rtl="0">
                        <a:spcBef>
                          <a:spcPts val="0"/>
                        </a:spcBef>
                        <a:spcAft>
                          <a:spcPts val="0"/>
                        </a:spcAft>
                        <a:buNone/>
                      </a:pPr>
                      <a:endParaRPr sz="19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1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2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3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Number of cases</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51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137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54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Events in cluster</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4782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10232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2818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Events in case</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47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37</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26</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Total time (min)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18</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xs</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rf</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Time in application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30,90%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29,10%</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25, 26%</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out of application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29,65%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27,85%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24,55%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Time spent for essay</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8,78%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10,80%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13,34%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spent for argument</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5,85%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7,97%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10, 71%</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cxnSp>
        <p:nvCxnSpPr>
          <p:cNvPr id="189" name="Google Shape;189;p34"/>
          <p:cNvCxnSpPr/>
          <p:nvPr/>
        </p:nvCxnSpPr>
        <p:spPr>
          <a:xfrm>
            <a:off x="450399" y="830461"/>
            <a:ext cx="8064900" cy="0"/>
          </a:xfrm>
          <a:prstGeom prst="straightConnector1">
            <a:avLst/>
          </a:prstGeom>
          <a:noFill/>
          <a:ln w="12700" cap="flat" cmpd="sng">
            <a:solidFill>
              <a:srgbClr val="253957"/>
            </a:solidFill>
            <a:prstDash val="solid"/>
            <a:miter lim="400000"/>
            <a:headEnd type="none" w="sm" len="sm"/>
            <a:tailEnd type="none" w="sm" len="sm"/>
          </a:ln>
        </p:spPr>
      </p:cxnSp>
      <p:sp>
        <p:nvSpPr>
          <p:cNvPr id="190" name="Google Shape;190;p34"/>
          <p:cNvSpPr txBox="1"/>
          <p:nvPr/>
        </p:nvSpPr>
        <p:spPr>
          <a:xfrm>
            <a:off x="1105800" y="219825"/>
            <a:ext cx="5138100" cy="4848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Clr>
                <a:schemeClr val="dk1"/>
              </a:buClr>
              <a:buSzPts val="1600"/>
              <a:buFont typeface="Arial"/>
              <a:buNone/>
            </a:pPr>
            <a:r>
              <a:rPr lang="ru" sz="2700">
                <a:solidFill>
                  <a:srgbClr val="253957"/>
                </a:solidFill>
                <a:highlight>
                  <a:srgbClr val="FFFFFF"/>
                </a:highlight>
                <a:latin typeface="Arial Narrow"/>
                <a:ea typeface="Arial Narrow"/>
                <a:cs typeface="Arial Narrow"/>
                <a:sym typeface="Arial Narrow"/>
              </a:rPr>
              <a:t>Results </a:t>
            </a:r>
            <a:endParaRPr sz="2700">
              <a:solidFill>
                <a:srgbClr val="253957"/>
              </a:solidFill>
              <a:latin typeface="Arial Narrow"/>
              <a:ea typeface="Arial Narrow"/>
              <a:cs typeface="Arial Narrow"/>
              <a:sym typeface="Arial Narrow"/>
            </a:endParaRPr>
          </a:p>
        </p:txBody>
      </p:sp>
      <p:sp>
        <p:nvSpPr>
          <p:cNvPr id="191" name="Google Shape;191;p34"/>
          <p:cNvSpPr txBox="1"/>
          <p:nvPr/>
        </p:nvSpPr>
        <p:spPr>
          <a:xfrm>
            <a:off x="4252029" y="353387"/>
            <a:ext cx="4262400" cy="192600"/>
          </a:xfrm>
          <a:prstGeom prst="rect">
            <a:avLst/>
          </a:prstGeom>
          <a:noFill/>
          <a:ln>
            <a:noFill/>
          </a:ln>
        </p:spPr>
        <p:txBody>
          <a:bodyPr spcFirstLastPara="1" wrap="square" lIns="26775" tIns="26775" rIns="26775" bIns="26775" anchor="ctr" anchorCtr="0">
            <a:spAutoFit/>
          </a:bodyPr>
          <a:lstStyle/>
          <a:p>
            <a:pPr marL="0" marR="0" lvl="0" indent="0" algn="r" rtl="0">
              <a:lnSpc>
                <a:spcPct val="100000"/>
              </a:lnSpc>
              <a:spcBef>
                <a:spcPts val="0"/>
              </a:spcBef>
              <a:spcAft>
                <a:spcPts val="0"/>
              </a:spcAft>
              <a:buClr>
                <a:srgbClr val="253957"/>
              </a:buClr>
              <a:buSzPts val="900"/>
              <a:buFont typeface="Arial Narrow"/>
              <a:buNone/>
            </a:pPr>
            <a:r>
              <a:rPr lang="ru" sz="900" b="0" i="0" u="none" strike="noStrike" cap="none">
                <a:solidFill>
                  <a:srgbClr val="253957"/>
                </a:solidFill>
                <a:latin typeface="Arial Narrow"/>
                <a:ea typeface="Arial Narrow"/>
                <a:cs typeface="Arial Narrow"/>
                <a:sym typeface="Arial Narrow"/>
              </a:rPr>
              <a:t>Centre for Psychometrics and Educational Measurement, HSE</a:t>
            </a:r>
            <a:endParaRPr sz="900" b="0" i="0" u="none" strike="noStrike" cap="none">
              <a:solidFill>
                <a:srgbClr val="253957"/>
              </a:solidFill>
              <a:latin typeface="Arial Narrow"/>
              <a:ea typeface="Arial Narrow"/>
              <a:cs typeface="Arial Narrow"/>
              <a:sym typeface="Arial Narrow"/>
            </a:endParaRPr>
          </a:p>
        </p:txBody>
      </p:sp>
      <p:pic>
        <p:nvPicPr>
          <p:cNvPr id="192" name="Google Shape;192;p34" descr="Изображение"/>
          <p:cNvPicPr preferRelativeResize="0"/>
          <p:nvPr/>
        </p:nvPicPr>
        <p:blipFill rotWithShape="1">
          <a:blip r:embed="rId3">
            <a:alphaModFix/>
          </a:blip>
          <a:srcRect/>
          <a:stretch/>
        </p:blipFill>
        <p:spPr>
          <a:xfrm>
            <a:off x="459977" y="219818"/>
            <a:ext cx="449842" cy="449842"/>
          </a:xfrm>
          <a:prstGeom prst="rect">
            <a:avLst/>
          </a:prstGeom>
          <a:noFill/>
          <a:ln>
            <a:noFill/>
          </a:ln>
        </p:spPr>
      </p:pic>
      <p:graphicFrame>
        <p:nvGraphicFramePr>
          <p:cNvPr id="193" name="Google Shape;193;p34"/>
          <p:cNvGraphicFramePr/>
          <p:nvPr/>
        </p:nvGraphicFramePr>
        <p:xfrm>
          <a:off x="952500" y="1097750"/>
          <a:ext cx="3000000" cy="3000000"/>
        </p:xfrm>
        <a:graphic>
          <a:graphicData uri="http://schemas.openxmlformats.org/drawingml/2006/table">
            <a:tbl>
              <a:tblPr>
                <a:noFill/>
                <a:tableStyleId>{C23563B2-29E5-4155-B139-A4BC66A0857E}</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7275">
                <a:tc>
                  <a:txBody>
                    <a:bodyPr/>
                    <a:lstStyle/>
                    <a:p>
                      <a:pPr marL="0" lvl="0" indent="0" algn="l" rtl="0">
                        <a:spcBef>
                          <a:spcPts val="0"/>
                        </a:spcBef>
                        <a:spcAft>
                          <a:spcPts val="0"/>
                        </a:spcAft>
                        <a:buNone/>
                      </a:pPr>
                      <a:endParaRPr sz="19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1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2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3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Number of cases</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51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137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54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Events in cluster</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4782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10232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2818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Events in case</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47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37</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26</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Total time (min)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18</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xs</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rf</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in application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30,90%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29,10%</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25, 26%</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out of application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29,65%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27,85%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24,55%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spent for essay</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8,78%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10,80%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13,34%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spent for argument</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5,85%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7,97%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10, 71%</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cxnSp>
        <p:nvCxnSpPr>
          <p:cNvPr id="198" name="Google Shape;198;p35"/>
          <p:cNvCxnSpPr/>
          <p:nvPr/>
        </p:nvCxnSpPr>
        <p:spPr>
          <a:xfrm>
            <a:off x="450399" y="830461"/>
            <a:ext cx="8064900" cy="0"/>
          </a:xfrm>
          <a:prstGeom prst="straightConnector1">
            <a:avLst/>
          </a:prstGeom>
          <a:noFill/>
          <a:ln w="12700" cap="flat" cmpd="sng">
            <a:solidFill>
              <a:srgbClr val="253957"/>
            </a:solidFill>
            <a:prstDash val="solid"/>
            <a:miter lim="400000"/>
            <a:headEnd type="none" w="sm" len="sm"/>
            <a:tailEnd type="none" w="sm" len="sm"/>
          </a:ln>
        </p:spPr>
      </p:cxnSp>
      <p:sp>
        <p:nvSpPr>
          <p:cNvPr id="199" name="Google Shape;199;p35"/>
          <p:cNvSpPr txBox="1"/>
          <p:nvPr/>
        </p:nvSpPr>
        <p:spPr>
          <a:xfrm>
            <a:off x="1105800" y="219825"/>
            <a:ext cx="5138100" cy="484800"/>
          </a:xfrm>
          <a:prstGeom prst="rect">
            <a:avLst/>
          </a:prstGeom>
          <a:noFill/>
          <a:ln>
            <a:noFill/>
          </a:ln>
        </p:spPr>
        <p:txBody>
          <a:bodyPr spcFirstLastPara="1" wrap="square" lIns="26775" tIns="26775" rIns="26775" bIns="26775" anchor="t" anchorCtr="0">
            <a:noAutofit/>
          </a:bodyPr>
          <a:lstStyle/>
          <a:p>
            <a:pPr marL="0" lvl="0" indent="0" algn="l" rtl="0">
              <a:spcBef>
                <a:spcPts val="0"/>
              </a:spcBef>
              <a:spcAft>
                <a:spcPts val="0"/>
              </a:spcAft>
              <a:buClr>
                <a:schemeClr val="dk1"/>
              </a:buClr>
              <a:buSzPts val="1600"/>
              <a:buFont typeface="Arial"/>
              <a:buNone/>
            </a:pPr>
            <a:r>
              <a:rPr lang="ru" sz="2700">
                <a:solidFill>
                  <a:srgbClr val="253957"/>
                </a:solidFill>
                <a:highlight>
                  <a:schemeClr val="lt1"/>
                </a:highlight>
                <a:latin typeface="Arial Narrow"/>
                <a:ea typeface="Arial Narrow"/>
                <a:cs typeface="Arial Narrow"/>
                <a:sym typeface="Arial Narrow"/>
              </a:rPr>
              <a:t>Results</a:t>
            </a:r>
            <a:r>
              <a:rPr lang="ru" sz="2700">
                <a:solidFill>
                  <a:srgbClr val="253957"/>
                </a:solidFill>
                <a:highlight>
                  <a:srgbClr val="FFFFFF"/>
                </a:highlight>
                <a:latin typeface="Arial Narrow"/>
                <a:ea typeface="Arial Narrow"/>
                <a:cs typeface="Arial Narrow"/>
                <a:sym typeface="Arial Narrow"/>
              </a:rPr>
              <a:t> </a:t>
            </a:r>
            <a:endParaRPr sz="2700">
              <a:solidFill>
                <a:srgbClr val="253957"/>
              </a:solidFill>
              <a:latin typeface="Arial Narrow"/>
              <a:ea typeface="Arial Narrow"/>
              <a:cs typeface="Arial Narrow"/>
              <a:sym typeface="Arial Narrow"/>
            </a:endParaRPr>
          </a:p>
        </p:txBody>
      </p:sp>
      <p:sp>
        <p:nvSpPr>
          <p:cNvPr id="200" name="Google Shape;200;p35"/>
          <p:cNvSpPr txBox="1"/>
          <p:nvPr/>
        </p:nvSpPr>
        <p:spPr>
          <a:xfrm>
            <a:off x="4252029" y="353387"/>
            <a:ext cx="4262400" cy="192600"/>
          </a:xfrm>
          <a:prstGeom prst="rect">
            <a:avLst/>
          </a:prstGeom>
          <a:noFill/>
          <a:ln>
            <a:noFill/>
          </a:ln>
        </p:spPr>
        <p:txBody>
          <a:bodyPr spcFirstLastPara="1" wrap="square" lIns="26775" tIns="26775" rIns="26775" bIns="26775" anchor="ctr" anchorCtr="0">
            <a:spAutoFit/>
          </a:bodyPr>
          <a:lstStyle/>
          <a:p>
            <a:pPr marL="0" marR="0" lvl="0" indent="0" algn="r" rtl="0">
              <a:lnSpc>
                <a:spcPct val="100000"/>
              </a:lnSpc>
              <a:spcBef>
                <a:spcPts val="0"/>
              </a:spcBef>
              <a:spcAft>
                <a:spcPts val="0"/>
              </a:spcAft>
              <a:buClr>
                <a:srgbClr val="253957"/>
              </a:buClr>
              <a:buSzPts val="900"/>
              <a:buFont typeface="Arial Narrow"/>
              <a:buNone/>
            </a:pPr>
            <a:r>
              <a:rPr lang="ru" sz="900" b="0" i="0" u="none" strike="noStrike" cap="none">
                <a:solidFill>
                  <a:srgbClr val="253957"/>
                </a:solidFill>
                <a:latin typeface="Arial Narrow"/>
                <a:ea typeface="Arial Narrow"/>
                <a:cs typeface="Arial Narrow"/>
                <a:sym typeface="Arial Narrow"/>
              </a:rPr>
              <a:t>Centre for Psychometrics and Educational Measurement, HSE</a:t>
            </a:r>
            <a:endParaRPr sz="900" b="0" i="0" u="none" strike="noStrike" cap="none">
              <a:solidFill>
                <a:srgbClr val="253957"/>
              </a:solidFill>
              <a:latin typeface="Arial Narrow"/>
              <a:ea typeface="Arial Narrow"/>
              <a:cs typeface="Arial Narrow"/>
              <a:sym typeface="Arial Narrow"/>
            </a:endParaRPr>
          </a:p>
        </p:txBody>
      </p:sp>
      <p:pic>
        <p:nvPicPr>
          <p:cNvPr id="201" name="Google Shape;201;p35" descr="Изображение"/>
          <p:cNvPicPr preferRelativeResize="0"/>
          <p:nvPr/>
        </p:nvPicPr>
        <p:blipFill rotWithShape="1">
          <a:blip r:embed="rId3">
            <a:alphaModFix/>
          </a:blip>
          <a:srcRect/>
          <a:stretch/>
        </p:blipFill>
        <p:spPr>
          <a:xfrm>
            <a:off x="459977" y="219818"/>
            <a:ext cx="449842" cy="449842"/>
          </a:xfrm>
          <a:prstGeom prst="rect">
            <a:avLst/>
          </a:prstGeom>
          <a:noFill/>
          <a:ln>
            <a:noFill/>
          </a:ln>
        </p:spPr>
      </p:pic>
      <p:graphicFrame>
        <p:nvGraphicFramePr>
          <p:cNvPr id="202" name="Google Shape;202;p35"/>
          <p:cNvGraphicFramePr/>
          <p:nvPr/>
        </p:nvGraphicFramePr>
        <p:xfrm>
          <a:off x="952500" y="1097750"/>
          <a:ext cx="7239000" cy="3520410"/>
        </p:xfrm>
        <a:graphic>
          <a:graphicData uri="http://schemas.openxmlformats.org/drawingml/2006/table">
            <a:tbl>
              <a:tblPr>
                <a:noFill/>
                <a:tableStyleId>{C23563B2-29E5-4155-B139-A4BC66A0857E}</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7275">
                <a:tc>
                  <a:txBody>
                    <a:bodyPr/>
                    <a:lstStyle/>
                    <a:p>
                      <a:pPr marL="0" lvl="0" indent="0" algn="l" rtl="0">
                        <a:spcBef>
                          <a:spcPts val="0"/>
                        </a:spcBef>
                        <a:spcAft>
                          <a:spcPts val="0"/>
                        </a:spcAft>
                        <a:buNone/>
                      </a:pPr>
                      <a:endParaRPr sz="19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1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2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ctr" rtl="0">
                        <a:spcBef>
                          <a:spcPts val="0"/>
                        </a:spcBef>
                        <a:spcAft>
                          <a:spcPts val="0"/>
                        </a:spcAft>
                        <a:buNone/>
                      </a:pPr>
                      <a:r>
                        <a:rPr lang="ru" sz="1900">
                          <a:solidFill>
                            <a:srgbClr val="253957"/>
                          </a:solidFill>
                          <a:latin typeface="Arial Narrow"/>
                          <a:ea typeface="Arial Narrow"/>
                          <a:cs typeface="Arial Narrow"/>
                          <a:sym typeface="Arial Narrow"/>
                        </a:rPr>
                        <a:t>3 cluster</a:t>
                      </a:r>
                      <a:endParaRPr sz="15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Number of cases</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51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137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54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Events in cluster</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4782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10232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2818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Events in case</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47 </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37</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26</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ru" sz="1200">
                          <a:solidFill>
                            <a:srgbClr val="253957"/>
                          </a:solidFill>
                          <a:latin typeface="Arial Narrow"/>
                          <a:ea typeface="Arial Narrow"/>
                          <a:cs typeface="Arial Narrow"/>
                          <a:sym typeface="Arial Narrow"/>
                        </a:rPr>
                        <a:t>Total time (min)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18</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xs</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rf</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in application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30,90%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29,10%</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25, 26%</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out of application</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29,65%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27,85%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24,55%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spent for essay</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8,78%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10,80%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13,34%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Clr>
                          <a:schemeClr val="dk1"/>
                        </a:buClr>
                        <a:buSzPts val="1100"/>
                        <a:buFont typeface="Arial"/>
                        <a:buNone/>
                      </a:pPr>
                      <a:r>
                        <a:rPr lang="ru" sz="1200">
                          <a:solidFill>
                            <a:srgbClr val="253957"/>
                          </a:solidFill>
                          <a:latin typeface="Arial Narrow"/>
                          <a:ea typeface="Arial Narrow"/>
                          <a:cs typeface="Arial Narrow"/>
                          <a:sym typeface="Arial Narrow"/>
                        </a:rPr>
                        <a:t>Time spent for argument</a:t>
                      </a:r>
                      <a:endParaRPr sz="1200">
                        <a:solidFill>
                          <a:srgbClr val="253957"/>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5,85%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7,97% </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tc>
                  <a:txBody>
                    <a:bodyPr/>
                    <a:lstStyle/>
                    <a:p>
                      <a:pPr marL="0" lvl="0" indent="0" algn="l" rtl="0">
                        <a:spcBef>
                          <a:spcPts val="0"/>
                        </a:spcBef>
                        <a:spcAft>
                          <a:spcPts val="0"/>
                        </a:spcAft>
                        <a:buNone/>
                      </a:pPr>
                      <a:r>
                        <a:rPr lang="ru" sz="1200">
                          <a:solidFill>
                            <a:schemeClr val="lt1"/>
                          </a:solidFill>
                          <a:latin typeface="Arial Narrow"/>
                          <a:ea typeface="Arial Narrow"/>
                          <a:cs typeface="Arial Narrow"/>
                          <a:sym typeface="Arial Narrow"/>
                        </a:rPr>
                        <a:t>10, 71%</a:t>
                      </a:r>
                      <a:endParaRPr sz="1200">
                        <a:solidFill>
                          <a:schemeClr val="lt1"/>
                        </a:solidFill>
                        <a:latin typeface="Arial Narrow"/>
                        <a:ea typeface="Arial Narrow"/>
                        <a:cs typeface="Arial Narrow"/>
                        <a:sym typeface="Arial Narrow"/>
                      </a:endParaRPr>
                    </a:p>
                  </a:txBody>
                  <a:tcPr marL="91425" marR="91425" marT="91425" marB="91425">
                    <a:lnL w="9525" cap="flat" cmpd="sng">
                      <a:solidFill>
                        <a:srgbClr val="253957"/>
                      </a:solidFill>
                      <a:prstDash val="solid"/>
                      <a:round/>
                      <a:headEnd type="none" w="sm" len="sm"/>
                      <a:tailEnd type="none" w="sm" len="sm"/>
                    </a:lnL>
                    <a:lnR w="9525" cap="flat" cmpd="sng">
                      <a:solidFill>
                        <a:srgbClr val="253957"/>
                      </a:solidFill>
                      <a:prstDash val="solid"/>
                      <a:round/>
                      <a:headEnd type="none" w="sm" len="sm"/>
                      <a:tailEnd type="none" w="sm" len="sm"/>
                    </a:lnR>
                    <a:lnT w="9525" cap="flat" cmpd="sng">
                      <a:solidFill>
                        <a:srgbClr val="253957"/>
                      </a:solidFill>
                      <a:prstDash val="solid"/>
                      <a:round/>
                      <a:headEnd type="none" w="sm" len="sm"/>
                      <a:tailEnd type="none" w="sm" len="sm"/>
                    </a:lnT>
                    <a:lnB w="9525" cap="flat" cmpd="sng">
                      <a:solidFill>
                        <a:srgbClr val="253957"/>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2122</Words>
  <Application>Microsoft Office PowerPoint</Application>
  <PresentationFormat>Экран (16:9)</PresentationFormat>
  <Paragraphs>394</Paragraphs>
  <Slides>22</Slides>
  <Notes>22</Notes>
  <HiddenSlides>1</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22</vt:i4>
      </vt:variant>
    </vt:vector>
  </HeadingPairs>
  <TitlesOfParts>
    <vt:vector size="29" baseType="lpstr">
      <vt:lpstr>Montserrat</vt:lpstr>
      <vt:lpstr>Helvetica Neue</vt:lpstr>
      <vt:lpstr>Helvetica Neue Light</vt:lpstr>
      <vt:lpstr>Arial Narrow</vt:lpstr>
      <vt:lpstr>Arial</vt:lpstr>
      <vt:lpstr>Simple Light</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helppc00001@outlook.com</cp:lastModifiedBy>
  <cp:revision>1</cp:revision>
  <dcterms:modified xsi:type="dcterms:W3CDTF">2023-01-18T12:54:31Z</dcterms:modified>
</cp:coreProperties>
</file>